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1" r:id="rId5"/>
    <p:sldMasterId id="2147483673" r:id="rId6"/>
    <p:sldMasterId id="2147483686" r:id="rId7"/>
  </p:sldMasterIdLst>
  <p:notesMasterIdLst>
    <p:notesMasterId r:id="rId86"/>
  </p:notesMasterIdLst>
  <p:sldIdLst>
    <p:sldId id="256" r:id="rId8"/>
    <p:sldId id="271" r:id="rId9"/>
    <p:sldId id="2365" r:id="rId10"/>
    <p:sldId id="2374" r:id="rId11"/>
    <p:sldId id="2367" r:id="rId12"/>
    <p:sldId id="2371" r:id="rId13"/>
    <p:sldId id="6955" r:id="rId14"/>
    <p:sldId id="2375" r:id="rId15"/>
    <p:sldId id="2366" r:id="rId16"/>
    <p:sldId id="2373" r:id="rId17"/>
    <p:sldId id="6969" r:id="rId18"/>
    <p:sldId id="2377" r:id="rId19"/>
    <p:sldId id="2410" r:id="rId20"/>
    <p:sldId id="678" r:id="rId21"/>
    <p:sldId id="680" r:id="rId22"/>
    <p:sldId id="6962" r:id="rId23"/>
    <p:sldId id="6970" r:id="rId24"/>
    <p:sldId id="6963" r:id="rId25"/>
    <p:sldId id="6973" r:id="rId26"/>
    <p:sldId id="6961" r:id="rId27"/>
    <p:sldId id="2413" r:id="rId28"/>
    <p:sldId id="2381" r:id="rId29"/>
    <p:sldId id="2417" r:id="rId30"/>
    <p:sldId id="2412" r:id="rId31"/>
    <p:sldId id="2415" r:id="rId32"/>
    <p:sldId id="2421" r:id="rId33"/>
    <p:sldId id="2423" r:id="rId34"/>
    <p:sldId id="2429" r:id="rId35"/>
    <p:sldId id="2426" r:id="rId36"/>
    <p:sldId id="2434" r:id="rId37"/>
    <p:sldId id="2424" r:id="rId38"/>
    <p:sldId id="6957" r:id="rId39"/>
    <p:sldId id="2428" r:id="rId40"/>
    <p:sldId id="2382" r:id="rId41"/>
    <p:sldId id="2383" r:id="rId42"/>
    <p:sldId id="2384" r:id="rId43"/>
    <p:sldId id="2386" r:id="rId44"/>
    <p:sldId id="2437" r:id="rId45"/>
    <p:sldId id="6951" r:id="rId46"/>
    <p:sldId id="2129" r:id="rId47"/>
    <p:sldId id="2130" r:id="rId48"/>
    <p:sldId id="2136" r:id="rId49"/>
    <p:sldId id="2316" r:id="rId50"/>
    <p:sldId id="6872" r:id="rId51"/>
    <p:sldId id="2141" r:id="rId52"/>
    <p:sldId id="6972" r:id="rId53"/>
    <p:sldId id="2134" r:id="rId54"/>
    <p:sldId id="2195" r:id="rId55"/>
    <p:sldId id="2149" r:id="rId56"/>
    <p:sldId id="6958" r:id="rId57"/>
    <p:sldId id="2152" r:id="rId58"/>
    <p:sldId id="2151" r:id="rId59"/>
    <p:sldId id="2153" r:id="rId60"/>
    <p:sldId id="6959" r:id="rId61"/>
    <p:sldId id="6968" r:id="rId62"/>
    <p:sldId id="6967" r:id="rId63"/>
    <p:sldId id="6949" r:id="rId64"/>
    <p:sldId id="2163" r:id="rId65"/>
    <p:sldId id="6941" r:id="rId66"/>
    <p:sldId id="2165" r:id="rId67"/>
    <p:sldId id="2166" r:id="rId68"/>
    <p:sldId id="2167" r:id="rId69"/>
    <p:sldId id="2168" r:id="rId70"/>
    <p:sldId id="2169" r:id="rId71"/>
    <p:sldId id="6974" r:id="rId72"/>
    <p:sldId id="259" r:id="rId73"/>
    <p:sldId id="2389" r:id="rId74"/>
    <p:sldId id="2390" r:id="rId75"/>
    <p:sldId id="2440" r:id="rId76"/>
    <p:sldId id="2438" r:id="rId77"/>
    <p:sldId id="2441" r:id="rId78"/>
    <p:sldId id="2448" r:id="rId79"/>
    <p:sldId id="2449" r:id="rId80"/>
    <p:sldId id="2452" r:id="rId81"/>
    <p:sldId id="6966" r:id="rId82"/>
    <p:sldId id="6971" r:id="rId83"/>
    <p:sldId id="6960" r:id="rId84"/>
    <p:sldId id="2408" r:id="rId85"/>
  </p:sldIdLst>
  <p:sldSz cx="18288000" cy="10287000"/>
  <p:notesSz cx="6858000" cy="9144000"/>
  <p:embeddedFontLst>
    <p:embeddedFont>
      <p:font typeface="Brush Script MT" panose="03060802040406070304" pitchFamily="66" charset="0"/>
      <p:italic r:id="rId87"/>
    </p:embeddedFont>
    <p:embeddedFont>
      <p:font typeface="Dreaming Outloud Pro" panose="03050502040302030504" pitchFamily="66" charset="0"/>
      <p:regular r:id="rId88"/>
      <p:italic r:id="rId89"/>
    </p:embeddedFont>
    <p:embeddedFont>
      <p:font typeface="Fira Sans Medium" panose="020B0603050000020004" pitchFamily="34" charset="0"/>
      <p:regular r:id="rId90"/>
      <p:italic r:id="rId91"/>
    </p:embeddedFont>
    <p:embeddedFont>
      <p:font typeface="Montserrat" panose="00000500000000000000" pitchFamily="2" charset="-18"/>
      <p:regular r:id="rId92"/>
      <p:bold r:id="rId93"/>
      <p:italic r:id="rId94"/>
      <p:boldItalic r:id="rId95"/>
    </p:embeddedFont>
    <p:embeddedFont>
      <p:font typeface="Montserrat Bold" panose="00000800000000000000" charset="-18"/>
      <p:regular r:id="rId96"/>
      <p:bold r:id="rId97"/>
    </p:embeddedFont>
    <p:embeddedFont>
      <p:font typeface="Montserrat SemiBold" panose="00000700000000000000" pitchFamily="2" charset="-18"/>
      <p:bold r:id="rId98"/>
      <p:boldItalic r:id="rId99"/>
    </p:embeddedFont>
    <p:embeddedFont>
      <p:font typeface="Montserrat Semi-Bold" panose="020B0604020202020204" charset="-18"/>
      <p:regular r:id="rId100"/>
    </p:embeddedFont>
    <p:embeddedFont>
      <p:font typeface="Poppins" panose="00000500000000000000" pitchFamily="2" charset="-18"/>
      <p:regular r:id="rId101"/>
      <p:bold r:id="rId102"/>
      <p:italic r:id="rId103"/>
      <p:boldItalic r:id="rId104"/>
    </p:embeddedFont>
    <p:embeddedFont>
      <p:font typeface="Segoe UI" panose="020B0502040204020203" pitchFamily="34" charset="0"/>
      <p:regular r:id="rId105"/>
      <p:bold r:id="rId106"/>
      <p:italic r:id="rId107"/>
      <p:boldItalic r:id="rId10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orient="horz" pos="1134" userDrawn="1">
          <p15:clr>
            <a:srgbClr val="A4A3A4"/>
          </p15:clr>
        </p15:guide>
        <p15:guide id="4" orient="horz" pos="2280" userDrawn="1">
          <p15:clr>
            <a:srgbClr val="A4A3A4"/>
          </p15:clr>
        </p15:guide>
        <p15:guide id="5" orient="horz" pos="2385" userDrawn="1">
          <p15:clr>
            <a:srgbClr val="A4A3A4"/>
          </p15:clr>
        </p15:guide>
        <p15:guide id="6" orient="horz" pos="3480" userDrawn="1">
          <p15:clr>
            <a:srgbClr val="A4A3A4"/>
          </p15:clr>
        </p15:guide>
        <p15:guide id="7" orient="horz" pos="3636" userDrawn="1">
          <p15:clr>
            <a:srgbClr val="A4A3A4"/>
          </p15:clr>
        </p15:guide>
        <p15:guide id="8" orient="horz" pos="4707" userDrawn="1">
          <p15:clr>
            <a:srgbClr val="A4A3A4"/>
          </p15:clr>
        </p15:guide>
        <p15:guide id="9" orient="horz" pos="4887" userDrawn="1">
          <p15:clr>
            <a:srgbClr val="A4A3A4"/>
          </p15:clr>
        </p15:guide>
        <p15:guide id="10" orient="horz" pos="5928" userDrawn="1">
          <p15:clr>
            <a:srgbClr val="A4A3A4"/>
          </p15:clr>
        </p15:guide>
        <p15:guide id="11" pos="2496" userDrawn="1">
          <p15:clr>
            <a:srgbClr val="A4A3A4"/>
          </p15:clr>
        </p15:guide>
        <p15:guide id="12" pos="2688" userDrawn="1">
          <p15:clr>
            <a:srgbClr val="A4A3A4"/>
          </p15:clr>
        </p15:guide>
        <p15:guide id="13" pos="4608" userDrawn="1">
          <p15:clr>
            <a:srgbClr val="A4A3A4"/>
          </p15:clr>
        </p15:guide>
        <p15:guide id="14" pos="4800" userDrawn="1">
          <p15:clr>
            <a:srgbClr val="A4A3A4"/>
          </p15:clr>
        </p15:guide>
        <p15:guide id="15" pos="6705" userDrawn="1">
          <p15:clr>
            <a:srgbClr val="A4A3A4"/>
          </p15:clr>
        </p15:guide>
        <p15:guide id="16" pos="6912" userDrawn="1">
          <p15:clr>
            <a:srgbClr val="A4A3A4"/>
          </p15:clr>
        </p15:guide>
        <p15:guide id="17" pos="8820" userDrawn="1">
          <p15:clr>
            <a:srgbClr val="A4A3A4"/>
          </p15:clr>
        </p15:guide>
        <p15:guide id="18" pos="9024" userDrawn="1">
          <p15:clr>
            <a:srgbClr val="A4A3A4"/>
          </p15:clr>
        </p15:guide>
        <p15:guide id="19" pos="109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0000"/>
    <a:srgbClr val="FF9900"/>
    <a:srgbClr val="000000"/>
    <a:srgbClr val="8ECAE6"/>
    <a:srgbClr val="D1E2E9"/>
    <a:srgbClr val="CCD6DA"/>
    <a:srgbClr val="E6E6E6"/>
    <a:srgbClr val="EEF4FB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C945B1-B1C8-498B-9BC2-AC7C666E8C54}" v="3" dt="2025-03-26T15:19:11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0" y="84"/>
      </p:cViewPr>
      <p:guideLst>
        <p:guide orient="horz" pos="984"/>
        <p:guide pos="576"/>
        <p:guide orient="horz" pos="1134"/>
        <p:guide orient="horz" pos="2280"/>
        <p:guide orient="horz" pos="2385"/>
        <p:guide orient="horz" pos="3480"/>
        <p:guide orient="horz" pos="3636"/>
        <p:guide orient="horz" pos="4707"/>
        <p:guide orient="horz" pos="4887"/>
        <p:guide orient="horz" pos="5928"/>
        <p:guide pos="2496"/>
        <p:guide pos="2688"/>
        <p:guide pos="4608"/>
        <p:guide pos="4800"/>
        <p:guide pos="6705"/>
        <p:guide pos="6912"/>
        <p:guide pos="8820"/>
        <p:guide pos="9024"/>
        <p:guide pos="109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font" Target="fonts/font3.fntdata"/><Relationship Id="rId112" Type="http://schemas.openxmlformats.org/officeDocument/2006/relationships/tableStyles" Target="tableStyles.xml"/><Relationship Id="rId16" Type="http://schemas.openxmlformats.org/officeDocument/2006/relationships/slide" Target="slides/slide9.xml"/><Relationship Id="rId107" Type="http://schemas.openxmlformats.org/officeDocument/2006/relationships/font" Target="fonts/font21.fntdata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microsoft.com/office/2016/11/relationships/changesInfo" Target="changesInfos/changesInfo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font" Target="fonts/font20.fntdata"/><Relationship Id="rId114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presProps" Target="presProps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font" Target="fonts/font1.fntdata"/><Relationship Id="rId110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font" Target="fonts/font2.fntdata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Łomnicka Jurewicz" userId="fa1de3e1-3d2c-4a60-91b3-e7cfb4f85e16" providerId="ADAL" clId="{E4A804C0-736B-4524-9B73-DED36C55CAFE}"/>
    <pc:docChg chg="undo custSel modSld">
      <pc:chgData name="Monika Łomnicka Jurewicz" userId="fa1de3e1-3d2c-4a60-91b3-e7cfb4f85e16" providerId="ADAL" clId="{E4A804C0-736B-4524-9B73-DED36C55CAFE}" dt="2024-04-22T14:53:42.153" v="30"/>
      <pc:docMkLst>
        <pc:docMk/>
      </pc:docMkLst>
      <pc:sldChg chg="modSp mod">
        <pc:chgData name="Monika Łomnicka Jurewicz" userId="fa1de3e1-3d2c-4a60-91b3-e7cfb4f85e16" providerId="ADAL" clId="{E4A804C0-736B-4524-9B73-DED36C55CAFE}" dt="2024-04-22T14:41:46.086" v="20" actId="122"/>
        <pc:sldMkLst>
          <pc:docMk/>
          <pc:sldMk cId="2831186727" sldId="271"/>
        </pc:sldMkLst>
      </pc:sldChg>
      <pc:sldChg chg="addSp modSp mod modAnim">
        <pc:chgData name="Monika Łomnicka Jurewicz" userId="fa1de3e1-3d2c-4a60-91b3-e7cfb4f85e16" providerId="ADAL" clId="{E4A804C0-736B-4524-9B73-DED36C55CAFE}" dt="2024-04-22T14:53:42.153" v="30"/>
        <pc:sldMkLst>
          <pc:docMk/>
          <pc:sldMk cId="1582115138" sldId="2374"/>
        </pc:sldMkLst>
      </pc:sldChg>
    </pc:docChg>
  </pc:docChgLst>
  <pc:docChgLst>
    <pc:chgData name="Monika Łomnicka Jurewicz" userId="fa1de3e1-3d2c-4a60-91b3-e7cfb4f85e16" providerId="ADAL" clId="{43C945B1-B1C8-498B-9BC2-AC7C666E8C54}"/>
    <pc:docChg chg="modSld">
      <pc:chgData name="Monika Łomnicka Jurewicz" userId="fa1de3e1-3d2c-4a60-91b3-e7cfb4f85e16" providerId="ADAL" clId="{43C945B1-B1C8-498B-9BC2-AC7C666E8C54}" dt="2025-04-11T07:13:46.711" v="167" actId="20577"/>
      <pc:docMkLst>
        <pc:docMk/>
      </pc:docMkLst>
      <pc:sldChg chg="modSp mod">
        <pc:chgData name="Monika Łomnicka Jurewicz" userId="fa1de3e1-3d2c-4a60-91b3-e7cfb4f85e16" providerId="ADAL" clId="{43C945B1-B1C8-498B-9BC2-AC7C666E8C54}" dt="2025-03-28T07:37:56.270" v="166" actId="113"/>
        <pc:sldMkLst>
          <pc:docMk/>
          <pc:sldMk cId="3681040459" sldId="2167"/>
        </pc:sldMkLst>
        <pc:spChg chg="mod">
          <ac:chgData name="Monika Łomnicka Jurewicz" userId="fa1de3e1-3d2c-4a60-91b3-e7cfb4f85e16" providerId="ADAL" clId="{43C945B1-B1C8-498B-9BC2-AC7C666E8C54}" dt="2025-03-28T07:37:56.270" v="166" actId="113"/>
          <ac:spMkLst>
            <pc:docMk/>
            <pc:sldMk cId="3681040459" sldId="2167"/>
            <ac:spMk id="49" creationId="{7920C0D0-27C1-433E-A865-9360C0543560}"/>
          </ac:spMkLst>
        </pc:spChg>
      </pc:sldChg>
      <pc:sldChg chg="modSp mod">
        <pc:chgData name="Monika Łomnicka Jurewicz" userId="fa1de3e1-3d2c-4a60-91b3-e7cfb4f85e16" providerId="ADAL" clId="{43C945B1-B1C8-498B-9BC2-AC7C666E8C54}" dt="2025-03-26T14:56:21.837" v="3" actId="1440"/>
        <pc:sldMkLst>
          <pc:docMk/>
          <pc:sldMk cId="248779856" sldId="2415"/>
        </pc:sldMkLst>
        <pc:picChg chg="mod">
          <ac:chgData name="Monika Łomnicka Jurewicz" userId="fa1de3e1-3d2c-4a60-91b3-e7cfb4f85e16" providerId="ADAL" clId="{43C945B1-B1C8-498B-9BC2-AC7C666E8C54}" dt="2025-03-26T14:56:21.837" v="3" actId="1440"/>
          <ac:picMkLst>
            <pc:docMk/>
            <pc:sldMk cId="248779856" sldId="2415"/>
            <ac:picMk id="5" creationId="{FB5B1831-AA02-0C06-21E0-1ED7D2AF657F}"/>
          </ac:picMkLst>
        </pc:picChg>
        <pc:picChg chg="mod">
          <ac:chgData name="Monika Łomnicka Jurewicz" userId="fa1de3e1-3d2c-4a60-91b3-e7cfb4f85e16" providerId="ADAL" clId="{43C945B1-B1C8-498B-9BC2-AC7C666E8C54}" dt="2025-03-26T14:56:17.230" v="2" actId="1440"/>
          <ac:picMkLst>
            <pc:docMk/>
            <pc:sldMk cId="248779856" sldId="2415"/>
            <ac:picMk id="9" creationId="{E4CDD094-3459-C98F-A3AC-1A61376135F1}"/>
          </ac:picMkLst>
        </pc:picChg>
        <pc:picChg chg="mod">
          <ac:chgData name="Monika Łomnicka Jurewicz" userId="fa1de3e1-3d2c-4a60-91b3-e7cfb4f85e16" providerId="ADAL" clId="{43C945B1-B1C8-498B-9BC2-AC7C666E8C54}" dt="2025-03-26T14:56:12.201" v="1" actId="1440"/>
          <ac:picMkLst>
            <pc:docMk/>
            <pc:sldMk cId="248779856" sldId="2415"/>
            <ac:picMk id="12" creationId="{2FC2C098-3B0D-679F-9772-ED21F98613A5}"/>
          </ac:picMkLst>
        </pc:picChg>
      </pc:sldChg>
      <pc:sldChg chg="modAnim">
        <pc:chgData name="Monika Łomnicka Jurewicz" userId="fa1de3e1-3d2c-4a60-91b3-e7cfb4f85e16" providerId="ADAL" clId="{43C945B1-B1C8-498B-9BC2-AC7C666E8C54}" dt="2025-03-26T15:13:12.032" v="5"/>
        <pc:sldMkLst>
          <pc:docMk/>
          <pc:sldMk cId="2246922216" sldId="6959"/>
        </pc:sldMkLst>
      </pc:sldChg>
      <pc:sldChg chg="modSp mod">
        <pc:chgData name="Monika Łomnicka Jurewicz" userId="fa1de3e1-3d2c-4a60-91b3-e7cfb4f85e16" providerId="ADAL" clId="{43C945B1-B1C8-498B-9BC2-AC7C666E8C54}" dt="2025-04-11T07:13:46.711" v="167" actId="20577"/>
        <pc:sldMkLst>
          <pc:docMk/>
          <pc:sldMk cId="3856006428" sldId="6962"/>
        </pc:sldMkLst>
        <pc:spChg chg="mod">
          <ac:chgData name="Monika Łomnicka Jurewicz" userId="fa1de3e1-3d2c-4a60-91b3-e7cfb4f85e16" providerId="ADAL" clId="{43C945B1-B1C8-498B-9BC2-AC7C666E8C54}" dt="2025-04-11T07:13:46.711" v="167" actId="20577"/>
          <ac:spMkLst>
            <pc:docMk/>
            <pc:sldMk cId="3856006428" sldId="6962"/>
            <ac:spMk id="26" creationId="{F61094B2-977C-06EB-245A-524BB785A6B2}"/>
          </ac:spMkLst>
        </pc:spChg>
      </pc:sldChg>
      <pc:sldChg chg="modSp mod">
        <pc:chgData name="Monika Łomnicka Jurewicz" userId="fa1de3e1-3d2c-4a60-91b3-e7cfb4f85e16" providerId="ADAL" clId="{43C945B1-B1C8-498B-9BC2-AC7C666E8C54}" dt="2025-03-28T07:37:11.163" v="165" actId="20577"/>
        <pc:sldMkLst>
          <pc:docMk/>
          <pc:sldMk cId="2739457890" sldId="6968"/>
        </pc:sldMkLst>
        <pc:spChg chg="mod">
          <ac:chgData name="Monika Łomnicka Jurewicz" userId="fa1de3e1-3d2c-4a60-91b3-e7cfb4f85e16" providerId="ADAL" clId="{43C945B1-B1C8-498B-9BC2-AC7C666E8C54}" dt="2025-03-28T07:37:11.163" v="165" actId="20577"/>
          <ac:spMkLst>
            <pc:docMk/>
            <pc:sldMk cId="2739457890" sldId="6968"/>
            <ac:spMk id="8" creationId="{AA55B33A-600C-9573-EDC5-D7F988119E3D}"/>
          </ac:spMkLst>
        </pc:spChg>
      </pc:sldChg>
      <pc:sldChg chg="addSp modSp mod">
        <pc:chgData name="Monika Łomnicka Jurewicz" userId="fa1de3e1-3d2c-4a60-91b3-e7cfb4f85e16" providerId="ADAL" clId="{43C945B1-B1C8-498B-9BC2-AC7C666E8C54}" dt="2025-03-26T15:19:22.493" v="8" actId="14100"/>
        <pc:sldMkLst>
          <pc:docMk/>
          <pc:sldMk cId="698660936" sldId="6971"/>
        </pc:sldMkLst>
        <pc:spChg chg="add mod ord">
          <ac:chgData name="Monika Łomnicka Jurewicz" userId="fa1de3e1-3d2c-4a60-91b3-e7cfb4f85e16" providerId="ADAL" clId="{43C945B1-B1C8-498B-9BC2-AC7C666E8C54}" dt="2025-03-26T15:19:22.493" v="8" actId="14100"/>
          <ac:spMkLst>
            <pc:docMk/>
            <pc:sldMk cId="698660936" sldId="6971"/>
            <ac:spMk id="11" creationId="{F6F15896-9F3F-87CD-3FF1-795A10993E93}"/>
          </ac:spMkLst>
        </pc:spChg>
      </pc:sldChg>
    </pc:docChg>
  </pc:docChgLst>
  <pc:docChgLst>
    <pc:chgData name="Monika Łomnicka Jurewicz" userId="fa1de3e1-3d2c-4a60-91b3-e7cfb4f85e16" providerId="ADAL" clId="{11D7FEC4-3C33-4803-A143-454E8EACAEDF}"/>
    <pc:docChg chg="undo custSel addSld delSld modSld sldOrd">
      <pc:chgData name="Monika Łomnicka Jurewicz" userId="fa1de3e1-3d2c-4a60-91b3-e7cfb4f85e16" providerId="ADAL" clId="{11D7FEC4-3C33-4803-A143-454E8EACAEDF}" dt="2025-03-21T16:09:58.189" v="5715" actId="21"/>
      <pc:docMkLst>
        <pc:docMk/>
      </pc:docMkLst>
      <pc:sldChg chg="addSp modSp mod">
        <pc:chgData name="Monika Łomnicka Jurewicz" userId="fa1de3e1-3d2c-4a60-91b3-e7cfb4f85e16" providerId="ADAL" clId="{11D7FEC4-3C33-4803-A143-454E8EACAEDF}" dt="2025-03-13T09:32:24.812" v="594" actId="167"/>
        <pc:sldMkLst>
          <pc:docMk/>
          <pc:sldMk cId="2221421923" sldId="678"/>
        </pc:sldMkLst>
        <pc:spChg chg="mod">
          <ac:chgData name="Monika Łomnicka Jurewicz" userId="fa1de3e1-3d2c-4a60-91b3-e7cfb4f85e16" providerId="ADAL" clId="{11D7FEC4-3C33-4803-A143-454E8EACAEDF}" dt="2025-03-12T15:05:03.370" v="35" actId="20577"/>
          <ac:spMkLst>
            <pc:docMk/>
            <pc:sldMk cId="2221421923" sldId="678"/>
            <ac:spMk id="5" creationId="{B2EB011C-BFCC-191C-3CA4-DA7BEF2D1500}"/>
          </ac:spMkLst>
        </pc:spChg>
        <pc:spChg chg="add mod ord">
          <ac:chgData name="Monika Łomnicka Jurewicz" userId="fa1de3e1-3d2c-4a60-91b3-e7cfb4f85e16" providerId="ADAL" clId="{11D7FEC4-3C33-4803-A143-454E8EACAEDF}" dt="2025-03-13T09:32:24.812" v="594" actId="167"/>
          <ac:spMkLst>
            <pc:docMk/>
            <pc:sldMk cId="2221421923" sldId="678"/>
            <ac:spMk id="9" creationId="{6A43268C-74E8-21E6-CAD2-354F6AB080E2}"/>
          </ac:spMkLst>
        </pc:spChg>
        <pc:spChg chg="mod">
          <ac:chgData name="Monika Łomnicka Jurewicz" userId="fa1de3e1-3d2c-4a60-91b3-e7cfb4f85e16" providerId="ADAL" clId="{11D7FEC4-3C33-4803-A143-454E8EACAEDF}" dt="2025-03-12T15:05:34.351" v="38" actId="14100"/>
          <ac:spMkLst>
            <pc:docMk/>
            <pc:sldMk cId="2221421923" sldId="678"/>
            <ac:spMk id="13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2T15:05:30.098" v="37" actId="14100"/>
          <ac:spMkLst>
            <pc:docMk/>
            <pc:sldMk cId="2221421923" sldId="678"/>
            <ac:spMk id="14" creationId="{00000000-0000-0000-0000-000000000000}"/>
          </ac:spMkLst>
        </pc:spChg>
      </pc:sldChg>
      <pc:sldChg chg="addSp modSp mod">
        <pc:chgData name="Monika Łomnicka Jurewicz" userId="fa1de3e1-3d2c-4a60-91b3-e7cfb4f85e16" providerId="ADAL" clId="{11D7FEC4-3C33-4803-A143-454E8EACAEDF}" dt="2025-03-13T09:32:35.240" v="596" actId="167"/>
        <pc:sldMkLst>
          <pc:docMk/>
          <pc:sldMk cId="1541663118" sldId="680"/>
        </pc:sldMkLst>
        <pc:spChg chg="add mod ord">
          <ac:chgData name="Monika Łomnicka Jurewicz" userId="fa1de3e1-3d2c-4a60-91b3-e7cfb4f85e16" providerId="ADAL" clId="{11D7FEC4-3C33-4803-A143-454E8EACAEDF}" dt="2025-03-13T09:32:35.240" v="596" actId="167"/>
          <ac:spMkLst>
            <pc:docMk/>
            <pc:sldMk cId="1541663118" sldId="680"/>
            <ac:spMk id="5" creationId="{77DE08FD-E71E-ECFE-8B2D-A766BF9306B0}"/>
          </ac:spMkLst>
        </pc:spChg>
        <pc:spChg chg="mod">
          <ac:chgData name="Monika Łomnicka Jurewicz" userId="fa1de3e1-3d2c-4a60-91b3-e7cfb4f85e16" providerId="ADAL" clId="{11D7FEC4-3C33-4803-A143-454E8EACAEDF}" dt="2025-03-12T15:05:56.715" v="39" actId="14100"/>
          <ac:spMkLst>
            <pc:docMk/>
            <pc:sldMk cId="1541663118" sldId="680"/>
            <ac:spMk id="10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2T15:06:00.761" v="40" actId="14100"/>
          <ac:spMkLst>
            <pc:docMk/>
            <pc:sldMk cId="1541663118" sldId="680"/>
            <ac:spMk id="11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2T15:04:12.537" v="27" actId="20577"/>
          <ac:spMkLst>
            <pc:docMk/>
            <pc:sldMk cId="1541663118" sldId="680"/>
            <ac:spMk id="29" creationId="{C3E6580D-B86E-4F8E-8D39-87E195F4A35F}"/>
          </ac:spMkLst>
        </pc:spChg>
        <pc:picChg chg="mod">
          <ac:chgData name="Monika Łomnicka Jurewicz" userId="fa1de3e1-3d2c-4a60-91b3-e7cfb4f85e16" providerId="ADAL" clId="{11D7FEC4-3C33-4803-A143-454E8EACAEDF}" dt="2025-03-12T15:06:15.035" v="42" actId="1076"/>
          <ac:picMkLst>
            <pc:docMk/>
            <pc:sldMk cId="1541663118" sldId="680"/>
            <ac:picMk id="4" creationId="{8F35851E-91FB-1082-CAAE-091CE25C0A79}"/>
          </ac:picMkLst>
        </pc:picChg>
        <pc:picChg chg="mod">
          <ac:chgData name="Monika Łomnicka Jurewicz" userId="fa1de3e1-3d2c-4a60-91b3-e7cfb4f85e16" providerId="ADAL" clId="{11D7FEC4-3C33-4803-A143-454E8EACAEDF}" dt="2025-03-12T15:06:12.162" v="41" actId="1076"/>
          <ac:picMkLst>
            <pc:docMk/>
            <pc:sldMk cId="1541663118" sldId="680"/>
            <ac:picMk id="30" creationId="{00000000-0000-0000-0000-000000000000}"/>
          </ac:picMkLst>
        </pc:picChg>
        <pc:picChg chg="mod">
          <ac:chgData name="Monika Łomnicka Jurewicz" userId="fa1de3e1-3d2c-4a60-91b3-e7cfb4f85e16" providerId="ADAL" clId="{11D7FEC4-3C33-4803-A143-454E8EACAEDF}" dt="2025-03-12T15:06:19.868" v="43" actId="1076"/>
          <ac:picMkLst>
            <pc:docMk/>
            <pc:sldMk cId="1541663118" sldId="680"/>
            <ac:picMk id="31" creationId="{00000000-0000-0000-0000-000000000000}"/>
          </ac:picMkLst>
        </pc:picChg>
      </pc:sldChg>
      <pc:sldChg chg="modSp del mod">
        <pc:chgData name="Monika Łomnicka Jurewicz" userId="fa1de3e1-3d2c-4a60-91b3-e7cfb4f85e16" providerId="ADAL" clId="{11D7FEC4-3C33-4803-A143-454E8EACAEDF}" dt="2025-03-21T14:16:04.765" v="5684" actId="2696"/>
        <pc:sldMkLst>
          <pc:docMk/>
          <pc:sldMk cId="830111671" sldId="709"/>
        </pc:sldMkLst>
      </pc:sldChg>
      <pc:sldChg chg="del">
        <pc:chgData name="Monika Łomnicka Jurewicz" userId="fa1de3e1-3d2c-4a60-91b3-e7cfb4f85e16" providerId="ADAL" clId="{11D7FEC4-3C33-4803-A143-454E8EACAEDF}" dt="2025-03-12T15:56:03.447" v="360" actId="2696"/>
        <pc:sldMkLst>
          <pc:docMk/>
          <pc:sldMk cId="1806863892" sldId="2080"/>
        </pc:sldMkLst>
      </pc:sldChg>
      <pc:sldChg chg="modSp del mod">
        <pc:chgData name="Monika Łomnicka Jurewicz" userId="fa1de3e1-3d2c-4a60-91b3-e7cfb4f85e16" providerId="ADAL" clId="{11D7FEC4-3C33-4803-A143-454E8EACAEDF}" dt="2025-03-13T09:20:32.491" v="558" actId="2696"/>
        <pc:sldMkLst>
          <pc:docMk/>
          <pc:sldMk cId="311733206" sldId="2111"/>
        </pc:sldMkLst>
      </pc:sldChg>
      <pc:sldChg chg="del">
        <pc:chgData name="Monika Łomnicka Jurewicz" userId="fa1de3e1-3d2c-4a60-91b3-e7cfb4f85e16" providerId="ADAL" clId="{11D7FEC4-3C33-4803-A143-454E8EACAEDF}" dt="2025-03-13T09:31:45.907" v="591" actId="2696"/>
        <pc:sldMkLst>
          <pc:docMk/>
          <pc:sldMk cId="3195702828" sldId="2115"/>
        </pc:sldMkLst>
      </pc:sldChg>
      <pc:sldChg chg="addSp delSp modSp mod">
        <pc:chgData name="Monika Łomnicka Jurewicz" userId="fa1de3e1-3d2c-4a60-91b3-e7cfb4f85e16" providerId="ADAL" clId="{11D7FEC4-3C33-4803-A143-454E8EACAEDF}" dt="2025-03-21T12:45:18.068" v="5477" actId="21"/>
        <pc:sldMkLst>
          <pc:docMk/>
          <pc:sldMk cId="456035615" sldId="2129"/>
        </pc:sldMkLst>
        <pc:spChg chg="ord">
          <ac:chgData name="Monika Łomnicka Jurewicz" userId="fa1de3e1-3d2c-4a60-91b3-e7cfb4f85e16" providerId="ADAL" clId="{11D7FEC4-3C33-4803-A143-454E8EACAEDF}" dt="2025-03-21T12:42:11.876" v="5464" actId="166"/>
          <ac:spMkLst>
            <pc:docMk/>
            <pc:sldMk cId="456035615" sldId="2129"/>
            <ac:spMk id="2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40:50.874" v="834" actId="1076"/>
          <ac:spMkLst>
            <pc:docMk/>
            <pc:sldMk cId="456035615" sldId="2129"/>
            <ac:spMk id="10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40:47.727" v="833" actId="1076"/>
          <ac:spMkLst>
            <pc:docMk/>
            <pc:sldMk cId="456035615" sldId="2129"/>
            <ac:spMk id="11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41:00.800" v="837" actId="1076"/>
          <ac:spMkLst>
            <pc:docMk/>
            <pc:sldMk cId="456035615" sldId="2129"/>
            <ac:spMk id="12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41:06.871" v="838" actId="1076"/>
          <ac:spMkLst>
            <pc:docMk/>
            <pc:sldMk cId="456035615" sldId="2129"/>
            <ac:spMk id="13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41:12.444" v="839" actId="1076"/>
          <ac:spMkLst>
            <pc:docMk/>
            <pc:sldMk cId="456035615" sldId="2129"/>
            <ac:spMk id="18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44:49.107" v="905" actId="1076"/>
          <ac:spMkLst>
            <pc:docMk/>
            <pc:sldMk cId="456035615" sldId="2129"/>
            <ac:spMk id="19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46:43.870" v="906" actId="14100"/>
          <ac:spMkLst>
            <pc:docMk/>
            <pc:sldMk cId="456035615" sldId="2129"/>
            <ac:spMk id="34" creationId="{F36AB42E-F843-437E-AFB5-88D98DF65034}"/>
          </ac:spMkLst>
        </pc:spChg>
        <pc:spChg chg="mod">
          <ac:chgData name="Monika Łomnicka Jurewicz" userId="fa1de3e1-3d2c-4a60-91b3-e7cfb4f85e16" providerId="ADAL" clId="{11D7FEC4-3C33-4803-A143-454E8EACAEDF}" dt="2025-03-13T10:46:43.870" v="906" actId="14100"/>
          <ac:spMkLst>
            <pc:docMk/>
            <pc:sldMk cId="456035615" sldId="2129"/>
            <ac:spMk id="35" creationId="{6E5DDBC9-27FC-43CD-88BD-397759604453}"/>
          </ac:spMkLst>
        </pc:spChg>
        <pc:spChg chg="mod">
          <ac:chgData name="Monika Łomnicka Jurewicz" userId="fa1de3e1-3d2c-4a60-91b3-e7cfb4f85e16" providerId="ADAL" clId="{11D7FEC4-3C33-4803-A143-454E8EACAEDF}" dt="2025-03-13T10:46:43.870" v="906" actId="14100"/>
          <ac:spMkLst>
            <pc:docMk/>
            <pc:sldMk cId="456035615" sldId="2129"/>
            <ac:spMk id="36" creationId="{6A10B509-2175-448D-8DDA-5E0C2C443774}"/>
          </ac:spMkLst>
        </pc:spChg>
        <pc:spChg chg="mod">
          <ac:chgData name="Monika Łomnicka Jurewicz" userId="fa1de3e1-3d2c-4a60-91b3-e7cfb4f85e16" providerId="ADAL" clId="{11D7FEC4-3C33-4803-A143-454E8EACAEDF}" dt="2025-03-13T10:46:43.870" v="906" actId="14100"/>
          <ac:spMkLst>
            <pc:docMk/>
            <pc:sldMk cId="456035615" sldId="2129"/>
            <ac:spMk id="37" creationId="{41DD0EDF-0D7A-4628-B236-7D146647EE73}"/>
          </ac:spMkLst>
        </pc:spChg>
        <pc:spChg chg="mod">
          <ac:chgData name="Monika Łomnicka Jurewicz" userId="fa1de3e1-3d2c-4a60-91b3-e7cfb4f85e16" providerId="ADAL" clId="{11D7FEC4-3C33-4803-A143-454E8EACAEDF}" dt="2025-03-21T12:39:33.888" v="5447" actId="1076"/>
          <ac:spMkLst>
            <pc:docMk/>
            <pc:sldMk cId="456035615" sldId="2129"/>
            <ac:spMk id="40" creationId="{52CD8285-081D-4B96-A01D-DF1D5ABAEEEC}"/>
          </ac:spMkLst>
        </pc:spChg>
        <pc:spChg chg="mod">
          <ac:chgData name="Monika Łomnicka Jurewicz" userId="fa1de3e1-3d2c-4a60-91b3-e7cfb4f85e16" providerId="ADAL" clId="{11D7FEC4-3C33-4803-A143-454E8EACAEDF}" dt="2025-03-13T10:46:43.870" v="906" actId="14100"/>
          <ac:spMkLst>
            <pc:docMk/>
            <pc:sldMk cId="456035615" sldId="2129"/>
            <ac:spMk id="42" creationId="{DC4B9809-1E16-45EE-B6BE-0FC62DADD320}"/>
          </ac:spMkLst>
        </pc:spChg>
        <pc:spChg chg="mod">
          <ac:chgData name="Monika Łomnicka Jurewicz" userId="fa1de3e1-3d2c-4a60-91b3-e7cfb4f85e16" providerId="ADAL" clId="{11D7FEC4-3C33-4803-A143-454E8EACAEDF}" dt="2025-03-13T10:46:43.870" v="906" actId="14100"/>
          <ac:spMkLst>
            <pc:docMk/>
            <pc:sldMk cId="456035615" sldId="2129"/>
            <ac:spMk id="43" creationId="{AB19165D-F821-4BE5-BE9B-5538F5A71553}"/>
          </ac:spMkLst>
        </pc:spChg>
        <pc:spChg chg="mod ord">
          <ac:chgData name="Monika Łomnicka Jurewicz" userId="fa1de3e1-3d2c-4a60-91b3-e7cfb4f85e16" providerId="ADAL" clId="{11D7FEC4-3C33-4803-A143-454E8EACAEDF}" dt="2025-03-21T12:40:19.130" v="5451" actId="207"/>
          <ac:spMkLst>
            <pc:docMk/>
            <pc:sldMk cId="456035615" sldId="2129"/>
            <ac:spMk id="44" creationId="{224C66CD-CC91-4875-9F61-A64DCD9ABB58}"/>
          </ac:spMkLst>
        </pc:spChg>
        <pc:spChg chg="mod">
          <ac:chgData name="Monika Łomnicka Jurewicz" userId="fa1de3e1-3d2c-4a60-91b3-e7cfb4f85e16" providerId="ADAL" clId="{11D7FEC4-3C33-4803-A143-454E8EACAEDF}" dt="2025-03-21T12:40:52.800" v="5457" actId="20577"/>
          <ac:spMkLst>
            <pc:docMk/>
            <pc:sldMk cId="456035615" sldId="2129"/>
            <ac:spMk id="46" creationId="{C5B35741-348C-4DF8-AB4D-CCF63297C9AC}"/>
          </ac:spMkLst>
        </pc:spChg>
        <pc:spChg chg="mod">
          <ac:chgData name="Monika Łomnicka Jurewicz" userId="fa1de3e1-3d2c-4a60-91b3-e7cfb4f85e16" providerId="ADAL" clId="{11D7FEC4-3C33-4803-A143-454E8EACAEDF}" dt="2025-03-13T10:23:32.946" v="816" actId="1076"/>
          <ac:spMkLst>
            <pc:docMk/>
            <pc:sldMk cId="456035615" sldId="2129"/>
            <ac:spMk id="48" creationId="{8E0AFAE9-4F24-41C0-93CC-515ED5E228B1}"/>
          </ac:spMkLst>
        </pc:spChg>
        <pc:spChg chg="mod">
          <ac:chgData name="Monika Łomnicka Jurewicz" userId="fa1de3e1-3d2c-4a60-91b3-e7cfb4f85e16" providerId="ADAL" clId="{11D7FEC4-3C33-4803-A143-454E8EACAEDF}" dt="2025-03-13T10:46:43.870" v="906" actId="14100"/>
          <ac:spMkLst>
            <pc:docMk/>
            <pc:sldMk cId="456035615" sldId="2129"/>
            <ac:spMk id="49" creationId="{01433912-F2B7-428A-A37C-FC46ED02D0CA}"/>
          </ac:spMkLst>
        </pc:spChg>
        <pc:spChg chg="mod">
          <ac:chgData name="Monika Łomnicka Jurewicz" userId="fa1de3e1-3d2c-4a60-91b3-e7cfb4f85e16" providerId="ADAL" clId="{11D7FEC4-3C33-4803-A143-454E8EACAEDF}" dt="2025-03-21T12:40:42.413" v="5456" actId="20577"/>
          <ac:spMkLst>
            <pc:docMk/>
            <pc:sldMk cId="456035615" sldId="2129"/>
            <ac:spMk id="50" creationId="{86739D13-AF58-4B6E-B6FA-050123799AF1}"/>
          </ac:spMkLst>
        </pc:spChg>
        <pc:grpChg chg="mod">
          <ac:chgData name="Monika Łomnicka Jurewicz" userId="fa1de3e1-3d2c-4a60-91b3-e7cfb4f85e16" providerId="ADAL" clId="{11D7FEC4-3C33-4803-A143-454E8EACAEDF}" dt="2025-03-13T10:40:57.067" v="836" actId="1076"/>
          <ac:grpSpMkLst>
            <pc:docMk/>
            <pc:sldMk cId="456035615" sldId="2129"/>
            <ac:grpSpMk id="51" creationId="{4DF3A74E-C777-44B8-A69C-A77895B06AED}"/>
          </ac:grpSpMkLst>
        </pc:grpChg>
        <pc:grpChg chg="mod">
          <ac:chgData name="Monika Łomnicka Jurewicz" userId="fa1de3e1-3d2c-4a60-91b3-e7cfb4f85e16" providerId="ADAL" clId="{11D7FEC4-3C33-4803-A143-454E8EACAEDF}" dt="2025-03-13T10:40:53.403" v="835" actId="1076"/>
          <ac:grpSpMkLst>
            <pc:docMk/>
            <pc:sldMk cId="456035615" sldId="2129"/>
            <ac:grpSpMk id="54" creationId="{A599D501-8E29-4426-8421-AC92164F6171}"/>
          </ac:grpSpMkLst>
        </pc:grpChg>
        <pc:picChg chg="mod">
          <ac:chgData name="Monika Łomnicka Jurewicz" userId="fa1de3e1-3d2c-4a60-91b3-e7cfb4f85e16" providerId="ADAL" clId="{11D7FEC4-3C33-4803-A143-454E8EACAEDF}" dt="2025-03-13T10:41:20.579" v="842" actId="1076"/>
          <ac:picMkLst>
            <pc:docMk/>
            <pc:sldMk cId="456035615" sldId="2129"/>
            <ac:picMk id="5" creationId="{00000000-0000-0000-0000-000000000000}"/>
          </ac:picMkLst>
        </pc:picChg>
        <pc:picChg chg="mod">
          <ac:chgData name="Monika Łomnicka Jurewicz" userId="fa1de3e1-3d2c-4a60-91b3-e7cfb4f85e16" providerId="ADAL" clId="{11D7FEC4-3C33-4803-A143-454E8EACAEDF}" dt="2025-03-13T10:41:17.407" v="841" actId="1076"/>
          <ac:picMkLst>
            <pc:docMk/>
            <pc:sldMk cId="456035615" sldId="2129"/>
            <ac:picMk id="6" creationId="{00000000-0000-0000-0000-000000000000}"/>
          </ac:picMkLst>
        </pc:picChg>
        <pc:picChg chg="mod">
          <ac:chgData name="Monika Łomnicka Jurewicz" userId="fa1de3e1-3d2c-4a60-91b3-e7cfb4f85e16" providerId="ADAL" clId="{11D7FEC4-3C33-4803-A143-454E8EACAEDF}" dt="2025-03-13T10:41:14.875" v="840" actId="1076"/>
          <ac:picMkLst>
            <pc:docMk/>
            <pc:sldMk cId="456035615" sldId="2129"/>
            <ac:picMk id="7" creationId="{00000000-0000-0000-0000-000000000000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13T13:28:29.505" v="2146" actId="20577"/>
        <pc:sldMkLst>
          <pc:docMk/>
          <pc:sldMk cId="854071543" sldId="2130"/>
        </pc:sldMkLst>
        <pc:spChg chg="mod">
          <ac:chgData name="Monika Łomnicka Jurewicz" userId="fa1de3e1-3d2c-4a60-91b3-e7cfb4f85e16" providerId="ADAL" clId="{11D7FEC4-3C33-4803-A143-454E8EACAEDF}" dt="2025-03-13T10:54:21.096" v="963" actId="1076"/>
          <ac:spMkLst>
            <pc:docMk/>
            <pc:sldMk cId="854071543" sldId="2130"/>
            <ac:spMk id="3" creationId="{00000000-0000-0000-0000-000000000000}"/>
          </ac:spMkLst>
        </pc:spChg>
        <pc:spChg chg="add mod">
          <ac:chgData name="Monika Łomnicka Jurewicz" userId="fa1de3e1-3d2c-4a60-91b3-e7cfb4f85e16" providerId="ADAL" clId="{11D7FEC4-3C33-4803-A143-454E8EACAEDF}" dt="2025-03-13T10:53:58.259" v="958" actId="1076"/>
          <ac:spMkLst>
            <pc:docMk/>
            <pc:sldMk cId="854071543" sldId="2130"/>
            <ac:spMk id="5" creationId="{A41B7A1F-D804-A6B4-C2FA-BF212FC167A4}"/>
          </ac:spMkLst>
        </pc:spChg>
        <pc:spChg chg="mod">
          <ac:chgData name="Monika Łomnicka Jurewicz" userId="fa1de3e1-3d2c-4a60-91b3-e7cfb4f85e16" providerId="ADAL" clId="{11D7FEC4-3C33-4803-A143-454E8EACAEDF}" dt="2025-03-13T10:55:47.987" v="970" actId="1076"/>
          <ac:spMkLst>
            <pc:docMk/>
            <pc:sldMk cId="854071543" sldId="2130"/>
            <ac:spMk id="10" creationId="{00000000-0000-0000-0000-000000000000}"/>
          </ac:spMkLst>
        </pc:spChg>
        <pc:spChg chg="mod ord">
          <ac:chgData name="Monika Łomnicka Jurewicz" userId="fa1de3e1-3d2c-4a60-91b3-e7cfb4f85e16" providerId="ADAL" clId="{11D7FEC4-3C33-4803-A143-454E8EACAEDF}" dt="2025-03-13T10:54:08.362" v="960" actId="207"/>
          <ac:spMkLst>
            <pc:docMk/>
            <pc:sldMk cId="854071543" sldId="2130"/>
            <ac:spMk id="11" creationId="{00000000-0000-0000-0000-000000000000}"/>
          </ac:spMkLst>
        </pc:spChg>
        <pc:spChg chg="mod ord">
          <ac:chgData name="Monika Łomnicka Jurewicz" userId="fa1de3e1-3d2c-4a60-91b3-e7cfb4f85e16" providerId="ADAL" clId="{11D7FEC4-3C33-4803-A143-454E8EACAEDF}" dt="2025-03-13T10:53:47.716" v="954" actId="1076"/>
          <ac:spMkLst>
            <pc:docMk/>
            <pc:sldMk cId="854071543" sldId="2130"/>
            <ac:spMk id="14" creationId="{00000000-0000-0000-0000-000000000000}"/>
          </ac:spMkLst>
        </pc:spChg>
        <pc:spChg chg="mod ord">
          <ac:chgData name="Monika Łomnicka Jurewicz" userId="fa1de3e1-3d2c-4a60-91b3-e7cfb4f85e16" providerId="ADAL" clId="{11D7FEC4-3C33-4803-A143-454E8EACAEDF}" dt="2025-03-13T10:53:55.144" v="957" actId="1076"/>
          <ac:spMkLst>
            <pc:docMk/>
            <pc:sldMk cId="854071543" sldId="2130"/>
            <ac:spMk id="15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53:40.157" v="951" actId="1076"/>
          <ac:spMkLst>
            <pc:docMk/>
            <pc:sldMk cId="854071543" sldId="2130"/>
            <ac:spMk id="17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3:28:29.505" v="2146" actId="20577"/>
          <ac:spMkLst>
            <pc:docMk/>
            <pc:sldMk cId="854071543" sldId="2130"/>
            <ac:spMk id="20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55:54.987" v="972" actId="20577"/>
          <ac:spMkLst>
            <pc:docMk/>
            <pc:sldMk cId="854071543" sldId="2130"/>
            <ac:spMk id="21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0:54:40.837" v="968" actId="1076"/>
          <ac:spMkLst>
            <pc:docMk/>
            <pc:sldMk cId="854071543" sldId="2130"/>
            <ac:spMk id="24" creationId="{00000000-0000-0000-0000-000000000000}"/>
          </ac:spMkLst>
        </pc:spChg>
        <pc:picChg chg="mod ord">
          <ac:chgData name="Monika Łomnicka Jurewicz" userId="fa1de3e1-3d2c-4a60-91b3-e7cfb4f85e16" providerId="ADAL" clId="{11D7FEC4-3C33-4803-A143-454E8EACAEDF}" dt="2025-03-13T10:53:52.289" v="956" actId="1076"/>
          <ac:picMkLst>
            <pc:docMk/>
            <pc:sldMk cId="854071543" sldId="2130"/>
            <ac:picMk id="13" creationId="{00000000-0000-0000-0000-000000000000}"/>
          </ac:picMkLst>
        </pc:picChg>
        <pc:picChg chg="mod">
          <ac:chgData name="Monika Łomnicka Jurewicz" userId="fa1de3e1-3d2c-4a60-91b3-e7cfb4f85e16" providerId="ADAL" clId="{11D7FEC4-3C33-4803-A143-454E8EACAEDF}" dt="2025-03-13T10:53:49.796" v="955" actId="1076"/>
          <ac:picMkLst>
            <pc:docMk/>
            <pc:sldMk cId="854071543" sldId="2130"/>
            <ac:picMk id="18" creationId="{00000000-0000-0000-0000-000000000000}"/>
          </ac:picMkLst>
        </pc:picChg>
      </pc:sldChg>
      <pc:sldChg chg="modSp mod">
        <pc:chgData name="Monika Łomnicka Jurewicz" userId="fa1de3e1-3d2c-4a60-91b3-e7cfb4f85e16" providerId="ADAL" clId="{11D7FEC4-3C33-4803-A143-454E8EACAEDF}" dt="2025-03-13T11:04:19.311" v="1007" actId="20577"/>
        <pc:sldMkLst>
          <pc:docMk/>
          <pc:sldMk cId="3361798853" sldId="2134"/>
        </pc:sldMkLst>
        <pc:spChg chg="mod">
          <ac:chgData name="Monika Łomnicka Jurewicz" userId="fa1de3e1-3d2c-4a60-91b3-e7cfb4f85e16" providerId="ADAL" clId="{11D7FEC4-3C33-4803-A143-454E8EACAEDF}" dt="2025-03-13T11:04:19.311" v="1007" actId="20577"/>
          <ac:spMkLst>
            <pc:docMk/>
            <pc:sldMk cId="3361798853" sldId="2134"/>
            <ac:spMk id="2" creationId="{00000000-0000-0000-0000-000000000000}"/>
          </ac:spMkLst>
        </pc:spChg>
        <pc:graphicFrameChg chg="mod">
          <ac:chgData name="Monika Łomnicka Jurewicz" userId="fa1de3e1-3d2c-4a60-91b3-e7cfb4f85e16" providerId="ADAL" clId="{11D7FEC4-3C33-4803-A143-454E8EACAEDF}" dt="2025-03-12T15:38:38.293" v="212" actId="20577"/>
          <ac:graphicFrameMkLst>
            <pc:docMk/>
            <pc:sldMk cId="3361798853" sldId="2134"/>
            <ac:graphicFrameMk id="6" creationId="{D09BF47C-6DD8-4663-B420-EA26628D9683}"/>
          </ac:graphicFrameMkLst>
        </pc:graphicFrameChg>
      </pc:sldChg>
      <pc:sldChg chg="addSp modSp mod">
        <pc:chgData name="Monika Łomnicka Jurewicz" userId="fa1de3e1-3d2c-4a60-91b3-e7cfb4f85e16" providerId="ADAL" clId="{11D7FEC4-3C33-4803-A143-454E8EACAEDF}" dt="2025-03-21T12:44:49.194" v="5471" actId="167"/>
        <pc:sldMkLst>
          <pc:docMk/>
          <pc:sldMk cId="1440698207" sldId="2136"/>
        </pc:sldMkLst>
        <pc:spChg chg="add mod ord">
          <ac:chgData name="Monika Łomnicka Jurewicz" userId="fa1de3e1-3d2c-4a60-91b3-e7cfb4f85e16" providerId="ADAL" clId="{11D7FEC4-3C33-4803-A143-454E8EACAEDF}" dt="2025-03-21T12:44:49.194" v="5471" actId="167"/>
          <ac:spMkLst>
            <pc:docMk/>
            <pc:sldMk cId="1440698207" sldId="2136"/>
            <ac:spMk id="3" creationId="{E321441F-4E36-1CF9-90DB-E6AF67734793}"/>
          </ac:spMkLst>
        </pc:spChg>
        <pc:graphicFrameChg chg="mod modGraphic">
          <ac:chgData name="Monika Łomnicka Jurewicz" userId="fa1de3e1-3d2c-4a60-91b3-e7cfb4f85e16" providerId="ADAL" clId="{11D7FEC4-3C33-4803-A143-454E8EACAEDF}" dt="2025-03-13T14:59:43.702" v="3153" actId="207"/>
          <ac:graphicFrameMkLst>
            <pc:docMk/>
            <pc:sldMk cId="1440698207" sldId="2136"/>
            <ac:graphicFrameMk id="10" creationId="{66E9E5D5-F99A-36F2-B4BD-FE67C684A59D}"/>
          </ac:graphicFrameMkLst>
        </pc:graphicFrameChg>
        <pc:graphicFrameChg chg="mod">
          <ac:chgData name="Monika Łomnicka Jurewicz" userId="fa1de3e1-3d2c-4a60-91b3-e7cfb4f85e16" providerId="ADAL" clId="{11D7FEC4-3C33-4803-A143-454E8EACAEDF}" dt="2025-03-13T11:02:56.055" v="993" actId="20577"/>
          <ac:graphicFrameMkLst>
            <pc:docMk/>
            <pc:sldMk cId="1440698207" sldId="2136"/>
            <ac:graphicFrameMk id="23" creationId="{D3988B1A-8D7D-445F-B4B2-BD2CB108B63B}"/>
          </ac:graphicFrameMkLst>
        </pc:graphicFrameChg>
      </pc:sldChg>
      <pc:sldChg chg="modSp mod">
        <pc:chgData name="Monika Łomnicka Jurewicz" userId="fa1de3e1-3d2c-4a60-91b3-e7cfb4f85e16" providerId="ADAL" clId="{11D7FEC4-3C33-4803-A143-454E8EACAEDF}" dt="2025-03-13T11:04:06.050" v="999" actId="20577"/>
        <pc:sldMkLst>
          <pc:docMk/>
          <pc:sldMk cId="328787547" sldId="2141"/>
        </pc:sldMkLst>
        <pc:spChg chg="mod">
          <ac:chgData name="Monika Łomnicka Jurewicz" userId="fa1de3e1-3d2c-4a60-91b3-e7cfb4f85e16" providerId="ADAL" clId="{11D7FEC4-3C33-4803-A143-454E8EACAEDF}" dt="2025-03-13T11:04:06.050" v="999" actId="20577"/>
          <ac:spMkLst>
            <pc:docMk/>
            <pc:sldMk cId="328787547" sldId="2141"/>
            <ac:spMk id="2" creationId="{00000000-0000-0000-0000-000000000000}"/>
          </ac:spMkLst>
        </pc:spChg>
      </pc:sldChg>
      <pc:sldChg chg="modSp del mod">
        <pc:chgData name="Monika Łomnicka Jurewicz" userId="fa1de3e1-3d2c-4a60-91b3-e7cfb4f85e16" providerId="ADAL" clId="{11D7FEC4-3C33-4803-A143-454E8EACAEDF}" dt="2025-03-21T09:24:07.830" v="5279" actId="47"/>
        <pc:sldMkLst>
          <pc:docMk/>
          <pc:sldMk cId="968899252" sldId="2145"/>
        </pc:sldMkLst>
      </pc:sldChg>
      <pc:sldChg chg="addSp modSp mod">
        <pc:chgData name="Monika Łomnicka Jurewicz" userId="fa1de3e1-3d2c-4a60-91b3-e7cfb4f85e16" providerId="ADAL" clId="{11D7FEC4-3C33-4803-A143-454E8EACAEDF}" dt="2025-03-13T13:41:51.799" v="2305" actId="20577"/>
        <pc:sldMkLst>
          <pc:docMk/>
          <pc:sldMk cId="818791271" sldId="2149"/>
        </pc:sldMkLst>
        <pc:spChg chg="mod">
          <ac:chgData name="Monika Łomnicka Jurewicz" userId="fa1de3e1-3d2c-4a60-91b3-e7cfb4f85e16" providerId="ADAL" clId="{11D7FEC4-3C33-4803-A143-454E8EACAEDF}" dt="2025-03-12T15:40:29.855" v="228" actId="20577"/>
          <ac:spMkLst>
            <pc:docMk/>
            <pc:sldMk cId="818791271" sldId="2149"/>
            <ac:spMk id="2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3T13:41:51.799" v="2305" actId="20577"/>
          <ac:spMkLst>
            <pc:docMk/>
            <pc:sldMk cId="818791271" sldId="2149"/>
            <ac:spMk id="9" creationId="{B0500205-EA18-30AF-C4A9-904EF2B98DE1}"/>
          </ac:spMkLst>
        </pc:spChg>
        <pc:spChg chg="mod">
          <ac:chgData name="Monika Łomnicka Jurewicz" userId="fa1de3e1-3d2c-4a60-91b3-e7cfb4f85e16" providerId="ADAL" clId="{11D7FEC4-3C33-4803-A143-454E8EACAEDF}" dt="2025-03-13T13:40:09.979" v="2162" actId="207"/>
          <ac:spMkLst>
            <pc:docMk/>
            <pc:sldMk cId="818791271" sldId="2149"/>
            <ac:spMk id="11" creationId="{0B3F331B-5206-3316-FDE6-C44AAFDF5ACE}"/>
          </ac:spMkLst>
        </pc:spChg>
        <pc:spChg chg="mod">
          <ac:chgData name="Monika Łomnicka Jurewicz" userId="fa1de3e1-3d2c-4a60-91b3-e7cfb4f85e16" providerId="ADAL" clId="{11D7FEC4-3C33-4803-A143-454E8EACAEDF}" dt="2025-03-13T13:39:05.490" v="2151"/>
          <ac:spMkLst>
            <pc:docMk/>
            <pc:sldMk cId="818791271" sldId="2149"/>
            <ac:spMk id="12" creationId="{E0650364-D8D3-9FFC-6625-9EF5E241A920}"/>
          </ac:spMkLst>
        </pc:spChg>
        <pc:spChg chg="mod">
          <ac:chgData name="Monika Łomnicka Jurewicz" userId="fa1de3e1-3d2c-4a60-91b3-e7cfb4f85e16" providerId="ADAL" clId="{11D7FEC4-3C33-4803-A143-454E8EACAEDF}" dt="2025-03-13T13:39:38.442" v="2159" actId="20577"/>
          <ac:spMkLst>
            <pc:docMk/>
            <pc:sldMk cId="818791271" sldId="2149"/>
            <ac:spMk id="33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2T15:40:33.729" v="230" actId="20577"/>
          <ac:spMkLst>
            <pc:docMk/>
            <pc:sldMk cId="818791271" sldId="2149"/>
            <ac:spMk id="49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2T15:40:39.874" v="236" actId="20577"/>
          <ac:spMkLst>
            <pc:docMk/>
            <pc:sldMk cId="818791271" sldId="2149"/>
            <ac:spMk id="57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2T15:40:37.637" v="234" actId="20577"/>
          <ac:spMkLst>
            <pc:docMk/>
            <pc:sldMk cId="818791271" sldId="2149"/>
            <ac:spMk id="61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12T15:40:36.056" v="232" actId="20577"/>
          <ac:spMkLst>
            <pc:docMk/>
            <pc:sldMk cId="818791271" sldId="2149"/>
            <ac:spMk id="65" creationId="{00000000-0000-0000-0000-000000000000}"/>
          </ac:spMkLst>
        </pc:spChg>
        <pc:grpChg chg="mod">
          <ac:chgData name="Monika Łomnicka Jurewicz" userId="fa1de3e1-3d2c-4a60-91b3-e7cfb4f85e16" providerId="ADAL" clId="{11D7FEC4-3C33-4803-A143-454E8EACAEDF}" dt="2025-03-13T13:38:50.329" v="2147" actId="1076"/>
          <ac:grpSpMkLst>
            <pc:docMk/>
            <pc:sldMk cId="818791271" sldId="2149"/>
            <ac:grpSpMk id="3" creationId="{00000000-0000-0000-0000-000000000000}"/>
          </ac:grpSpMkLst>
        </pc:grpChg>
        <pc:grpChg chg="mod">
          <ac:chgData name="Monika Łomnicka Jurewicz" userId="fa1de3e1-3d2c-4a60-91b3-e7cfb4f85e16" providerId="ADAL" clId="{11D7FEC4-3C33-4803-A143-454E8EACAEDF}" dt="2025-03-13T13:39:17.968" v="2154" actId="1076"/>
          <ac:grpSpMkLst>
            <pc:docMk/>
            <pc:sldMk cId="818791271" sldId="2149"/>
            <ac:grpSpMk id="5" creationId="{00000000-0000-0000-0000-000000000000}"/>
          </ac:grpSpMkLst>
        </pc:grpChg>
        <pc:grpChg chg="mod">
          <ac:chgData name="Monika Łomnicka Jurewicz" userId="fa1de3e1-3d2c-4a60-91b3-e7cfb4f85e16" providerId="ADAL" clId="{11D7FEC4-3C33-4803-A143-454E8EACAEDF}" dt="2025-03-13T13:39:24.052" v="2155" actId="1076"/>
          <ac:grpSpMkLst>
            <pc:docMk/>
            <pc:sldMk cId="818791271" sldId="2149"/>
            <ac:grpSpMk id="6" creationId="{00000000-0000-0000-0000-000000000000}"/>
          </ac:grpSpMkLst>
        </pc:grpChg>
        <pc:grpChg chg="mod">
          <ac:chgData name="Monika Łomnicka Jurewicz" userId="fa1de3e1-3d2c-4a60-91b3-e7cfb4f85e16" providerId="ADAL" clId="{11D7FEC4-3C33-4803-A143-454E8EACAEDF}" dt="2025-03-13T13:39:36.062" v="2157" actId="1076"/>
          <ac:grpSpMkLst>
            <pc:docMk/>
            <pc:sldMk cId="818791271" sldId="2149"/>
            <ac:grpSpMk id="7" creationId="{00000000-0000-0000-0000-000000000000}"/>
          </ac:grpSpMkLst>
        </pc:grpChg>
        <pc:grpChg chg="add mod">
          <ac:chgData name="Monika Łomnicka Jurewicz" userId="fa1de3e1-3d2c-4a60-91b3-e7cfb4f85e16" providerId="ADAL" clId="{11D7FEC4-3C33-4803-A143-454E8EACAEDF}" dt="2025-03-13T13:39:29.043" v="2156" actId="1076"/>
          <ac:grpSpMkLst>
            <pc:docMk/>
            <pc:sldMk cId="818791271" sldId="2149"/>
            <ac:grpSpMk id="8" creationId="{65A92841-D2B8-1FCE-AF4D-2AFBE4ACAA37}"/>
          </ac:grpSpMkLst>
        </pc:grpChg>
        <pc:grpChg chg="mod">
          <ac:chgData name="Monika Łomnicka Jurewicz" userId="fa1de3e1-3d2c-4a60-91b3-e7cfb4f85e16" providerId="ADAL" clId="{11D7FEC4-3C33-4803-A143-454E8EACAEDF}" dt="2025-03-13T13:39:05.490" v="2151"/>
          <ac:grpSpMkLst>
            <pc:docMk/>
            <pc:sldMk cId="818791271" sldId="2149"/>
            <ac:grpSpMk id="10" creationId="{768BA0AB-FB99-040E-5E48-38B3CB11D60F}"/>
          </ac:grpSpMkLst>
        </pc:grpChg>
      </pc:sldChg>
      <pc:sldChg chg="del">
        <pc:chgData name="Monika Łomnicka Jurewicz" userId="fa1de3e1-3d2c-4a60-91b3-e7cfb4f85e16" providerId="ADAL" clId="{11D7FEC4-3C33-4803-A143-454E8EACAEDF}" dt="2025-03-12T15:41:34.200" v="237" actId="2696"/>
        <pc:sldMkLst>
          <pc:docMk/>
          <pc:sldMk cId="979956120" sldId="2150"/>
        </pc:sldMkLst>
      </pc:sldChg>
      <pc:sldChg chg="addSp delSp modSp mod">
        <pc:chgData name="Monika Łomnicka Jurewicz" userId="fa1de3e1-3d2c-4a60-91b3-e7cfb4f85e16" providerId="ADAL" clId="{11D7FEC4-3C33-4803-A143-454E8EACAEDF}" dt="2025-03-21T12:49:34.908" v="5515" actId="20577"/>
        <pc:sldMkLst>
          <pc:docMk/>
          <pc:sldMk cId="2442859736" sldId="2151"/>
        </pc:sldMkLst>
        <pc:spChg chg="add mod">
          <ac:chgData name="Monika Łomnicka Jurewicz" userId="fa1de3e1-3d2c-4a60-91b3-e7cfb4f85e16" providerId="ADAL" clId="{11D7FEC4-3C33-4803-A143-454E8EACAEDF}" dt="2025-03-14T13:35:37.977" v="4736" actId="207"/>
          <ac:spMkLst>
            <pc:docMk/>
            <pc:sldMk cId="2442859736" sldId="2151"/>
            <ac:spMk id="6" creationId="{0E236425-91A8-A5FF-CB0D-8B4180546D53}"/>
          </ac:spMkLst>
        </pc:spChg>
        <pc:spChg chg="mod">
          <ac:chgData name="Monika Łomnicka Jurewicz" userId="fa1de3e1-3d2c-4a60-91b3-e7cfb4f85e16" providerId="ADAL" clId="{11D7FEC4-3C33-4803-A143-454E8EACAEDF}" dt="2025-03-12T15:49:03.561" v="312" actId="14100"/>
          <ac:spMkLst>
            <pc:docMk/>
            <pc:sldMk cId="2442859736" sldId="2151"/>
            <ac:spMk id="7" creationId="{45C8E986-14AA-7251-D633-61EB01CA7A41}"/>
          </ac:spMkLst>
        </pc:spChg>
        <pc:spChg chg="mod">
          <ac:chgData name="Monika Łomnicka Jurewicz" userId="fa1de3e1-3d2c-4a60-91b3-e7cfb4f85e16" providerId="ADAL" clId="{11D7FEC4-3C33-4803-A143-454E8EACAEDF}" dt="2025-03-21T12:49:34.908" v="5515" actId="20577"/>
          <ac:spMkLst>
            <pc:docMk/>
            <pc:sldMk cId="2442859736" sldId="2151"/>
            <ac:spMk id="10" creationId="{8E0A31DA-06AA-4D78-B123-C54793F82553}"/>
          </ac:spMkLst>
        </pc:spChg>
        <pc:spChg chg="mod">
          <ac:chgData name="Monika Łomnicka Jurewicz" userId="fa1de3e1-3d2c-4a60-91b3-e7cfb4f85e16" providerId="ADAL" clId="{11D7FEC4-3C33-4803-A143-454E8EACAEDF}" dt="2025-03-12T15:48:41.015" v="306" actId="1076"/>
          <ac:spMkLst>
            <pc:docMk/>
            <pc:sldMk cId="2442859736" sldId="2151"/>
            <ac:spMk id="11" creationId="{0E102F05-FBAA-4CA6-8707-37E61ED0BB2E}"/>
          </ac:spMkLst>
        </pc:spChg>
      </pc:sldChg>
      <pc:sldChg chg="modSp">
        <pc:chgData name="Monika Łomnicka Jurewicz" userId="fa1de3e1-3d2c-4a60-91b3-e7cfb4f85e16" providerId="ADAL" clId="{11D7FEC4-3C33-4803-A143-454E8EACAEDF}" dt="2025-03-21T12:57:03.562" v="5526" actId="20577"/>
        <pc:sldMkLst>
          <pc:docMk/>
          <pc:sldMk cId="3310935216" sldId="2153"/>
        </pc:sldMkLst>
        <pc:graphicFrameChg chg="mod">
          <ac:chgData name="Monika Łomnicka Jurewicz" userId="fa1de3e1-3d2c-4a60-91b3-e7cfb4f85e16" providerId="ADAL" clId="{11D7FEC4-3C33-4803-A143-454E8EACAEDF}" dt="2025-03-21T12:57:03.562" v="5526" actId="20577"/>
          <ac:graphicFrameMkLst>
            <pc:docMk/>
            <pc:sldMk cId="3310935216" sldId="2153"/>
            <ac:graphicFrameMk id="5" creationId="{5BE532FC-569D-491C-99D4-E93962222776}"/>
          </ac:graphicFrameMkLst>
        </pc:graphicFrameChg>
      </pc:sldChg>
      <pc:sldChg chg="modSp">
        <pc:chgData name="Monika Łomnicka Jurewicz" userId="fa1de3e1-3d2c-4a60-91b3-e7cfb4f85e16" providerId="ADAL" clId="{11D7FEC4-3C33-4803-A143-454E8EACAEDF}" dt="2025-03-13T13:55:13.306" v="2425" actId="114"/>
        <pc:sldMkLst>
          <pc:docMk/>
          <pc:sldMk cId="2052253844" sldId="2163"/>
        </pc:sldMkLst>
        <pc:graphicFrameChg chg="mod">
          <ac:chgData name="Monika Łomnicka Jurewicz" userId="fa1de3e1-3d2c-4a60-91b3-e7cfb4f85e16" providerId="ADAL" clId="{11D7FEC4-3C33-4803-A143-454E8EACAEDF}" dt="2025-03-13T13:55:13.306" v="2425" actId="114"/>
          <ac:graphicFrameMkLst>
            <pc:docMk/>
            <pc:sldMk cId="2052253844" sldId="2163"/>
            <ac:graphicFrameMk id="4" creationId="{00000000-0000-0000-0000-000000000000}"/>
          </ac:graphicFrameMkLst>
        </pc:graphicFrameChg>
      </pc:sldChg>
      <pc:sldChg chg="modSp mod">
        <pc:chgData name="Monika Łomnicka Jurewicz" userId="fa1de3e1-3d2c-4a60-91b3-e7cfb4f85e16" providerId="ADAL" clId="{11D7FEC4-3C33-4803-A143-454E8EACAEDF}" dt="2025-03-21T12:58:52.246" v="5586" actId="1076"/>
        <pc:sldMkLst>
          <pc:docMk/>
          <pc:sldMk cId="3868973965" sldId="2166"/>
        </pc:sldMkLst>
        <pc:spChg chg="mod">
          <ac:chgData name="Monika Łomnicka Jurewicz" userId="fa1de3e1-3d2c-4a60-91b3-e7cfb4f85e16" providerId="ADAL" clId="{11D7FEC4-3C33-4803-A143-454E8EACAEDF}" dt="2025-03-21T12:58:52.246" v="5586" actId="1076"/>
          <ac:spMkLst>
            <pc:docMk/>
            <pc:sldMk cId="3868973965" sldId="2166"/>
            <ac:spMk id="8" creationId="{FF5B6611-21A8-4CB4-9FBB-161068BD4710}"/>
          </ac:spMkLst>
        </pc:spChg>
        <pc:grpChg chg="mod">
          <ac:chgData name="Monika Łomnicka Jurewicz" userId="fa1de3e1-3d2c-4a60-91b3-e7cfb4f85e16" providerId="ADAL" clId="{11D7FEC4-3C33-4803-A143-454E8EACAEDF}" dt="2025-03-13T13:57:55.206" v="2451" actId="1076"/>
          <ac:grpSpMkLst>
            <pc:docMk/>
            <pc:sldMk cId="3868973965" sldId="2166"/>
            <ac:grpSpMk id="5" creationId="{5BA9C816-87DD-4DDE-9C12-9F94271D6BC5}"/>
          </ac:grpSpMkLst>
        </pc:grpChg>
        <pc:graphicFrameChg chg="mod">
          <ac:chgData name="Monika Łomnicka Jurewicz" userId="fa1de3e1-3d2c-4a60-91b3-e7cfb4f85e16" providerId="ADAL" clId="{11D7FEC4-3C33-4803-A143-454E8EACAEDF}" dt="2025-03-21T12:58:44.454" v="5584" actId="20577"/>
          <ac:graphicFrameMkLst>
            <pc:docMk/>
            <pc:sldMk cId="3868973965" sldId="2166"/>
            <ac:graphicFrameMk id="10" creationId="{E8D3DB62-0F68-4E47-88D0-98B1AF2FBD08}"/>
          </ac:graphicFrameMkLst>
        </pc:graphicFrameChg>
        <pc:picChg chg="mod">
          <ac:chgData name="Monika Łomnicka Jurewicz" userId="fa1de3e1-3d2c-4a60-91b3-e7cfb4f85e16" providerId="ADAL" clId="{11D7FEC4-3C33-4803-A143-454E8EACAEDF}" dt="2025-03-13T13:57:35.087" v="2447" actId="1076"/>
          <ac:picMkLst>
            <pc:docMk/>
            <pc:sldMk cId="3868973965" sldId="2166"/>
            <ac:picMk id="9" creationId="{A3E230D2-771E-4DDC-928E-0C4E3B90AE83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21T13:00:02.743" v="5594" actId="20577"/>
        <pc:sldMkLst>
          <pc:docMk/>
          <pc:sldMk cId="3681040459" sldId="2167"/>
        </pc:sldMkLst>
        <pc:spChg chg="mod">
          <ac:chgData name="Monika Łomnicka Jurewicz" userId="fa1de3e1-3d2c-4a60-91b3-e7cfb4f85e16" providerId="ADAL" clId="{11D7FEC4-3C33-4803-A143-454E8EACAEDF}" dt="2025-03-21T12:59:50.248" v="5590" actId="2711"/>
          <ac:spMkLst>
            <pc:docMk/>
            <pc:sldMk cId="3681040459" sldId="2167"/>
            <ac:spMk id="10" creationId="{6343D5E4-9764-4C22-8FD6-1A2F491F0F2B}"/>
          </ac:spMkLst>
        </pc:spChg>
        <pc:spChg chg="mod">
          <ac:chgData name="Monika Łomnicka Jurewicz" userId="fa1de3e1-3d2c-4a60-91b3-e7cfb4f85e16" providerId="ADAL" clId="{11D7FEC4-3C33-4803-A143-454E8EACAEDF}" dt="2025-03-21T12:59:44.035" v="5589" actId="2711"/>
          <ac:spMkLst>
            <pc:docMk/>
            <pc:sldMk cId="3681040459" sldId="2167"/>
            <ac:spMk id="44" creationId="{CC09E703-72E6-4506-B152-6DD5C12A2A01}"/>
          </ac:spMkLst>
        </pc:spChg>
        <pc:spChg chg="mod">
          <ac:chgData name="Monika Łomnicka Jurewicz" userId="fa1de3e1-3d2c-4a60-91b3-e7cfb4f85e16" providerId="ADAL" clId="{11D7FEC4-3C33-4803-A143-454E8EACAEDF}" dt="2025-03-21T13:00:02.743" v="5594" actId="20577"/>
          <ac:spMkLst>
            <pc:docMk/>
            <pc:sldMk cId="3681040459" sldId="2167"/>
            <ac:spMk id="48" creationId="{B3E61007-1405-4542-A665-2776E52A806D}"/>
          </ac:spMkLst>
        </pc:spChg>
        <pc:spChg chg="mod">
          <ac:chgData name="Monika Łomnicka Jurewicz" userId="fa1de3e1-3d2c-4a60-91b3-e7cfb4f85e16" providerId="ADAL" clId="{11D7FEC4-3C33-4803-A143-454E8EACAEDF}" dt="2025-03-21T12:59:21.316" v="5587" actId="113"/>
          <ac:spMkLst>
            <pc:docMk/>
            <pc:sldMk cId="3681040459" sldId="2167"/>
            <ac:spMk id="49" creationId="{7920C0D0-27C1-433E-A865-9360C0543560}"/>
          </ac:spMkLst>
        </pc:spChg>
        <pc:grpChg chg="mod">
          <ac:chgData name="Monika Łomnicka Jurewicz" userId="fa1de3e1-3d2c-4a60-91b3-e7cfb4f85e16" providerId="ADAL" clId="{11D7FEC4-3C33-4803-A143-454E8EACAEDF}" dt="2025-03-21T12:59:37.373" v="5588" actId="1076"/>
          <ac:grpSpMkLst>
            <pc:docMk/>
            <pc:sldMk cId="3681040459" sldId="2167"/>
            <ac:grpSpMk id="46" creationId="{68353DEB-8CCC-420C-B6A9-89C175FCC17F}"/>
          </ac:grpSpMkLst>
        </pc:grpChg>
        <pc:picChg chg="add mod">
          <ac:chgData name="Monika Łomnicka Jurewicz" userId="fa1de3e1-3d2c-4a60-91b3-e7cfb4f85e16" providerId="ADAL" clId="{11D7FEC4-3C33-4803-A143-454E8EACAEDF}" dt="2025-03-13T15:09:00.094" v="3160" actId="1076"/>
          <ac:picMkLst>
            <pc:docMk/>
            <pc:sldMk cId="3681040459" sldId="2167"/>
            <ac:picMk id="6" creationId="{BCB95176-AB87-6EA0-3DE1-70505DE7F5D0}"/>
          </ac:picMkLst>
        </pc:picChg>
        <pc:picChg chg="mod">
          <ac:chgData name="Monika Łomnicka Jurewicz" userId="fa1de3e1-3d2c-4a60-91b3-e7cfb4f85e16" providerId="ADAL" clId="{11D7FEC4-3C33-4803-A143-454E8EACAEDF}" dt="2025-03-13T14:03:39.660" v="2586" actId="1076"/>
          <ac:picMkLst>
            <pc:docMk/>
            <pc:sldMk cId="3681040459" sldId="2167"/>
            <ac:picMk id="7" creationId="{531E5185-AECF-4700-81F4-8AD4096C1FC1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21T13:00:41.159" v="5596" actId="20577"/>
        <pc:sldMkLst>
          <pc:docMk/>
          <pc:sldMk cId="3131652327" sldId="2168"/>
        </pc:sldMkLst>
        <pc:spChg chg="add mod">
          <ac:chgData name="Monika Łomnicka Jurewicz" userId="fa1de3e1-3d2c-4a60-91b3-e7cfb4f85e16" providerId="ADAL" clId="{11D7FEC4-3C33-4803-A143-454E8EACAEDF}" dt="2025-03-13T14:09:02.125" v="2920" actId="20577"/>
          <ac:spMkLst>
            <pc:docMk/>
            <pc:sldMk cId="3131652327" sldId="2168"/>
            <ac:spMk id="5" creationId="{573B23DA-EFF3-F337-74CC-362CC232ECD8}"/>
          </ac:spMkLst>
        </pc:spChg>
        <pc:spChg chg="mod">
          <ac:chgData name="Monika Łomnicka Jurewicz" userId="fa1de3e1-3d2c-4a60-91b3-e7cfb4f85e16" providerId="ADAL" clId="{11D7FEC4-3C33-4803-A143-454E8EACAEDF}" dt="2025-03-13T11:38:47.615" v="1091" actId="207"/>
          <ac:spMkLst>
            <pc:docMk/>
            <pc:sldMk cId="3131652327" sldId="2168"/>
            <ac:spMk id="9" creationId="{130359D1-CA65-4B99-99E6-70E9CB9E7521}"/>
          </ac:spMkLst>
        </pc:spChg>
        <pc:spChg chg="mod">
          <ac:chgData name="Monika Łomnicka Jurewicz" userId="fa1de3e1-3d2c-4a60-91b3-e7cfb4f85e16" providerId="ADAL" clId="{11D7FEC4-3C33-4803-A143-454E8EACAEDF}" dt="2025-03-13T11:37:31.322" v="1079" actId="207"/>
          <ac:spMkLst>
            <pc:docMk/>
            <pc:sldMk cId="3131652327" sldId="2168"/>
            <ac:spMk id="11" creationId="{FCF32F5B-52AA-45B4-9DE1-B46DE987856B}"/>
          </ac:spMkLst>
        </pc:spChg>
        <pc:spChg chg="mod">
          <ac:chgData name="Monika Łomnicka Jurewicz" userId="fa1de3e1-3d2c-4a60-91b3-e7cfb4f85e16" providerId="ADAL" clId="{11D7FEC4-3C33-4803-A143-454E8EACAEDF}" dt="2025-03-13T11:38:13.075" v="1089" actId="20577"/>
          <ac:spMkLst>
            <pc:docMk/>
            <pc:sldMk cId="3131652327" sldId="2168"/>
            <ac:spMk id="13" creationId="{7D2A461E-E7B1-4B7E-810B-E6646C2E94A1}"/>
          </ac:spMkLst>
        </pc:spChg>
        <pc:spChg chg="add mod">
          <ac:chgData name="Monika Łomnicka Jurewicz" userId="fa1de3e1-3d2c-4a60-91b3-e7cfb4f85e16" providerId="ADAL" clId="{11D7FEC4-3C33-4803-A143-454E8EACAEDF}" dt="2025-03-21T13:00:41.159" v="5596" actId="20577"/>
          <ac:spMkLst>
            <pc:docMk/>
            <pc:sldMk cId="3131652327" sldId="2168"/>
            <ac:spMk id="14" creationId="{69C7008A-B072-04D8-EA1E-4E4E04B5B872}"/>
          </ac:spMkLst>
        </pc:spChg>
        <pc:spChg chg="mod">
          <ac:chgData name="Monika Łomnicka Jurewicz" userId="fa1de3e1-3d2c-4a60-91b3-e7cfb4f85e16" providerId="ADAL" clId="{11D7FEC4-3C33-4803-A143-454E8EACAEDF}" dt="2025-03-13T11:38:09.926" v="1087" actId="20577"/>
          <ac:spMkLst>
            <pc:docMk/>
            <pc:sldMk cId="3131652327" sldId="2168"/>
            <ac:spMk id="15" creationId="{E0BF59B5-01AC-4BB9-9730-795E1289E5B4}"/>
          </ac:spMkLst>
        </pc:spChg>
        <pc:spChg chg="mod">
          <ac:chgData name="Monika Łomnicka Jurewicz" userId="fa1de3e1-3d2c-4a60-91b3-e7cfb4f85e16" providerId="ADAL" clId="{11D7FEC4-3C33-4803-A143-454E8EACAEDF}" dt="2025-03-13T11:36:42.153" v="1075" actId="20577"/>
          <ac:spMkLst>
            <pc:docMk/>
            <pc:sldMk cId="3131652327" sldId="2168"/>
            <ac:spMk id="29" creationId="{C0182541-3D8E-4B11-AD60-E99C47AD8672}"/>
          </ac:spMkLst>
        </pc:spChg>
        <pc:spChg chg="mod">
          <ac:chgData name="Monika Łomnicka Jurewicz" userId="fa1de3e1-3d2c-4a60-91b3-e7cfb4f85e16" providerId="ADAL" clId="{11D7FEC4-3C33-4803-A143-454E8EACAEDF}" dt="2025-03-13T14:11:54.510" v="3054" actId="20577"/>
          <ac:spMkLst>
            <pc:docMk/>
            <pc:sldMk cId="3131652327" sldId="2168"/>
            <ac:spMk id="34" creationId="{1BB4410F-AD5A-4EC0-A153-BF5EB13CAFBC}"/>
          </ac:spMkLst>
        </pc:spChg>
        <pc:spChg chg="mod">
          <ac:chgData name="Monika Łomnicka Jurewicz" userId="fa1de3e1-3d2c-4a60-91b3-e7cfb4f85e16" providerId="ADAL" clId="{11D7FEC4-3C33-4803-A143-454E8EACAEDF}" dt="2025-03-13T11:39:27.625" v="1100" actId="14100"/>
          <ac:spMkLst>
            <pc:docMk/>
            <pc:sldMk cId="3131652327" sldId="2168"/>
            <ac:spMk id="37" creationId="{DF9B457D-014B-4D90-B887-27CE5DD43447}"/>
          </ac:spMkLst>
        </pc:spChg>
        <pc:spChg chg="add del mod topLvl">
          <ac:chgData name="Monika Łomnicka Jurewicz" userId="fa1de3e1-3d2c-4a60-91b3-e7cfb4f85e16" providerId="ADAL" clId="{11D7FEC4-3C33-4803-A143-454E8EACAEDF}" dt="2025-03-13T11:38:22.243" v="1090" actId="207"/>
          <ac:spMkLst>
            <pc:docMk/>
            <pc:sldMk cId="3131652327" sldId="2168"/>
            <ac:spMk id="39" creationId="{E1AA15EB-4F01-4C16-875E-DB0CBE5E4479}"/>
          </ac:spMkLst>
        </pc:spChg>
        <pc:spChg chg="mod">
          <ac:chgData name="Monika Łomnicka Jurewicz" userId="fa1de3e1-3d2c-4a60-91b3-e7cfb4f85e16" providerId="ADAL" clId="{11D7FEC4-3C33-4803-A143-454E8EACAEDF}" dt="2025-03-13T11:39:40.529" v="1101" actId="207"/>
          <ac:spMkLst>
            <pc:docMk/>
            <pc:sldMk cId="3131652327" sldId="2168"/>
            <ac:spMk id="41" creationId="{D9B2742B-8312-4386-A4C2-12801FB6907B}"/>
          </ac:spMkLst>
        </pc:spChg>
        <pc:spChg chg="mod">
          <ac:chgData name="Monika Łomnicka Jurewicz" userId="fa1de3e1-3d2c-4a60-91b3-e7cfb4f85e16" providerId="ADAL" clId="{11D7FEC4-3C33-4803-A143-454E8EACAEDF}" dt="2025-03-13T11:38:53.197" v="1092" actId="207"/>
          <ac:spMkLst>
            <pc:docMk/>
            <pc:sldMk cId="3131652327" sldId="2168"/>
            <ac:spMk id="44" creationId="{9D1879BD-1E3B-43D6-B8B3-544D8CE9E9D7}"/>
          </ac:spMkLst>
        </pc:spChg>
        <pc:spChg chg="mod">
          <ac:chgData name="Monika Łomnicka Jurewicz" userId="fa1de3e1-3d2c-4a60-91b3-e7cfb4f85e16" providerId="ADAL" clId="{11D7FEC4-3C33-4803-A143-454E8EACAEDF}" dt="2025-03-13T11:38:53.197" v="1092" actId="207"/>
          <ac:spMkLst>
            <pc:docMk/>
            <pc:sldMk cId="3131652327" sldId="2168"/>
            <ac:spMk id="46" creationId="{4805B843-221C-47B9-AD0D-9EFBF2F71488}"/>
          </ac:spMkLst>
        </pc:spChg>
        <pc:spChg chg="mod">
          <ac:chgData name="Monika Łomnicka Jurewicz" userId="fa1de3e1-3d2c-4a60-91b3-e7cfb4f85e16" providerId="ADAL" clId="{11D7FEC4-3C33-4803-A143-454E8EACAEDF}" dt="2025-03-13T11:38:53.197" v="1092" actId="207"/>
          <ac:spMkLst>
            <pc:docMk/>
            <pc:sldMk cId="3131652327" sldId="2168"/>
            <ac:spMk id="47" creationId="{A0CCF18E-D7DF-4155-91A6-D9CDD0794413}"/>
          </ac:spMkLst>
        </pc:spChg>
        <pc:grpChg chg="mod">
          <ac:chgData name="Monika Łomnicka Jurewicz" userId="fa1de3e1-3d2c-4a60-91b3-e7cfb4f85e16" providerId="ADAL" clId="{11D7FEC4-3C33-4803-A143-454E8EACAEDF}" dt="2025-03-13T11:39:14.945" v="1095" actId="14100"/>
          <ac:grpSpMkLst>
            <pc:docMk/>
            <pc:sldMk cId="3131652327" sldId="2168"/>
            <ac:grpSpMk id="33" creationId="{FF695508-C121-4541-84F5-B69E0BFC357D}"/>
          </ac:grpSpMkLst>
        </pc:grpChg>
        <pc:grpChg chg="add del mod">
          <ac:chgData name="Monika Łomnicka Jurewicz" userId="fa1de3e1-3d2c-4a60-91b3-e7cfb4f85e16" providerId="ADAL" clId="{11D7FEC4-3C33-4803-A143-454E8EACAEDF}" dt="2025-03-13T14:11:28.711" v="3048" actId="14100"/>
          <ac:grpSpMkLst>
            <pc:docMk/>
            <pc:sldMk cId="3131652327" sldId="2168"/>
            <ac:grpSpMk id="38" creationId="{890677FF-97C6-4929-B71F-CC54320F6377}"/>
          </ac:grpSpMkLst>
        </pc:grpChg>
        <pc:grpChg chg="mod topLvl">
          <ac:chgData name="Monika Łomnicka Jurewicz" userId="fa1de3e1-3d2c-4a60-91b3-e7cfb4f85e16" providerId="ADAL" clId="{11D7FEC4-3C33-4803-A143-454E8EACAEDF}" dt="2025-03-13T11:35:51.395" v="1063" actId="21"/>
          <ac:grpSpMkLst>
            <pc:docMk/>
            <pc:sldMk cId="3131652327" sldId="2168"/>
            <ac:grpSpMk id="40" creationId="{D51B5B16-65C2-423E-AA35-421CACE77B6C}"/>
          </ac:grpSpMkLst>
        </pc:grpChg>
        <pc:grpChg chg="mod">
          <ac:chgData name="Monika Łomnicka Jurewicz" userId="fa1de3e1-3d2c-4a60-91b3-e7cfb4f85e16" providerId="ADAL" clId="{11D7FEC4-3C33-4803-A143-454E8EACAEDF}" dt="2025-03-13T11:38:53.197" v="1092" actId="207"/>
          <ac:grpSpMkLst>
            <pc:docMk/>
            <pc:sldMk cId="3131652327" sldId="2168"/>
            <ac:grpSpMk id="43" creationId="{3FBA59D1-2E58-49AF-A110-2246864917C5}"/>
          </ac:grpSpMkLst>
        </pc:grpChg>
        <pc:grpChg chg="mod">
          <ac:chgData name="Monika Łomnicka Jurewicz" userId="fa1de3e1-3d2c-4a60-91b3-e7cfb4f85e16" providerId="ADAL" clId="{11D7FEC4-3C33-4803-A143-454E8EACAEDF}" dt="2025-03-13T11:38:53.197" v="1092" actId="207"/>
          <ac:grpSpMkLst>
            <pc:docMk/>
            <pc:sldMk cId="3131652327" sldId="2168"/>
            <ac:grpSpMk id="45" creationId="{C7C7CCAA-7640-4B5D-BE4D-7FEE0EC4FC6D}"/>
          </ac:grpSpMkLst>
        </pc:grpChg>
      </pc:sldChg>
      <pc:sldChg chg="addSp delSp modSp mod">
        <pc:chgData name="Monika Łomnicka Jurewicz" userId="fa1de3e1-3d2c-4a60-91b3-e7cfb4f85e16" providerId="ADAL" clId="{11D7FEC4-3C33-4803-A143-454E8EACAEDF}" dt="2025-03-21T13:03:04.370" v="5597" actId="20577"/>
        <pc:sldMkLst>
          <pc:docMk/>
          <pc:sldMk cId="2542371046" sldId="2169"/>
        </pc:sldMkLst>
        <pc:spChg chg="mod">
          <ac:chgData name="Monika Łomnicka Jurewicz" userId="fa1de3e1-3d2c-4a60-91b3-e7cfb4f85e16" providerId="ADAL" clId="{11D7FEC4-3C33-4803-A143-454E8EACAEDF}" dt="2025-03-12T15:55:48.073" v="359" actId="14100"/>
          <ac:spMkLst>
            <pc:docMk/>
            <pc:sldMk cId="2542371046" sldId="2169"/>
            <ac:spMk id="2" creationId="{5624A589-3241-401D-B2DB-A1429C5D5324}"/>
          </ac:spMkLst>
        </pc:spChg>
        <pc:spChg chg="add mod">
          <ac:chgData name="Monika Łomnicka Jurewicz" userId="fa1de3e1-3d2c-4a60-91b3-e7cfb4f85e16" providerId="ADAL" clId="{11D7FEC4-3C33-4803-A143-454E8EACAEDF}" dt="2025-03-13T14:12:53.482" v="3061" actId="1076"/>
          <ac:spMkLst>
            <pc:docMk/>
            <pc:sldMk cId="2542371046" sldId="2169"/>
            <ac:spMk id="3" creationId="{221729D1-A602-89CD-D4E6-5228EA255FEA}"/>
          </ac:spMkLst>
        </pc:spChg>
        <pc:spChg chg="add mod">
          <ac:chgData name="Monika Łomnicka Jurewicz" userId="fa1de3e1-3d2c-4a60-91b3-e7cfb4f85e16" providerId="ADAL" clId="{11D7FEC4-3C33-4803-A143-454E8EACAEDF}" dt="2025-03-21T13:03:04.370" v="5597" actId="20577"/>
          <ac:spMkLst>
            <pc:docMk/>
            <pc:sldMk cId="2542371046" sldId="2169"/>
            <ac:spMk id="6" creationId="{BBF51094-5B6E-E39A-988E-E23312E0BF62}"/>
          </ac:spMkLst>
        </pc:spChg>
        <pc:spChg chg="mod">
          <ac:chgData name="Monika Łomnicka Jurewicz" userId="fa1de3e1-3d2c-4a60-91b3-e7cfb4f85e16" providerId="ADAL" clId="{11D7FEC4-3C33-4803-A143-454E8EACAEDF}" dt="2025-03-13T11:40:16.233" v="1107" actId="1076"/>
          <ac:spMkLst>
            <pc:docMk/>
            <pc:sldMk cId="2542371046" sldId="2169"/>
            <ac:spMk id="7" creationId="{7A5DAA06-2C21-479E-AF61-E4349B2D0488}"/>
          </ac:spMkLst>
        </pc:spChg>
        <pc:spChg chg="mod">
          <ac:chgData name="Monika Łomnicka Jurewicz" userId="fa1de3e1-3d2c-4a60-91b3-e7cfb4f85e16" providerId="ADAL" clId="{11D7FEC4-3C33-4803-A143-454E8EACAEDF}" dt="2025-03-13T11:40:36.269" v="1109" actId="1076"/>
          <ac:spMkLst>
            <pc:docMk/>
            <pc:sldMk cId="2542371046" sldId="2169"/>
            <ac:spMk id="9" creationId="{7F4A2C12-A504-46E8-A6D8-CF30E496B65B}"/>
          </ac:spMkLst>
        </pc:spChg>
        <pc:spChg chg="mod">
          <ac:chgData name="Monika Łomnicka Jurewicz" userId="fa1de3e1-3d2c-4a60-91b3-e7cfb4f85e16" providerId="ADAL" clId="{11D7FEC4-3C33-4803-A143-454E8EACAEDF}" dt="2025-03-13T14:12:43.411" v="3058" actId="1076"/>
          <ac:spMkLst>
            <pc:docMk/>
            <pc:sldMk cId="2542371046" sldId="2169"/>
            <ac:spMk id="10" creationId="{3E9D29A4-9327-42F2-A822-D93EA987BB06}"/>
          </ac:spMkLst>
        </pc:spChg>
        <pc:spChg chg="mod">
          <ac:chgData name="Monika Łomnicka Jurewicz" userId="fa1de3e1-3d2c-4a60-91b3-e7cfb4f85e16" providerId="ADAL" clId="{11D7FEC4-3C33-4803-A143-454E8EACAEDF}" dt="2025-03-14T09:23:08.576" v="4288" actId="1076"/>
          <ac:spMkLst>
            <pc:docMk/>
            <pc:sldMk cId="2542371046" sldId="2169"/>
            <ac:spMk id="13" creationId="{4A471CE6-2B0D-401C-8299-45CB81A80037}"/>
          </ac:spMkLst>
        </pc:spChg>
        <pc:spChg chg="mod">
          <ac:chgData name="Monika Łomnicka Jurewicz" userId="fa1de3e1-3d2c-4a60-91b3-e7cfb4f85e16" providerId="ADAL" clId="{11D7FEC4-3C33-4803-A143-454E8EACAEDF}" dt="2025-03-13T11:40:36.269" v="1109" actId="1076"/>
          <ac:spMkLst>
            <pc:docMk/>
            <pc:sldMk cId="2542371046" sldId="2169"/>
            <ac:spMk id="15" creationId="{BC01E52A-2015-4410-B4D1-0AAB2D355BED}"/>
          </ac:spMkLst>
        </pc:spChg>
        <pc:spChg chg="mod">
          <ac:chgData name="Monika Łomnicka Jurewicz" userId="fa1de3e1-3d2c-4a60-91b3-e7cfb4f85e16" providerId="ADAL" clId="{11D7FEC4-3C33-4803-A143-454E8EACAEDF}" dt="2025-03-13T14:12:47.048" v="3059" actId="1076"/>
          <ac:spMkLst>
            <pc:docMk/>
            <pc:sldMk cId="2542371046" sldId="2169"/>
            <ac:spMk id="16" creationId="{59658A2F-4ABF-4289-99CC-2878D62E8FCC}"/>
          </ac:spMkLst>
        </pc:spChg>
        <pc:spChg chg="mod">
          <ac:chgData name="Monika Łomnicka Jurewicz" userId="fa1de3e1-3d2c-4a60-91b3-e7cfb4f85e16" providerId="ADAL" clId="{11D7FEC4-3C33-4803-A143-454E8EACAEDF}" dt="2025-03-13T11:40:18.935" v="1108" actId="1076"/>
          <ac:spMkLst>
            <pc:docMk/>
            <pc:sldMk cId="2542371046" sldId="2169"/>
            <ac:spMk id="20" creationId="{5809C298-5C10-4691-9422-126862CB6366}"/>
          </ac:spMkLst>
        </pc:spChg>
        <pc:spChg chg="mod">
          <ac:chgData name="Monika Łomnicka Jurewicz" userId="fa1de3e1-3d2c-4a60-91b3-e7cfb4f85e16" providerId="ADAL" clId="{11D7FEC4-3C33-4803-A143-454E8EACAEDF}" dt="2025-03-13T11:40:41.240" v="1110" actId="1076"/>
          <ac:spMkLst>
            <pc:docMk/>
            <pc:sldMk cId="2542371046" sldId="2169"/>
            <ac:spMk id="21" creationId="{15FC0E5A-1991-45C3-B1AF-6007BD47585B}"/>
          </ac:spMkLst>
        </pc:spChg>
        <pc:spChg chg="mod">
          <ac:chgData name="Monika Łomnicka Jurewicz" userId="fa1de3e1-3d2c-4a60-91b3-e7cfb4f85e16" providerId="ADAL" clId="{11D7FEC4-3C33-4803-A143-454E8EACAEDF}" dt="2025-03-13T14:12:51.128" v="3060" actId="1076"/>
          <ac:spMkLst>
            <pc:docMk/>
            <pc:sldMk cId="2542371046" sldId="2169"/>
            <ac:spMk id="23" creationId="{2DDBF495-B333-4896-9B27-E8FB6A9667A4}"/>
          </ac:spMkLst>
        </pc:spChg>
        <pc:grpChg chg="mod">
          <ac:chgData name="Monika Łomnicka Jurewicz" userId="fa1de3e1-3d2c-4a60-91b3-e7cfb4f85e16" providerId="ADAL" clId="{11D7FEC4-3C33-4803-A143-454E8EACAEDF}" dt="2025-03-13T11:34:22.686" v="1045" actId="1076"/>
          <ac:grpSpMkLst>
            <pc:docMk/>
            <pc:sldMk cId="2542371046" sldId="2169"/>
            <ac:grpSpMk id="17" creationId="{9FC50E7A-D33B-4ECD-AEB1-309A50537297}"/>
          </ac:grpSpMkLst>
        </pc:grpChg>
        <pc:picChg chg="add mod">
          <ac:chgData name="Monika Łomnicka Jurewicz" userId="fa1de3e1-3d2c-4a60-91b3-e7cfb4f85e16" providerId="ADAL" clId="{11D7FEC4-3C33-4803-A143-454E8EACAEDF}" dt="2025-03-13T14:12:55.714" v="3062" actId="1076"/>
          <ac:picMkLst>
            <pc:docMk/>
            <pc:sldMk cId="2542371046" sldId="2169"/>
            <ac:picMk id="5" creationId="{427B4321-30D1-4AAB-254E-3B77278FE74F}"/>
          </ac:picMkLst>
        </pc:picChg>
      </pc:sldChg>
      <pc:sldChg chg="del">
        <pc:chgData name="Monika Łomnicka Jurewicz" userId="fa1de3e1-3d2c-4a60-91b3-e7cfb4f85e16" providerId="ADAL" clId="{11D7FEC4-3C33-4803-A143-454E8EACAEDF}" dt="2025-03-12T15:56:07.176" v="361" actId="2696"/>
        <pc:sldMkLst>
          <pc:docMk/>
          <pc:sldMk cId="3946082151" sldId="2171"/>
        </pc:sldMkLst>
      </pc:sldChg>
      <pc:sldChg chg="modSp del mod">
        <pc:chgData name="Monika Łomnicka Jurewicz" userId="fa1de3e1-3d2c-4a60-91b3-e7cfb4f85e16" providerId="ADAL" clId="{11D7FEC4-3C33-4803-A143-454E8EACAEDF}" dt="2025-03-21T09:26:52.706" v="5281" actId="2696"/>
        <pc:sldMkLst>
          <pc:docMk/>
          <pc:sldMk cId="3970973988" sldId="2172"/>
        </pc:sldMkLst>
      </pc:sldChg>
      <pc:sldChg chg="modSp mod">
        <pc:chgData name="Monika Łomnicka Jurewicz" userId="fa1de3e1-3d2c-4a60-91b3-e7cfb4f85e16" providerId="ADAL" clId="{11D7FEC4-3C33-4803-A143-454E8EACAEDF}" dt="2025-03-13T11:45:26.452" v="1122"/>
        <pc:sldMkLst>
          <pc:docMk/>
          <pc:sldMk cId="1563483863" sldId="2173"/>
        </pc:sldMkLst>
      </pc:sldChg>
      <pc:sldChg chg="modSp">
        <pc:chgData name="Monika Łomnicka Jurewicz" userId="fa1de3e1-3d2c-4a60-91b3-e7cfb4f85e16" providerId="ADAL" clId="{11D7FEC4-3C33-4803-A143-454E8EACAEDF}" dt="2025-03-21T12:48:46.798" v="5504" actId="20577"/>
        <pc:sldMkLst>
          <pc:docMk/>
          <pc:sldMk cId="1418226039" sldId="2195"/>
        </pc:sldMkLst>
        <pc:graphicFrameChg chg="mod">
          <ac:chgData name="Monika Łomnicka Jurewicz" userId="fa1de3e1-3d2c-4a60-91b3-e7cfb4f85e16" providerId="ADAL" clId="{11D7FEC4-3C33-4803-A143-454E8EACAEDF}" dt="2025-03-21T12:48:46.798" v="5504" actId="20577"/>
          <ac:graphicFrameMkLst>
            <pc:docMk/>
            <pc:sldMk cId="1418226039" sldId="2195"/>
            <ac:graphicFrameMk id="6" creationId="{00000000-0000-0000-0000-000000000000}"/>
          </ac:graphicFrameMkLst>
        </pc:graphicFrameChg>
      </pc:sldChg>
      <pc:sldChg chg="addSp modSp mod">
        <pc:chgData name="Monika Łomnicka Jurewicz" userId="fa1de3e1-3d2c-4a60-91b3-e7cfb4f85e16" providerId="ADAL" clId="{11D7FEC4-3C33-4803-A143-454E8EACAEDF}" dt="2025-03-21T12:45:11.073" v="5476" actId="14100"/>
        <pc:sldMkLst>
          <pc:docMk/>
          <pc:sldMk cId="4261869591" sldId="2316"/>
        </pc:sldMkLst>
        <pc:spChg chg="add mod ord">
          <ac:chgData name="Monika Łomnicka Jurewicz" userId="fa1de3e1-3d2c-4a60-91b3-e7cfb4f85e16" providerId="ADAL" clId="{11D7FEC4-3C33-4803-A143-454E8EACAEDF}" dt="2025-03-21T12:45:11.073" v="5476" actId="14100"/>
          <ac:spMkLst>
            <pc:docMk/>
            <pc:sldMk cId="4261869591" sldId="2316"/>
            <ac:spMk id="3" creationId="{75879B2B-1504-4AA7-9A0C-9F308A22B054}"/>
          </ac:spMkLst>
        </pc:spChg>
        <pc:spChg chg="mod">
          <ac:chgData name="Monika Łomnicka Jurewicz" userId="fa1de3e1-3d2c-4a60-91b3-e7cfb4f85e16" providerId="ADAL" clId="{11D7FEC4-3C33-4803-A143-454E8EACAEDF}" dt="2025-03-13T15:04:15.216" v="3155" actId="1076"/>
          <ac:spMkLst>
            <pc:docMk/>
            <pc:sldMk cId="4261869591" sldId="2316"/>
            <ac:spMk id="9" creationId="{469D0F22-2BCD-2867-9476-6618B1666F0B}"/>
          </ac:spMkLst>
        </pc:spChg>
        <pc:spChg chg="mod">
          <ac:chgData name="Monika Łomnicka Jurewicz" userId="fa1de3e1-3d2c-4a60-91b3-e7cfb4f85e16" providerId="ADAL" clId="{11D7FEC4-3C33-4803-A143-454E8EACAEDF}" dt="2025-03-13T15:04:29.656" v="3156" actId="1076"/>
          <ac:spMkLst>
            <pc:docMk/>
            <pc:sldMk cId="4261869591" sldId="2316"/>
            <ac:spMk id="25" creationId="{ABEB2623-0E98-3089-459C-48665772A840}"/>
          </ac:spMkLst>
        </pc:spChg>
        <pc:grpChg chg="mod">
          <ac:chgData name="Monika Łomnicka Jurewicz" userId="fa1de3e1-3d2c-4a60-91b3-e7cfb4f85e16" providerId="ADAL" clId="{11D7FEC4-3C33-4803-A143-454E8EACAEDF}" dt="2025-03-13T15:04:11.271" v="3154" actId="1076"/>
          <ac:grpSpMkLst>
            <pc:docMk/>
            <pc:sldMk cId="4261869591" sldId="2316"/>
            <ac:grpSpMk id="7" creationId="{D1452C73-1229-5DB5-A1DD-05BE2725B207}"/>
          </ac:grpSpMkLst>
        </pc:grpChg>
        <pc:picChg chg="mod">
          <ac:chgData name="Monika Łomnicka Jurewicz" userId="fa1de3e1-3d2c-4a60-91b3-e7cfb4f85e16" providerId="ADAL" clId="{11D7FEC4-3C33-4803-A143-454E8EACAEDF}" dt="2025-03-21T12:45:06.912" v="5475" actId="1076"/>
          <ac:picMkLst>
            <pc:docMk/>
            <pc:sldMk cId="4261869591" sldId="2316"/>
            <ac:picMk id="32" creationId="{E8A01F2D-5F70-E38D-007D-FF721B8C46F8}"/>
          </ac:picMkLst>
        </pc:picChg>
      </pc:sldChg>
      <pc:sldChg chg="modSp mod">
        <pc:chgData name="Monika Łomnicka Jurewicz" userId="fa1de3e1-3d2c-4a60-91b3-e7cfb4f85e16" providerId="ADAL" clId="{11D7FEC4-3C33-4803-A143-454E8EACAEDF}" dt="2025-03-13T13:15:22.681" v="2114" actId="20577"/>
        <pc:sldMkLst>
          <pc:docMk/>
          <pc:sldMk cId="1834326402" sldId="2365"/>
        </pc:sldMkLst>
        <pc:spChg chg="mod">
          <ac:chgData name="Monika Łomnicka Jurewicz" userId="fa1de3e1-3d2c-4a60-91b3-e7cfb4f85e16" providerId="ADAL" clId="{11D7FEC4-3C33-4803-A143-454E8EACAEDF}" dt="2025-03-13T08:30:05.482" v="411" actId="207"/>
          <ac:spMkLst>
            <pc:docMk/>
            <pc:sldMk cId="1834326402" sldId="2365"/>
            <ac:spMk id="3" creationId="{D89D807F-8AAA-2205-4F2F-1D299BFDFA41}"/>
          </ac:spMkLst>
        </pc:spChg>
        <pc:spChg chg="mod">
          <ac:chgData name="Monika Łomnicka Jurewicz" userId="fa1de3e1-3d2c-4a60-91b3-e7cfb4f85e16" providerId="ADAL" clId="{11D7FEC4-3C33-4803-A143-454E8EACAEDF}" dt="2025-03-13T08:43:58.054" v="422" actId="255"/>
          <ac:spMkLst>
            <pc:docMk/>
            <pc:sldMk cId="1834326402" sldId="2365"/>
            <ac:spMk id="12" creationId="{297A4B95-9657-3044-262E-98ECE18C7BC6}"/>
          </ac:spMkLst>
        </pc:spChg>
        <pc:spChg chg="mod">
          <ac:chgData name="Monika Łomnicka Jurewicz" userId="fa1de3e1-3d2c-4a60-91b3-e7cfb4f85e16" providerId="ADAL" clId="{11D7FEC4-3C33-4803-A143-454E8EACAEDF}" dt="2025-03-13T13:15:03.655" v="2113" actId="207"/>
          <ac:spMkLst>
            <pc:docMk/>
            <pc:sldMk cId="1834326402" sldId="2365"/>
            <ac:spMk id="14" creationId="{AC65BE94-4B79-3766-00C1-AC07584005E1}"/>
          </ac:spMkLst>
        </pc:spChg>
        <pc:spChg chg="mod">
          <ac:chgData name="Monika Łomnicka Jurewicz" userId="fa1de3e1-3d2c-4a60-91b3-e7cfb4f85e16" providerId="ADAL" clId="{11D7FEC4-3C33-4803-A143-454E8EACAEDF}" dt="2025-03-13T13:15:22.681" v="2114" actId="20577"/>
          <ac:spMkLst>
            <pc:docMk/>
            <pc:sldMk cId="1834326402" sldId="2365"/>
            <ac:spMk id="17" creationId="{3D721BC2-6B69-0CFE-94B9-F55603401EEE}"/>
          </ac:spMkLst>
        </pc:spChg>
      </pc:sldChg>
      <pc:sldChg chg="addSp modSp mod modAnim">
        <pc:chgData name="Monika Łomnicka Jurewicz" userId="fa1de3e1-3d2c-4a60-91b3-e7cfb4f85e16" providerId="ADAL" clId="{11D7FEC4-3C33-4803-A143-454E8EACAEDF}" dt="2025-03-21T15:49:28.457" v="5696"/>
        <pc:sldMkLst>
          <pc:docMk/>
          <pc:sldMk cId="2396051990" sldId="2366"/>
        </pc:sldMkLst>
        <pc:spChg chg="mod">
          <ac:chgData name="Monika Łomnicka Jurewicz" userId="fa1de3e1-3d2c-4a60-91b3-e7cfb4f85e16" providerId="ADAL" clId="{11D7FEC4-3C33-4803-A143-454E8EACAEDF}" dt="2025-03-20T13:10:33.579" v="5232" actId="1076"/>
          <ac:spMkLst>
            <pc:docMk/>
            <pc:sldMk cId="2396051990" sldId="2366"/>
            <ac:spMk id="4" creationId="{37303F14-EF51-6563-E1B8-41AE292D8376}"/>
          </ac:spMkLst>
        </pc:spChg>
        <pc:spChg chg="add mod">
          <ac:chgData name="Monika Łomnicka Jurewicz" userId="fa1de3e1-3d2c-4a60-91b3-e7cfb4f85e16" providerId="ADAL" clId="{11D7FEC4-3C33-4803-A143-454E8EACAEDF}" dt="2025-03-20T13:10:43.478" v="5234" actId="14100"/>
          <ac:spMkLst>
            <pc:docMk/>
            <pc:sldMk cId="2396051990" sldId="2366"/>
            <ac:spMk id="5" creationId="{9B883E07-5B06-1CA8-A472-8BE3C3F2175D}"/>
          </ac:spMkLst>
        </pc:spChg>
        <pc:spChg chg="add mod">
          <ac:chgData name="Monika Łomnicka Jurewicz" userId="fa1de3e1-3d2c-4a60-91b3-e7cfb4f85e16" providerId="ADAL" clId="{11D7FEC4-3C33-4803-A143-454E8EACAEDF}" dt="2025-03-20T13:10:49.731" v="5235" actId="1076"/>
          <ac:spMkLst>
            <pc:docMk/>
            <pc:sldMk cId="2396051990" sldId="2366"/>
            <ac:spMk id="10" creationId="{48698239-A97A-B63C-263E-60C708DB74B4}"/>
          </ac:spMkLst>
        </pc:spChg>
        <pc:spChg chg="add mod">
          <ac:chgData name="Monika Łomnicka Jurewicz" userId="fa1de3e1-3d2c-4a60-91b3-e7cfb4f85e16" providerId="ADAL" clId="{11D7FEC4-3C33-4803-A143-454E8EACAEDF}" dt="2025-03-20T13:10:54.518" v="5236" actId="1076"/>
          <ac:spMkLst>
            <pc:docMk/>
            <pc:sldMk cId="2396051990" sldId="2366"/>
            <ac:spMk id="12" creationId="{8D4E7C37-2053-E0C4-4716-9B2B19D42152}"/>
          </ac:spMkLst>
        </pc:spChg>
        <pc:picChg chg="mod modCrop">
          <ac:chgData name="Monika Łomnicka Jurewicz" userId="fa1de3e1-3d2c-4a60-91b3-e7cfb4f85e16" providerId="ADAL" clId="{11D7FEC4-3C33-4803-A143-454E8EACAEDF}" dt="2025-03-20T13:10:28.673" v="5231" actId="1076"/>
          <ac:picMkLst>
            <pc:docMk/>
            <pc:sldMk cId="2396051990" sldId="2366"/>
            <ac:picMk id="3" creationId="{00000000-0000-0000-0000-000000000000}"/>
          </ac:picMkLst>
        </pc:picChg>
        <pc:picChg chg="add mod">
          <ac:chgData name="Monika Łomnicka Jurewicz" userId="fa1de3e1-3d2c-4a60-91b3-e7cfb4f85e16" providerId="ADAL" clId="{11D7FEC4-3C33-4803-A143-454E8EACAEDF}" dt="2025-03-20T13:10:14.077" v="5228" actId="1076"/>
          <ac:picMkLst>
            <pc:docMk/>
            <pc:sldMk cId="2396051990" sldId="2366"/>
            <ac:picMk id="6" creationId="{6CB6E0D1-F772-6782-480B-A7253D25FEFE}"/>
          </ac:picMkLst>
        </pc:picChg>
        <pc:picChg chg="mod">
          <ac:chgData name="Monika Łomnicka Jurewicz" userId="fa1de3e1-3d2c-4a60-91b3-e7cfb4f85e16" providerId="ADAL" clId="{11D7FEC4-3C33-4803-A143-454E8EACAEDF}" dt="2025-03-20T13:05:17.707" v="5122" actId="1076"/>
          <ac:picMkLst>
            <pc:docMk/>
            <pc:sldMk cId="2396051990" sldId="2366"/>
            <ac:picMk id="7" creationId="{00000000-0000-0000-0000-000000000000}"/>
          </ac:picMkLst>
        </pc:picChg>
        <pc:picChg chg="add mod">
          <ac:chgData name="Monika Łomnicka Jurewicz" userId="fa1de3e1-3d2c-4a60-91b3-e7cfb4f85e16" providerId="ADAL" clId="{11D7FEC4-3C33-4803-A143-454E8EACAEDF}" dt="2025-03-20T13:10:16.316" v="5229" actId="1076"/>
          <ac:picMkLst>
            <pc:docMk/>
            <pc:sldMk cId="2396051990" sldId="2366"/>
            <ac:picMk id="11" creationId="{3C90FEB7-85DA-59F6-C87D-1AFFD1762631}"/>
          </ac:picMkLst>
        </pc:picChg>
      </pc:sldChg>
      <pc:sldChg chg="modSp mod ord">
        <pc:chgData name="Monika Łomnicka Jurewicz" userId="fa1de3e1-3d2c-4a60-91b3-e7cfb4f85e16" providerId="ADAL" clId="{11D7FEC4-3C33-4803-A143-454E8EACAEDF}" dt="2025-03-21T15:38:57.402" v="5690"/>
        <pc:sldMkLst>
          <pc:docMk/>
          <pc:sldMk cId="1063290038" sldId="2367"/>
        </pc:sldMkLst>
        <pc:picChg chg="mod">
          <ac:chgData name="Monika Łomnicka Jurewicz" userId="fa1de3e1-3d2c-4a60-91b3-e7cfb4f85e16" providerId="ADAL" clId="{11D7FEC4-3C33-4803-A143-454E8EACAEDF}" dt="2025-03-14T07:44:57" v="3242" actId="14100"/>
          <ac:picMkLst>
            <pc:docMk/>
            <pc:sldMk cId="1063290038" sldId="2367"/>
            <ac:picMk id="10" creationId="{00000000-0000-0000-0000-000000000000}"/>
          </ac:picMkLst>
        </pc:picChg>
        <pc:picChg chg="mod modCrop">
          <ac:chgData name="Monika Łomnicka Jurewicz" userId="fa1de3e1-3d2c-4a60-91b3-e7cfb4f85e16" providerId="ADAL" clId="{11D7FEC4-3C33-4803-A143-454E8EACAEDF}" dt="2025-03-14T07:44:45.028" v="3239" actId="14100"/>
          <ac:picMkLst>
            <pc:docMk/>
            <pc:sldMk cId="1063290038" sldId="2367"/>
            <ac:picMk id="11" creationId="{00000000-0000-0000-0000-000000000000}"/>
          </ac:picMkLst>
        </pc:picChg>
        <pc:picChg chg="mod">
          <ac:chgData name="Monika Łomnicka Jurewicz" userId="fa1de3e1-3d2c-4a60-91b3-e7cfb4f85e16" providerId="ADAL" clId="{11D7FEC4-3C33-4803-A143-454E8EACAEDF}" dt="2025-03-14T07:44:53.606" v="3241" actId="1076"/>
          <ac:picMkLst>
            <pc:docMk/>
            <pc:sldMk cId="1063290038" sldId="2367"/>
            <ac:picMk id="12" creationId="{00000000-0000-0000-0000-000000000000}"/>
          </ac:picMkLst>
        </pc:picChg>
      </pc:sldChg>
      <pc:sldChg chg="modSp mod ord">
        <pc:chgData name="Monika Łomnicka Jurewicz" userId="fa1de3e1-3d2c-4a60-91b3-e7cfb4f85e16" providerId="ADAL" clId="{11D7FEC4-3C33-4803-A143-454E8EACAEDF}" dt="2025-03-21T15:39:01.754" v="5692"/>
        <pc:sldMkLst>
          <pc:docMk/>
          <pc:sldMk cId="3454792523" sldId="2371"/>
        </pc:sldMkLst>
        <pc:spChg chg="mod">
          <ac:chgData name="Monika Łomnicka Jurewicz" userId="fa1de3e1-3d2c-4a60-91b3-e7cfb4f85e16" providerId="ADAL" clId="{11D7FEC4-3C33-4803-A143-454E8EACAEDF}" dt="2025-03-13T08:47:14.241" v="425" actId="14100"/>
          <ac:spMkLst>
            <pc:docMk/>
            <pc:sldMk cId="3454792523" sldId="2371"/>
            <ac:spMk id="7" creationId="{1C760C85-C1D1-CAAD-5F2D-52B131EBF950}"/>
          </ac:spMkLst>
        </pc:spChg>
        <pc:spChg chg="mod">
          <ac:chgData name="Monika Łomnicka Jurewicz" userId="fa1de3e1-3d2c-4a60-91b3-e7cfb4f85e16" providerId="ADAL" clId="{11D7FEC4-3C33-4803-A143-454E8EACAEDF}" dt="2025-03-13T08:47:34.041" v="430" actId="1076"/>
          <ac:spMkLst>
            <pc:docMk/>
            <pc:sldMk cId="3454792523" sldId="2371"/>
            <ac:spMk id="9" creationId="{F4405D96-107E-1EB8-9EFB-F3C4A06B56E0}"/>
          </ac:spMkLst>
        </pc:spChg>
        <pc:picChg chg="mod">
          <ac:chgData name="Monika Łomnicka Jurewicz" userId="fa1de3e1-3d2c-4a60-91b3-e7cfb4f85e16" providerId="ADAL" clId="{11D7FEC4-3C33-4803-A143-454E8EACAEDF}" dt="2025-03-14T07:45:09.013" v="3244" actId="1076"/>
          <ac:picMkLst>
            <pc:docMk/>
            <pc:sldMk cId="3454792523" sldId="2371"/>
            <ac:picMk id="3" creationId="{00000000-0000-0000-0000-000000000000}"/>
          </ac:picMkLst>
        </pc:picChg>
      </pc:sldChg>
      <pc:sldChg chg="modSp mod">
        <pc:chgData name="Monika Łomnicka Jurewicz" userId="fa1de3e1-3d2c-4a60-91b3-e7cfb4f85e16" providerId="ADAL" clId="{11D7FEC4-3C33-4803-A143-454E8EACAEDF}" dt="2025-03-13T09:03:08.668" v="476" actId="207"/>
        <pc:sldMkLst>
          <pc:docMk/>
          <pc:sldMk cId="2544451406" sldId="2373"/>
        </pc:sldMkLst>
        <pc:spChg chg="mod">
          <ac:chgData name="Monika Łomnicka Jurewicz" userId="fa1de3e1-3d2c-4a60-91b3-e7cfb4f85e16" providerId="ADAL" clId="{11D7FEC4-3C33-4803-A143-454E8EACAEDF}" dt="2025-03-12T15:02:22.369" v="21" actId="14100"/>
          <ac:spMkLst>
            <pc:docMk/>
            <pc:sldMk cId="2544451406" sldId="2373"/>
            <ac:spMk id="4" creationId="{7844C792-E212-826F-D6B9-FE5555485E0A}"/>
          </ac:spMkLst>
        </pc:spChg>
        <pc:graphicFrameChg chg="modGraphic">
          <ac:chgData name="Monika Łomnicka Jurewicz" userId="fa1de3e1-3d2c-4a60-91b3-e7cfb4f85e16" providerId="ADAL" clId="{11D7FEC4-3C33-4803-A143-454E8EACAEDF}" dt="2025-03-13T09:03:08.668" v="476" actId="207"/>
          <ac:graphicFrameMkLst>
            <pc:docMk/>
            <pc:sldMk cId="2544451406" sldId="2373"/>
            <ac:graphicFrameMk id="9" creationId="{1648715F-F93E-3A22-1C75-3022F50D36C1}"/>
          </ac:graphicFrameMkLst>
        </pc:graphicFrameChg>
      </pc:sldChg>
      <pc:sldChg chg="modSp mod">
        <pc:chgData name="Monika Łomnicka Jurewicz" userId="fa1de3e1-3d2c-4a60-91b3-e7cfb4f85e16" providerId="ADAL" clId="{11D7FEC4-3C33-4803-A143-454E8EACAEDF}" dt="2025-03-20T12:58:32.139" v="5118" actId="1076"/>
        <pc:sldMkLst>
          <pc:docMk/>
          <pc:sldMk cId="1582115138" sldId="2374"/>
        </pc:sldMkLst>
        <pc:picChg chg="mod">
          <ac:chgData name="Monika Łomnicka Jurewicz" userId="fa1de3e1-3d2c-4a60-91b3-e7cfb4f85e16" providerId="ADAL" clId="{11D7FEC4-3C33-4803-A143-454E8EACAEDF}" dt="2025-03-20T12:58:32.139" v="5118" actId="1076"/>
          <ac:picMkLst>
            <pc:docMk/>
            <pc:sldMk cId="1582115138" sldId="2374"/>
            <ac:picMk id="3" creationId="{00000000-0000-0000-0000-000000000000}"/>
          </ac:picMkLst>
        </pc:picChg>
      </pc:sldChg>
      <pc:sldChg chg="modSp mod">
        <pc:chgData name="Monika Łomnicka Jurewicz" userId="fa1de3e1-3d2c-4a60-91b3-e7cfb4f85e16" providerId="ADAL" clId="{11D7FEC4-3C33-4803-A143-454E8EACAEDF}" dt="2025-03-14T07:23:38.805" v="3231" actId="20577"/>
        <pc:sldMkLst>
          <pc:docMk/>
          <pc:sldMk cId="2426890170" sldId="2375"/>
        </pc:sldMkLst>
        <pc:spChg chg="mod">
          <ac:chgData name="Monika Łomnicka Jurewicz" userId="fa1de3e1-3d2c-4a60-91b3-e7cfb4f85e16" providerId="ADAL" clId="{11D7FEC4-3C33-4803-A143-454E8EACAEDF}" dt="2025-03-13T08:49:17.337" v="451" actId="1076"/>
          <ac:spMkLst>
            <pc:docMk/>
            <pc:sldMk cId="2426890170" sldId="2375"/>
            <ac:spMk id="11" creationId="{BB7FBC10-5B6A-4942-1EFA-B24199F2CE59}"/>
          </ac:spMkLst>
        </pc:spChg>
        <pc:spChg chg="mod">
          <ac:chgData name="Monika Łomnicka Jurewicz" userId="fa1de3e1-3d2c-4a60-91b3-e7cfb4f85e16" providerId="ADAL" clId="{11D7FEC4-3C33-4803-A143-454E8EACAEDF}" dt="2025-03-13T09:02:11.729" v="469" actId="20577"/>
          <ac:spMkLst>
            <pc:docMk/>
            <pc:sldMk cId="2426890170" sldId="2375"/>
            <ac:spMk id="12" creationId="{071D30CC-F2EF-6F4B-60CF-18BF4FD3C378}"/>
          </ac:spMkLst>
        </pc:spChg>
        <pc:spChg chg="mod">
          <ac:chgData name="Monika Łomnicka Jurewicz" userId="fa1de3e1-3d2c-4a60-91b3-e7cfb4f85e16" providerId="ADAL" clId="{11D7FEC4-3C33-4803-A143-454E8EACAEDF}" dt="2025-03-13T09:02:23.978" v="471" actId="1076"/>
          <ac:spMkLst>
            <pc:docMk/>
            <pc:sldMk cId="2426890170" sldId="2375"/>
            <ac:spMk id="18" creationId="{29171683-4305-917C-77D1-9B1454A122A3}"/>
          </ac:spMkLst>
        </pc:spChg>
        <pc:spChg chg="mod">
          <ac:chgData name="Monika Łomnicka Jurewicz" userId="fa1de3e1-3d2c-4a60-91b3-e7cfb4f85e16" providerId="ADAL" clId="{11D7FEC4-3C33-4803-A143-454E8EACAEDF}" dt="2025-03-13T08:49:27.137" v="453" actId="1076"/>
          <ac:spMkLst>
            <pc:docMk/>
            <pc:sldMk cId="2426890170" sldId="2375"/>
            <ac:spMk id="20" creationId="{395FB35C-8DC4-B059-3687-B68BBDB3339E}"/>
          </ac:spMkLst>
        </pc:spChg>
        <pc:spChg chg="mod">
          <ac:chgData name="Monika Łomnicka Jurewicz" userId="fa1de3e1-3d2c-4a60-91b3-e7cfb4f85e16" providerId="ADAL" clId="{11D7FEC4-3C33-4803-A143-454E8EACAEDF}" dt="2025-03-13T09:02:09.025" v="468" actId="20577"/>
          <ac:spMkLst>
            <pc:docMk/>
            <pc:sldMk cId="2426890170" sldId="2375"/>
            <ac:spMk id="21" creationId="{3CA00F56-591E-B252-1D45-2FDD6D86EE22}"/>
          </ac:spMkLst>
        </pc:spChg>
        <pc:spChg chg="mod">
          <ac:chgData name="Monika Łomnicka Jurewicz" userId="fa1de3e1-3d2c-4a60-91b3-e7cfb4f85e16" providerId="ADAL" clId="{11D7FEC4-3C33-4803-A143-454E8EACAEDF}" dt="2025-03-13T08:49:22.258" v="452" actId="1076"/>
          <ac:spMkLst>
            <pc:docMk/>
            <pc:sldMk cId="2426890170" sldId="2375"/>
            <ac:spMk id="31" creationId="{A55C581E-04F8-7597-78D0-688FE386A877}"/>
          </ac:spMkLst>
        </pc:spChg>
        <pc:spChg chg="mod">
          <ac:chgData name="Monika Łomnicka Jurewicz" userId="fa1de3e1-3d2c-4a60-91b3-e7cfb4f85e16" providerId="ADAL" clId="{11D7FEC4-3C33-4803-A143-454E8EACAEDF}" dt="2025-03-14T07:23:38.805" v="3231" actId="20577"/>
          <ac:spMkLst>
            <pc:docMk/>
            <pc:sldMk cId="2426890170" sldId="2375"/>
            <ac:spMk id="32" creationId="{405F6530-4FE6-A045-7C51-E428AC26F70A}"/>
          </ac:spMkLst>
        </pc:spChg>
        <pc:grpChg chg="mod">
          <ac:chgData name="Monika Łomnicka Jurewicz" userId="fa1de3e1-3d2c-4a60-91b3-e7cfb4f85e16" providerId="ADAL" clId="{11D7FEC4-3C33-4803-A143-454E8EACAEDF}" dt="2025-03-13T08:48:37.591" v="442" actId="1076"/>
          <ac:grpSpMkLst>
            <pc:docMk/>
            <pc:sldMk cId="2426890170" sldId="2375"/>
            <ac:grpSpMk id="19" creationId="{E6B7C424-E796-9EF7-63A2-99571C95484F}"/>
          </ac:grpSpMkLst>
        </pc:grpChg>
        <pc:grpChg chg="mod">
          <ac:chgData name="Monika Łomnicka Jurewicz" userId="fa1de3e1-3d2c-4a60-91b3-e7cfb4f85e16" providerId="ADAL" clId="{11D7FEC4-3C33-4803-A143-454E8EACAEDF}" dt="2025-03-14T07:23:29.350" v="3229" actId="1076"/>
          <ac:grpSpMkLst>
            <pc:docMk/>
            <pc:sldMk cId="2426890170" sldId="2375"/>
            <ac:grpSpMk id="30" creationId="{02CDB88A-B2FC-A2C6-0387-0C413E108F8F}"/>
          </ac:grpSpMkLst>
        </pc:grpChg>
        <pc:grpChg chg="mod">
          <ac:chgData name="Monika Łomnicka Jurewicz" userId="fa1de3e1-3d2c-4a60-91b3-e7cfb4f85e16" providerId="ADAL" clId="{11D7FEC4-3C33-4803-A143-454E8EACAEDF}" dt="2025-03-13T09:02:26.194" v="472" actId="1076"/>
          <ac:grpSpMkLst>
            <pc:docMk/>
            <pc:sldMk cId="2426890170" sldId="2375"/>
            <ac:grpSpMk id="33" creationId="{EFC3A3A2-C7B3-2677-96AA-1E7145EE16CF}"/>
          </ac:grpSpMkLst>
        </pc:grpChg>
        <pc:grpChg chg="mod">
          <ac:chgData name="Monika Łomnicka Jurewicz" userId="fa1de3e1-3d2c-4a60-91b3-e7cfb4f85e16" providerId="ADAL" clId="{11D7FEC4-3C33-4803-A143-454E8EACAEDF}" dt="2025-03-13T09:02:28.525" v="473" actId="1076"/>
          <ac:grpSpMkLst>
            <pc:docMk/>
            <pc:sldMk cId="2426890170" sldId="2375"/>
            <ac:grpSpMk id="35" creationId="{93D203C1-6309-2A2D-9D0A-CDABBD1D66AB}"/>
          </ac:grpSpMkLst>
        </pc:grpChg>
        <pc:grpChg chg="mod">
          <ac:chgData name="Monika Łomnicka Jurewicz" userId="fa1de3e1-3d2c-4a60-91b3-e7cfb4f85e16" providerId="ADAL" clId="{11D7FEC4-3C33-4803-A143-454E8EACAEDF}" dt="2025-03-14T07:23:34.754" v="3230" actId="1076"/>
          <ac:grpSpMkLst>
            <pc:docMk/>
            <pc:sldMk cId="2426890170" sldId="2375"/>
            <ac:grpSpMk id="37" creationId="{01BD74B3-1F86-E193-F95E-83B0654DD78C}"/>
          </ac:grpSpMkLst>
        </pc:grpChg>
        <pc:picChg chg="mod">
          <ac:chgData name="Monika Łomnicka Jurewicz" userId="fa1de3e1-3d2c-4a60-91b3-e7cfb4f85e16" providerId="ADAL" clId="{11D7FEC4-3C33-4803-A143-454E8EACAEDF}" dt="2025-03-13T08:48:13.002" v="436" actId="14100"/>
          <ac:picMkLst>
            <pc:docMk/>
            <pc:sldMk cId="2426890170" sldId="2375"/>
            <ac:picMk id="23" creationId="{00000000-0000-0000-0000-000000000000}"/>
          </ac:picMkLst>
        </pc:picChg>
      </pc:sldChg>
      <pc:sldChg chg="modSp mod">
        <pc:chgData name="Monika Łomnicka Jurewicz" userId="fa1de3e1-3d2c-4a60-91b3-e7cfb4f85e16" providerId="ADAL" clId="{11D7FEC4-3C33-4803-A143-454E8EACAEDF}" dt="2025-03-21T12:35:29.695" v="5425" actId="20577"/>
        <pc:sldMkLst>
          <pc:docMk/>
          <pc:sldMk cId="2765698278" sldId="2377"/>
        </pc:sldMkLst>
        <pc:graphicFrameChg chg="mod">
          <ac:chgData name="Monika Łomnicka Jurewicz" userId="fa1de3e1-3d2c-4a60-91b3-e7cfb4f85e16" providerId="ADAL" clId="{11D7FEC4-3C33-4803-A143-454E8EACAEDF}" dt="2025-03-21T12:35:29.695" v="5425" actId="20577"/>
          <ac:graphicFrameMkLst>
            <pc:docMk/>
            <pc:sldMk cId="2765698278" sldId="2377"/>
            <ac:graphicFrameMk id="7" creationId="{CA9A3657-409C-D433-C503-8603DE46EBAE}"/>
          </ac:graphicFrameMkLst>
        </pc:graphicFrameChg>
        <pc:picChg chg="mod">
          <ac:chgData name="Monika Łomnicka Jurewicz" userId="fa1de3e1-3d2c-4a60-91b3-e7cfb4f85e16" providerId="ADAL" clId="{11D7FEC4-3C33-4803-A143-454E8EACAEDF}" dt="2025-03-13T09:03:20.309" v="477" actId="14100"/>
          <ac:picMkLst>
            <pc:docMk/>
            <pc:sldMk cId="2765698278" sldId="2377"/>
            <ac:picMk id="2" creationId="{C6689C89-0FF1-DC18-E5C1-E81A17D25BC3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21T15:57:56.028" v="5700" actId="20577"/>
        <pc:sldMkLst>
          <pc:docMk/>
          <pc:sldMk cId="823679394" sldId="2381"/>
        </pc:sldMkLst>
        <pc:spChg chg="mod ord">
          <ac:chgData name="Monika Łomnicka Jurewicz" userId="fa1de3e1-3d2c-4a60-91b3-e7cfb4f85e16" providerId="ADAL" clId="{11D7FEC4-3C33-4803-A143-454E8EACAEDF}" dt="2025-03-14T07:59:03.399" v="3904" actId="1076"/>
          <ac:spMkLst>
            <pc:docMk/>
            <pc:sldMk cId="823679394" sldId="2381"/>
            <ac:spMk id="6" creationId="{9F848D40-C610-19F4-DDA9-2ED2E0C93CB5}"/>
          </ac:spMkLst>
        </pc:spChg>
        <pc:spChg chg="ord">
          <ac:chgData name="Monika Łomnicka Jurewicz" userId="fa1de3e1-3d2c-4a60-91b3-e7cfb4f85e16" providerId="ADAL" clId="{11D7FEC4-3C33-4803-A143-454E8EACAEDF}" dt="2025-03-14T07:59:05.863" v="3905" actId="166"/>
          <ac:spMkLst>
            <pc:docMk/>
            <pc:sldMk cId="823679394" sldId="2381"/>
            <ac:spMk id="10" creationId="{92D13FD8-5DE3-CBA1-DBBF-62C1A0089344}"/>
          </ac:spMkLst>
        </pc:spChg>
        <pc:spChg chg="add mod ord">
          <ac:chgData name="Monika Łomnicka Jurewicz" userId="fa1de3e1-3d2c-4a60-91b3-e7cfb4f85e16" providerId="ADAL" clId="{11D7FEC4-3C33-4803-A143-454E8EACAEDF}" dt="2025-03-21T08:54:42.394" v="5277" actId="20577"/>
          <ac:spMkLst>
            <pc:docMk/>
            <pc:sldMk cId="823679394" sldId="2381"/>
            <ac:spMk id="15" creationId="{D7DDFDDB-56D2-3C1F-78F6-2A09B7F22040}"/>
          </ac:spMkLst>
        </pc:spChg>
        <pc:graphicFrameChg chg="mod">
          <ac:chgData name="Monika Łomnicka Jurewicz" userId="fa1de3e1-3d2c-4a60-91b3-e7cfb4f85e16" providerId="ADAL" clId="{11D7FEC4-3C33-4803-A143-454E8EACAEDF}" dt="2025-03-21T15:57:56.028" v="5700" actId="20577"/>
          <ac:graphicFrameMkLst>
            <pc:docMk/>
            <pc:sldMk cId="823679394" sldId="2381"/>
            <ac:graphicFrameMk id="13" creationId="{D669F598-250A-A108-B29A-B72560A654F8}"/>
          </ac:graphicFrameMkLst>
        </pc:graphicFrameChg>
        <pc:picChg chg="mod">
          <ac:chgData name="Monika Łomnicka Jurewicz" userId="fa1de3e1-3d2c-4a60-91b3-e7cfb4f85e16" providerId="ADAL" clId="{11D7FEC4-3C33-4803-A143-454E8EACAEDF}" dt="2025-03-13T11:04:58.363" v="1008" actId="1076"/>
          <ac:picMkLst>
            <pc:docMk/>
            <pc:sldMk cId="823679394" sldId="2381"/>
            <ac:picMk id="5" creationId="{5A614832-176B-2BC2-06F3-E61213B1EC90}"/>
          </ac:picMkLst>
        </pc:picChg>
        <pc:picChg chg="add mod">
          <ac:chgData name="Monika Łomnicka Jurewicz" userId="fa1de3e1-3d2c-4a60-91b3-e7cfb4f85e16" providerId="ADAL" clId="{11D7FEC4-3C33-4803-A143-454E8EACAEDF}" dt="2025-03-14T08:04:03.213" v="3915"/>
          <ac:picMkLst>
            <pc:docMk/>
            <pc:sldMk cId="823679394" sldId="2381"/>
            <ac:picMk id="18" creationId="{4F466C87-4D0B-3558-B5E2-3D89E240B35F}"/>
          </ac:picMkLst>
        </pc:picChg>
      </pc:sldChg>
      <pc:sldChg chg="modAnim">
        <pc:chgData name="Monika Łomnicka Jurewicz" userId="fa1de3e1-3d2c-4a60-91b3-e7cfb4f85e16" providerId="ADAL" clId="{11D7FEC4-3C33-4803-A143-454E8EACAEDF}" dt="2025-03-17T11:55:08.124" v="4947"/>
        <pc:sldMkLst>
          <pc:docMk/>
          <pc:sldMk cId="1654329008" sldId="2382"/>
        </pc:sldMkLst>
      </pc:sldChg>
      <pc:sldChg chg="modAnim">
        <pc:chgData name="Monika Łomnicka Jurewicz" userId="fa1de3e1-3d2c-4a60-91b3-e7cfb4f85e16" providerId="ADAL" clId="{11D7FEC4-3C33-4803-A143-454E8EACAEDF}" dt="2025-03-17T11:54:59.008" v="4946"/>
        <pc:sldMkLst>
          <pc:docMk/>
          <pc:sldMk cId="2894342757" sldId="2383"/>
        </pc:sldMkLst>
      </pc:sldChg>
      <pc:sldChg chg="addSp delSp modSp mod modAnim">
        <pc:chgData name="Monika Łomnicka Jurewicz" userId="fa1de3e1-3d2c-4a60-91b3-e7cfb4f85e16" providerId="ADAL" clId="{11D7FEC4-3C33-4803-A143-454E8EACAEDF}" dt="2025-03-17T11:55:44.016" v="4951" actId="14100"/>
        <pc:sldMkLst>
          <pc:docMk/>
          <pc:sldMk cId="1780437840" sldId="2384"/>
        </pc:sldMkLst>
        <pc:spChg chg="mod">
          <ac:chgData name="Monika Łomnicka Jurewicz" userId="fa1de3e1-3d2c-4a60-91b3-e7cfb4f85e16" providerId="ADAL" clId="{11D7FEC4-3C33-4803-A143-454E8EACAEDF}" dt="2025-03-13T14:57:27.778" v="3152" actId="208"/>
          <ac:spMkLst>
            <pc:docMk/>
            <pc:sldMk cId="1780437840" sldId="2384"/>
            <ac:spMk id="6" creationId="{9F848D40-C610-19F4-DDA9-2ED2E0C93CB5}"/>
          </ac:spMkLst>
        </pc:spChg>
        <pc:spChg chg="mod">
          <ac:chgData name="Monika Łomnicka Jurewicz" userId="fa1de3e1-3d2c-4a60-91b3-e7cfb4f85e16" providerId="ADAL" clId="{11D7FEC4-3C33-4803-A143-454E8EACAEDF}" dt="2025-03-17T11:55:44.016" v="4951" actId="14100"/>
          <ac:spMkLst>
            <pc:docMk/>
            <pc:sldMk cId="1780437840" sldId="2384"/>
            <ac:spMk id="13" creationId="{CE3270DC-CC59-DB92-B446-4D08E91E92AF}"/>
          </ac:spMkLst>
        </pc:spChg>
        <pc:spChg chg="mod ord">
          <ac:chgData name="Monika Łomnicka Jurewicz" userId="fa1de3e1-3d2c-4a60-91b3-e7cfb4f85e16" providerId="ADAL" clId="{11D7FEC4-3C33-4803-A143-454E8EACAEDF}" dt="2025-03-13T14:55:31.451" v="3139" actId="14100"/>
          <ac:spMkLst>
            <pc:docMk/>
            <pc:sldMk cId="1780437840" sldId="2384"/>
            <ac:spMk id="14" creationId="{C611CCF6-0282-1AD3-B848-C07B753A7F40}"/>
          </ac:spMkLst>
        </pc:spChg>
        <pc:spChg chg="mod ord">
          <ac:chgData name="Monika Łomnicka Jurewicz" userId="fa1de3e1-3d2c-4a60-91b3-e7cfb4f85e16" providerId="ADAL" clId="{11D7FEC4-3C33-4803-A143-454E8EACAEDF}" dt="2025-03-13T14:55:47.347" v="3141" actId="14100"/>
          <ac:spMkLst>
            <pc:docMk/>
            <pc:sldMk cId="1780437840" sldId="2384"/>
            <ac:spMk id="15" creationId="{1C5C7A6C-E47A-EBCC-B545-280DCEDC1063}"/>
          </ac:spMkLst>
        </pc:spChg>
        <pc:picChg chg="mod">
          <ac:chgData name="Monika Łomnicka Jurewicz" userId="fa1de3e1-3d2c-4a60-91b3-e7cfb4f85e16" providerId="ADAL" clId="{11D7FEC4-3C33-4803-A143-454E8EACAEDF}" dt="2025-03-17T11:55:12.470" v="4948" actId="1076"/>
          <ac:picMkLst>
            <pc:docMk/>
            <pc:sldMk cId="1780437840" sldId="2384"/>
            <ac:picMk id="2" creationId="{40CCA350-AF15-C326-785C-4FBE501C3886}"/>
          </ac:picMkLst>
        </pc:picChg>
        <pc:picChg chg="add mod ord">
          <ac:chgData name="Monika Łomnicka Jurewicz" userId="fa1de3e1-3d2c-4a60-91b3-e7cfb4f85e16" providerId="ADAL" clId="{11D7FEC4-3C33-4803-A143-454E8EACAEDF}" dt="2025-03-13T14:55:35.358" v="3140" actId="1076"/>
          <ac:picMkLst>
            <pc:docMk/>
            <pc:sldMk cId="1780437840" sldId="2384"/>
            <ac:picMk id="4" creationId="{3E28D102-B1B4-AB8F-9987-E829BD39001A}"/>
          </ac:picMkLst>
        </pc:picChg>
        <pc:picChg chg="add mod">
          <ac:chgData name="Monika Łomnicka Jurewicz" userId="fa1de3e1-3d2c-4a60-91b3-e7cfb4f85e16" providerId="ADAL" clId="{11D7FEC4-3C33-4803-A143-454E8EACAEDF}" dt="2025-03-13T14:57:13.397" v="3150" actId="1076"/>
          <ac:picMkLst>
            <pc:docMk/>
            <pc:sldMk cId="1780437840" sldId="2384"/>
            <ac:picMk id="9" creationId="{DBE51EE8-46FA-A57E-3878-3E341C439ABC}"/>
          </ac:picMkLst>
        </pc:picChg>
      </pc:sldChg>
      <pc:sldChg chg="modAnim">
        <pc:chgData name="Monika Łomnicka Jurewicz" userId="fa1de3e1-3d2c-4a60-91b3-e7cfb4f85e16" providerId="ADAL" clId="{11D7FEC4-3C33-4803-A143-454E8EACAEDF}" dt="2025-03-17T11:55:21.648" v="4950"/>
        <pc:sldMkLst>
          <pc:docMk/>
          <pc:sldMk cId="4043676801" sldId="2386"/>
        </pc:sldMkLst>
      </pc:sldChg>
      <pc:sldChg chg="addSp delSp modSp mod">
        <pc:chgData name="Monika Łomnicka Jurewicz" userId="fa1de3e1-3d2c-4a60-91b3-e7cfb4f85e16" providerId="ADAL" clId="{11D7FEC4-3C33-4803-A143-454E8EACAEDF}" dt="2025-03-21T13:59:05.183" v="5682" actId="20577"/>
        <pc:sldMkLst>
          <pc:docMk/>
          <pc:sldMk cId="1072258152" sldId="2390"/>
        </pc:sldMkLst>
        <pc:spChg chg="mod">
          <ac:chgData name="Monika Łomnicka Jurewicz" userId="fa1de3e1-3d2c-4a60-91b3-e7cfb4f85e16" providerId="ADAL" clId="{11D7FEC4-3C33-4803-A143-454E8EACAEDF}" dt="2025-03-21T09:29:47.096" v="5284" actId="1076"/>
          <ac:spMkLst>
            <pc:docMk/>
            <pc:sldMk cId="1072258152" sldId="2390"/>
            <ac:spMk id="2" creationId="{0FEB1031-522A-2FA2-A129-B6DB9DA894EE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3" creationId="{DCF855C2-50B4-F361-4E08-DF73B98BC2C9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7" creationId="{7277E1D1-1833-31E8-0256-93D62E10DA3F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9" creationId="{4B0F70F6-0CA5-598E-6C64-8868AC0A7940}"/>
          </ac:spMkLst>
        </pc:spChg>
        <pc:spChg chg="mod">
          <ac:chgData name="Monika Łomnicka Jurewicz" userId="fa1de3e1-3d2c-4a60-91b3-e7cfb4f85e16" providerId="ADAL" clId="{11D7FEC4-3C33-4803-A143-454E8EACAEDF}" dt="2025-03-13T14:14:59.651" v="3070" actId="207"/>
          <ac:spMkLst>
            <pc:docMk/>
            <pc:sldMk cId="1072258152" sldId="2390"/>
            <ac:spMk id="23" creationId="{059D86E6-4F26-BC36-1D84-65BC06555371}"/>
          </ac:spMkLst>
        </pc:spChg>
        <pc:spChg chg="mod">
          <ac:chgData name="Monika Łomnicka Jurewicz" userId="fa1de3e1-3d2c-4a60-91b3-e7cfb4f85e16" providerId="ADAL" clId="{11D7FEC4-3C33-4803-A143-454E8EACAEDF}" dt="2025-03-21T09:29:29.378" v="5282" actId="1076"/>
          <ac:spMkLst>
            <pc:docMk/>
            <pc:sldMk cId="1072258152" sldId="2390"/>
            <ac:spMk id="27" creationId="{04AE523A-46A6-CC10-56B2-AC62231283FD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29" creationId="{6E593D08-E212-783C-6279-B049BBA6032C}"/>
          </ac:spMkLst>
        </pc:spChg>
        <pc:spChg chg="mod">
          <ac:chgData name="Monika Łomnicka Jurewicz" userId="fa1de3e1-3d2c-4a60-91b3-e7cfb4f85e16" providerId="ADAL" clId="{11D7FEC4-3C33-4803-A143-454E8EACAEDF}" dt="2025-03-21T09:29:29.378" v="5282" actId="1076"/>
          <ac:spMkLst>
            <pc:docMk/>
            <pc:sldMk cId="1072258152" sldId="2390"/>
            <ac:spMk id="31" creationId="{55489F69-4F09-B2F8-6871-4AF15F34EA41}"/>
          </ac:spMkLst>
        </pc:spChg>
        <pc:spChg chg="mod">
          <ac:chgData name="Monika Łomnicka Jurewicz" userId="fa1de3e1-3d2c-4a60-91b3-e7cfb4f85e16" providerId="ADAL" clId="{11D7FEC4-3C33-4803-A143-454E8EACAEDF}" dt="2025-03-21T09:29:29.378" v="5282" actId="1076"/>
          <ac:spMkLst>
            <pc:docMk/>
            <pc:sldMk cId="1072258152" sldId="2390"/>
            <ac:spMk id="35" creationId="{61ABC488-CB98-3464-79C8-5ECB27BBB8C4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38" creationId="{292A9F0C-1FA9-7C58-F939-6835786C0317}"/>
          </ac:spMkLst>
        </pc:spChg>
        <pc:spChg chg="mod">
          <ac:chgData name="Monika Łomnicka Jurewicz" userId="fa1de3e1-3d2c-4a60-91b3-e7cfb4f85e16" providerId="ADAL" clId="{11D7FEC4-3C33-4803-A143-454E8EACAEDF}" dt="2025-03-21T13:59:05.183" v="5682" actId="20577"/>
          <ac:spMkLst>
            <pc:docMk/>
            <pc:sldMk cId="1072258152" sldId="2390"/>
            <ac:spMk id="39" creationId="{E9968D9E-17EE-F4E0-5BF3-4636EF6627CB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41" creationId="{1E77D2FA-CCF3-D6DD-3863-2F0AE55C4740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45" creationId="{16AE6EBB-1E2F-291B-9F5C-BC9E1F6AF5A0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47" creationId="{4F7901F4-47FC-0C49-4104-C600E1B5A5B6}"/>
          </ac:spMkLst>
        </pc:spChg>
        <pc:spChg chg="mod">
          <ac:chgData name="Monika Łomnicka Jurewicz" userId="fa1de3e1-3d2c-4a60-91b3-e7cfb4f85e16" providerId="ADAL" clId="{11D7FEC4-3C33-4803-A143-454E8EACAEDF}" dt="2025-03-21T09:29:29.378" v="5282" actId="1076"/>
          <ac:spMkLst>
            <pc:docMk/>
            <pc:sldMk cId="1072258152" sldId="2390"/>
            <ac:spMk id="51" creationId="{CD4351F2-B101-3020-8B97-30BFF5D20615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55" creationId="{B6E50BCD-1530-E75B-9AFE-DEF76E9F8518}"/>
          </ac:spMkLst>
        </pc:spChg>
        <pc:spChg chg="mod">
          <ac:chgData name="Monika Łomnicka Jurewicz" userId="fa1de3e1-3d2c-4a60-91b3-e7cfb4f85e16" providerId="ADAL" clId="{11D7FEC4-3C33-4803-A143-454E8EACAEDF}" dt="2025-03-21T09:29:29.378" v="5282" actId="1076"/>
          <ac:spMkLst>
            <pc:docMk/>
            <pc:sldMk cId="1072258152" sldId="2390"/>
            <ac:spMk id="59" creationId="{D562F3E5-44A5-2D68-C2AE-BA78316953D7}"/>
          </ac:spMkLst>
        </pc:spChg>
        <pc:spChg chg="mod">
          <ac:chgData name="Monika Łomnicka Jurewicz" userId="fa1de3e1-3d2c-4a60-91b3-e7cfb4f85e16" providerId="ADAL" clId="{11D7FEC4-3C33-4803-A143-454E8EACAEDF}" dt="2025-03-21T09:30:28.677" v="5288" actId="1076"/>
          <ac:spMkLst>
            <pc:docMk/>
            <pc:sldMk cId="1072258152" sldId="2390"/>
            <ac:spMk id="62" creationId="{4E591687-A172-2BC9-3EAA-2BDAAB877979}"/>
          </ac:spMkLst>
        </pc:spChg>
        <pc:picChg chg="add mod modCrop">
          <ac:chgData name="Monika Łomnicka Jurewicz" userId="fa1de3e1-3d2c-4a60-91b3-e7cfb4f85e16" providerId="ADAL" clId="{11D7FEC4-3C33-4803-A143-454E8EACAEDF}" dt="2025-03-21T09:37:40.337" v="5401" actId="1076"/>
          <ac:picMkLst>
            <pc:docMk/>
            <pc:sldMk cId="1072258152" sldId="2390"/>
            <ac:picMk id="10" creationId="{B64810F5-4FDE-6AFE-42C1-95E73D2BDAB7}"/>
          </ac:picMkLst>
        </pc:picChg>
      </pc:sldChg>
      <pc:sldChg chg="delSp modSp mod">
        <pc:chgData name="Monika Łomnicka Jurewicz" userId="fa1de3e1-3d2c-4a60-91b3-e7cfb4f85e16" providerId="ADAL" clId="{11D7FEC4-3C33-4803-A143-454E8EACAEDF}" dt="2025-03-21T16:09:58.189" v="5715" actId="21"/>
        <pc:sldMkLst>
          <pc:docMk/>
          <pc:sldMk cId="683518797" sldId="2408"/>
        </pc:sldMkLst>
        <pc:spChg chg="mod">
          <ac:chgData name="Monika Łomnicka Jurewicz" userId="fa1de3e1-3d2c-4a60-91b3-e7cfb4f85e16" providerId="ADAL" clId="{11D7FEC4-3C33-4803-A143-454E8EACAEDF}" dt="2025-03-12T15:58:39.683" v="408" actId="20577"/>
          <ac:spMkLst>
            <pc:docMk/>
            <pc:sldMk cId="683518797" sldId="2408"/>
            <ac:spMk id="29" creationId="{DDEFB1EC-5CF3-2E51-DB2B-88DA89BDDEFE}"/>
          </ac:spMkLst>
        </pc:spChg>
      </pc:sldChg>
      <pc:sldChg chg="modSp mod">
        <pc:chgData name="Monika Łomnicka Jurewicz" userId="fa1de3e1-3d2c-4a60-91b3-e7cfb4f85e16" providerId="ADAL" clId="{11D7FEC4-3C33-4803-A143-454E8EACAEDF}" dt="2025-03-21T12:35:41.534" v="5426" actId="113"/>
        <pc:sldMkLst>
          <pc:docMk/>
          <pc:sldMk cId="2409759498" sldId="2410"/>
        </pc:sldMkLst>
        <pc:graphicFrameChg chg="mod">
          <ac:chgData name="Monika Łomnicka Jurewicz" userId="fa1de3e1-3d2c-4a60-91b3-e7cfb4f85e16" providerId="ADAL" clId="{11D7FEC4-3C33-4803-A143-454E8EACAEDF}" dt="2025-03-21T12:35:41.534" v="5426" actId="113"/>
          <ac:graphicFrameMkLst>
            <pc:docMk/>
            <pc:sldMk cId="2409759498" sldId="2410"/>
            <ac:graphicFrameMk id="7" creationId="{CA9A3657-409C-D433-C503-8603DE46EBAE}"/>
          </ac:graphicFrameMkLst>
        </pc:graphicFrameChg>
        <pc:picChg chg="mod">
          <ac:chgData name="Monika Łomnicka Jurewicz" userId="fa1de3e1-3d2c-4a60-91b3-e7cfb4f85e16" providerId="ADAL" clId="{11D7FEC4-3C33-4803-A143-454E8EACAEDF}" dt="2025-03-12T15:02:44.994" v="23" actId="14100"/>
          <ac:picMkLst>
            <pc:docMk/>
            <pc:sldMk cId="2409759498" sldId="2410"/>
            <ac:picMk id="3" creationId="{E42E6E33-0EFF-F796-0887-443449C25540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21T16:01:35.822" v="5713" actId="14100"/>
        <pc:sldMkLst>
          <pc:docMk/>
          <pc:sldMk cId="1722763266" sldId="2412"/>
        </pc:sldMkLst>
        <pc:spChg chg="mod">
          <ac:chgData name="Monika Łomnicka Jurewicz" userId="fa1de3e1-3d2c-4a60-91b3-e7cfb4f85e16" providerId="ADAL" clId="{11D7FEC4-3C33-4803-A143-454E8EACAEDF}" dt="2025-03-13T10:14:17.224" v="738" actId="207"/>
          <ac:spMkLst>
            <pc:docMk/>
            <pc:sldMk cId="1722763266" sldId="2412"/>
            <ac:spMk id="2" creationId="{00000000-0000-0000-0000-000000000000}"/>
          </ac:spMkLst>
        </pc:spChg>
        <pc:spChg chg="add mod ord">
          <ac:chgData name="Monika Łomnicka Jurewicz" userId="fa1de3e1-3d2c-4a60-91b3-e7cfb4f85e16" providerId="ADAL" clId="{11D7FEC4-3C33-4803-A143-454E8EACAEDF}" dt="2025-03-21T16:01:31.168" v="5712" actId="14100"/>
          <ac:spMkLst>
            <pc:docMk/>
            <pc:sldMk cId="1722763266" sldId="2412"/>
            <ac:spMk id="3" creationId="{9C755132-7DB9-FB5A-663F-D5897F9FC62C}"/>
          </ac:spMkLst>
        </pc:spChg>
        <pc:spChg chg="mod">
          <ac:chgData name="Monika Łomnicka Jurewicz" userId="fa1de3e1-3d2c-4a60-91b3-e7cfb4f85e16" providerId="ADAL" clId="{11D7FEC4-3C33-4803-A143-454E8EACAEDF}" dt="2025-03-21T16:01:00.606" v="5706" actId="207"/>
          <ac:spMkLst>
            <pc:docMk/>
            <pc:sldMk cId="1722763266" sldId="2412"/>
            <ac:spMk id="4" creationId="{5DDEF3EA-D2FC-041E-9255-3F1A397EB7C1}"/>
          </ac:spMkLst>
        </pc:spChg>
        <pc:spChg chg="mod">
          <ac:chgData name="Monika Łomnicka Jurewicz" userId="fa1de3e1-3d2c-4a60-91b3-e7cfb4f85e16" providerId="ADAL" clId="{11D7FEC4-3C33-4803-A143-454E8EACAEDF}" dt="2025-03-13T10:14:04.869" v="736" actId="1076"/>
          <ac:spMkLst>
            <pc:docMk/>
            <pc:sldMk cId="1722763266" sldId="2412"/>
            <ac:spMk id="5" creationId="{00000000-0000-0000-0000-000000000000}"/>
          </ac:spMkLst>
        </pc:spChg>
        <pc:spChg chg="mod">
          <ac:chgData name="Monika Łomnicka Jurewicz" userId="fa1de3e1-3d2c-4a60-91b3-e7cfb4f85e16" providerId="ADAL" clId="{11D7FEC4-3C33-4803-A143-454E8EACAEDF}" dt="2025-03-21T16:01:35.822" v="5713" actId="14100"/>
          <ac:spMkLst>
            <pc:docMk/>
            <pc:sldMk cId="1722763266" sldId="2412"/>
            <ac:spMk id="6" creationId="{9F848D40-C610-19F4-DDA9-2ED2E0C93CB5}"/>
          </ac:spMkLst>
        </pc:spChg>
        <pc:picChg chg="mod">
          <ac:chgData name="Monika Łomnicka Jurewicz" userId="fa1de3e1-3d2c-4a60-91b3-e7cfb4f85e16" providerId="ADAL" clId="{11D7FEC4-3C33-4803-A143-454E8EACAEDF}" dt="2025-03-13T10:05:45.453" v="732" actId="1076"/>
          <ac:picMkLst>
            <pc:docMk/>
            <pc:sldMk cId="1722763266" sldId="2412"/>
            <ac:picMk id="12" creationId="{D01A310F-8871-02FE-CFEA-3F7C3317981C}"/>
          </ac:picMkLst>
        </pc:picChg>
      </pc:sldChg>
      <pc:sldChg chg="addSp delSp modSp mod ord">
        <pc:chgData name="Monika Łomnicka Jurewicz" userId="fa1de3e1-3d2c-4a60-91b3-e7cfb4f85e16" providerId="ADAL" clId="{11D7FEC4-3C33-4803-A143-454E8EACAEDF}" dt="2025-03-14T08:42:58.432" v="3961" actId="14100"/>
        <pc:sldMkLst>
          <pc:docMk/>
          <pc:sldMk cId="3691939381" sldId="2413"/>
        </pc:sldMkLst>
        <pc:spChg chg="ord">
          <ac:chgData name="Monika Łomnicka Jurewicz" userId="fa1de3e1-3d2c-4a60-91b3-e7cfb4f85e16" providerId="ADAL" clId="{11D7FEC4-3C33-4803-A143-454E8EACAEDF}" dt="2025-03-14T08:41:04.753" v="3924" actId="167"/>
          <ac:spMkLst>
            <pc:docMk/>
            <pc:sldMk cId="3691939381" sldId="2413"/>
            <ac:spMk id="6" creationId="{9F848D40-C610-19F4-DDA9-2ED2E0C93CB5}"/>
          </ac:spMkLst>
        </pc:spChg>
        <pc:spChg chg="mod">
          <ac:chgData name="Monika Łomnicka Jurewicz" userId="fa1de3e1-3d2c-4a60-91b3-e7cfb4f85e16" providerId="ADAL" clId="{11D7FEC4-3C33-4803-A143-454E8EACAEDF}" dt="2025-03-14T08:41:17.169" v="3929" actId="20577"/>
          <ac:spMkLst>
            <pc:docMk/>
            <pc:sldMk cId="3691939381" sldId="2413"/>
            <ac:spMk id="11" creationId="{D6229497-9593-6934-0C9F-CADC4DB54062}"/>
          </ac:spMkLst>
        </pc:spChg>
        <pc:spChg chg="mod">
          <ac:chgData name="Monika Łomnicka Jurewicz" userId="fa1de3e1-3d2c-4a60-91b3-e7cfb4f85e16" providerId="ADAL" clId="{11D7FEC4-3C33-4803-A143-454E8EACAEDF}" dt="2025-03-14T08:42:58.432" v="3961" actId="14100"/>
          <ac:spMkLst>
            <pc:docMk/>
            <pc:sldMk cId="3691939381" sldId="2413"/>
            <ac:spMk id="14" creationId="{D1D4B26E-B502-7E35-A5E7-52D1EB20BD00}"/>
          </ac:spMkLst>
        </pc:spChg>
        <pc:graphicFrameChg chg="modGraphic">
          <ac:chgData name="Monika Łomnicka Jurewicz" userId="fa1de3e1-3d2c-4a60-91b3-e7cfb4f85e16" providerId="ADAL" clId="{11D7FEC4-3C33-4803-A143-454E8EACAEDF}" dt="2025-03-14T08:42:34.338" v="3960" actId="20577"/>
          <ac:graphicFrameMkLst>
            <pc:docMk/>
            <pc:sldMk cId="3691939381" sldId="2413"/>
            <ac:graphicFrameMk id="13" creationId="{6975ACD1-9458-9123-982F-34F7AB495893}"/>
          </ac:graphicFrameMkLst>
        </pc:graphicFrameChg>
        <pc:picChg chg="add mod ord">
          <ac:chgData name="Monika Łomnicka Jurewicz" userId="fa1de3e1-3d2c-4a60-91b3-e7cfb4f85e16" providerId="ADAL" clId="{11D7FEC4-3C33-4803-A143-454E8EACAEDF}" dt="2025-03-14T08:42:05.427" v="3954" actId="1076"/>
          <ac:picMkLst>
            <pc:docMk/>
            <pc:sldMk cId="3691939381" sldId="2413"/>
            <ac:picMk id="5" creationId="{09D7013D-6573-94C2-A697-636962AE3E07}"/>
          </ac:picMkLst>
        </pc:picChg>
      </pc:sldChg>
      <pc:sldChg chg="addSp modSp mod ord">
        <pc:chgData name="Monika Łomnicka Jurewicz" userId="fa1de3e1-3d2c-4a60-91b3-e7cfb4f85e16" providerId="ADAL" clId="{11D7FEC4-3C33-4803-A143-454E8EACAEDF}" dt="2025-03-21T16:00:04.351" v="5702"/>
        <pc:sldMkLst>
          <pc:docMk/>
          <pc:sldMk cId="248779856" sldId="2415"/>
        </pc:sldMkLst>
        <pc:spChg chg="add mod">
          <ac:chgData name="Monika Łomnicka Jurewicz" userId="fa1de3e1-3d2c-4a60-91b3-e7cfb4f85e16" providerId="ADAL" clId="{11D7FEC4-3C33-4803-A143-454E8EACAEDF}" dt="2025-03-14T08:59:06.869" v="4043" actId="14100"/>
          <ac:spMkLst>
            <pc:docMk/>
            <pc:sldMk cId="248779856" sldId="2415"/>
            <ac:spMk id="2" creationId="{74AECEF1-4138-0035-2D8A-264E1727BB1F}"/>
          </ac:spMkLst>
        </pc:spChg>
        <pc:spChg chg="ord">
          <ac:chgData name="Monika Łomnicka Jurewicz" userId="fa1de3e1-3d2c-4a60-91b3-e7cfb4f85e16" providerId="ADAL" clId="{11D7FEC4-3C33-4803-A143-454E8EACAEDF}" dt="2025-03-14T08:59:28.599" v="4048" actId="166"/>
          <ac:spMkLst>
            <pc:docMk/>
            <pc:sldMk cId="248779856" sldId="2415"/>
            <ac:spMk id="6" creationId="{9F848D40-C610-19F4-DDA9-2ED2E0C93CB5}"/>
          </ac:spMkLst>
        </pc:spChg>
        <pc:spChg chg="add mod">
          <ac:chgData name="Monika Łomnicka Jurewicz" userId="fa1de3e1-3d2c-4a60-91b3-e7cfb4f85e16" providerId="ADAL" clId="{11D7FEC4-3C33-4803-A143-454E8EACAEDF}" dt="2025-03-14T08:59:38.800" v="4050" actId="1076"/>
          <ac:spMkLst>
            <pc:docMk/>
            <pc:sldMk cId="248779856" sldId="2415"/>
            <ac:spMk id="7" creationId="{8E01C757-0C27-1B41-42FB-800CE6197EBE}"/>
          </ac:spMkLst>
        </pc:spChg>
        <pc:spChg chg="mod">
          <ac:chgData name="Monika Łomnicka Jurewicz" userId="fa1de3e1-3d2c-4a60-91b3-e7cfb4f85e16" providerId="ADAL" clId="{11D7FEC4-3C33-4803-A143-454E8EACAEDF}" dt="2025-03-14T08:57:07.150" v="4011" actId="14100"/>
          <ac:spMkLst>
            <pc:docMk/>
            <pc:sldMk cId="248779856" sldId="2415"/>
            <ac:spMk id="8" creationId="{575AEF3C-C382-4A3D-A60F-E42C7FC02DC1}"/>
          </ac:spMkLst>
        </pc:spChg>
        <pc:spChg chg="add mod">
          <ac:chgData name="Monika Łomnicka Jurewicz" userId="fa1de3e1-3d2c-4a60-91b3-e7cfb4f85e16" providerId="ADAL" clId="{11D7FEC4-3C33-4803-A143-454E8EACAEDF}" dt="2025-03-14T08:59:14.894" v="4044" actId="1076"/>
          <ac:spMkLst>
            <pc:docMk/>
            <pc:sldMk cId="248779856" sldId="2415"/>
            <ac:spMk id="15" creationId="{C82BDCA2-06E1-B241-2853-BDFD56987EA4}"/>
          </ac:spMkLst>
        </pc:spChg>
        <pc:spChg chg="add mod">
          <ac:chgData name="Monika Łomnicka Jurewicz" userId="fa1de3e1-3d2c-4a60-91b3-e7cfb4f85e16" providerId="ADAL" clId="{11D7FEC4-3C33-4803-A143-454E8EACAEDF}" dt="2025-03-14T09:00:35.739" v="4065" actId="1076"/>
          <ac:spMkLst>
            <pc:docMk/>
            <pc:sldMk cId="248779856" sldId="2415"/>
            <ac:spMk id="18" creationId="{58E55515-E20C-0EC9-EDB1-5C8AB7A4F515}"/>
          </ac:spMkLst>
        </pc:spChg>
        <pc:picChg chg="mod ord">
          <ac:chgData name="Monika Łomnicka Jurewicz" userId="fa1de3e1-3d2c-4a60-91b3-e7cfb4f85e16" providerId="ADAL" clId="{11D7FEC4-3C33-4803-A143-454E8EACAEDF}" dt="2025-03-14T09:00:54.574" v="4067" actId="1076"/>
          <ac:picMkLst>
            <pc:docMk/>
            <pc:sldMk cId="248779856" sldId="2415"/>
            <ac:picMk id="4" creationId="{B26BE95B-9CE7-E2C7-0EC6-A3227DAD7A5A}"/>
          </ac:picMkLst>
        </pc:picChg>
        <pc:picChg chg="mod">
          <ac:chgData name="Monika Łomnicka Jurewicz" userId="fa1de3e1-3d2c-4a60-91b3-e7cfb4f85e16" providerId="ADAL" clId="{11D7FEC4-3C33-4803-A143-454E8EACAEDF}" dt="2025-03-14T08:58:40.334" v="4035" actId="688"/>
          <ac:picMkLst>
            <pc:docMk/>
            <pc:sldMk cId="248779856" sldId="2415"/>
            <ac:picMk id="5" creationId="{FB5B1831-AA02-0C06-21E0-1ED7D2AF657F}"/>
          </ac:picMkLst>
        </pc:picChg>
        <pc:picChg chg="mod ord">
          <ac:chgData name="Monika Łomnicka Jurewicz" userId="fa1de3e1-3d2c-4a60-91b3-e7cfb4f85e16" providerId="ADAL" clId="{11D7FEC4-3C33-4803-A143-454E8EACAEDF}" dt="2025-03-14T08:59:46.272" v="4051" actId="166"/>
          <ac:picMkLst>
            <pc:docMk/>
            <pc:sldMk cId="248779856" sldId="2415"/>
            <ac:picMk id="9" creationId="{E4CDD094-3459-C98F-A3AC-1A61376135F1}"/>
          </ac:picMkLst>
        </pc:picChg>
        <pc:picChg chg="mod">
          <ac:chgData name="Monika Łomnicka Jurewicz" userId="fa1de3e1-3d2c-4a60-91b3-e7cfb4f85e16" providerId="ADAL" clId="{11D7FEC4-3C33-4803-A143-454E8EACAEDF}" dt="2025-03-14T08:58:33.149" v="4032" actId="1076"/>
          <ac:picMkLst>
            <pc:docMk/>
            <pc:sldMk cId="248779856" sldId="2415"/>
            <ac:picMk id="12" creationId="{2FC2C098-3B0D-679F-9772-ED21F98613A5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14T08:56:38.034" v="4005" actId="1076"/>
        <pc:sldMkLst>
          <pc:docMk/>
          <pc:sldMk cId="3959119908" sldId="2417"/>
        </pc:sldMkLst>
        <pc:spChg chg="mod">
          <ac:chgData name="Monika Łomnicka Jurewicz" userId="fa1de3e1-3d2c-4a60-91b3-e7cfb4f85e16" providerId="ADAL" clId="{11D7FEC4-3C33-4803-A143-454E8EACAEDF}" dt="2025-03-12T15:22:15.032" v="82" actId="1076"/>
          <ac:spMkLst>
            <pc:docMk/>
            <pc:sldMk cId="3959119908" sldId="2417"/>
            <ac:spMk id="5" creationId="{5302C060-5472-E436-8EAA-383551863AFF}"/>
          </ac:spMkLst>
        </pc:spChg>
        <pc:spChg chg="mod">
          <ac:chgData name="Monika Łomnicka Jurewicz" userId="fa1de3e1-3d2c-4a60-91b3-e7cfb4f85e16" providerId="ADAL" clId="{11D7FEC4-3C33-4803-A143-454E8EACAEDF}" dt="2025-03-13T10:02:41.636" v="669" actId="20577"/>
          <ac:spMkLst>
            <pc:docMk/>
            <pc:sldMk cId="3959119908" sldId="2417"/>
            <ac:spMk id="9" creationId="{FF2C1AB6-D31B-3F0A-80D8-BB9B711F9F3E}"/>
          </ac:spMkLst>
        </pc:spChg>
        <pc:spChg chg="add mod">
          <ac:chgData name="Monika Łomnicka Jurewicz" userId="fa1de3e1-3d2c-4a60-91b3-e7cfb4f85e16" providerId="ADAL" clId="{11D7FEC4-3C33-4803-A143-454E8EACAEDF}" dt="2025-03-12T15:24:43.474" v="123" actId="14100"/>
          <ac:spMkLst>
            <pc:docMk/>
            <pc:sldMk cId="3959119908" sldId="2417"/>
            <ac:spMk id="10" creationId="{460939AF-123B-5550-7D12-88F94618C33A}"/>
          </ac:spMkLst>
        </pc:spChg>
        <pc:spChg chg="add mod">
          <ac:chgData name="Monika Łomnicka Jurewicz" userId="fa1de3e1-3d2c-4a60-91b3-e7cfb4f85e16" providerId="ADAL" clId="{11D7FEC4-3C33-4803-A143-454E8EACAEDF}" dt="2025-03-14T08:44:51.185" v="3979" actId="2085"/>
          <ac:spMkLst>
            <pc:docMk/>
            <pc:sldMk cId="3959119908" sldId="2417"/>
            <ac:spMk id="13" creationId="{6BEF01E9-10AD-6515-51C6-586E74A2941F}"/>
          </ac:spMkLst>
        </pc:spChg>
        <pc:spChg chg="mod">
          <ac:chgData name="Monika Łomnicka Jurewicz" userId="fa1de3e1-3d2c-4a60-91b3-e7cfb4f85e16" providerId="ADAL" clId="{11D7FEC4-3C33-4803-A143-454E8EACAEDF}" dt="2025-03-12T15:24:07.600" v="105" actId="1076"/>
          <ac:spMkLst>
            <pc:docMk/>
            <pc:sldMk cId="3959119908" sldId="2417"/>
            <ac:spMk id="14" creationId="{969DBBDC-0600-11A4-3D26-6B0E9DBFE601}"/>
          </ac:spMkLst>
        </pc:spChg>
        <pc:spChg chg="mod">
          <ac:chgData name="Monika Łomnicka Jurewicz" userId="fa1de3e1-3d2c-4a60-91b3-e7cfb4f85e16" providerId="ADAL" clId="{11D7FEC4-3C33-4803-A143-454E8EACAEDF}" dt="2025-03-12T15:24:15.169" v="108" actId="1076"/>
          <ac:spMkLst>
            <pc:docMk/>
            <pc:sldMk cId="3959119908" sldId="2417"/>
            <ac:spMk id="20" creationId="{C3E073EE-6FDD-6078-D1B9-AF18A4C6A4F9}"/>
          </ac:spMkLst>
        </pc:spChg>
        <pc:picChg chg="add del mod">
          <ac:chgData name="Monika Łomnicka Jurewicz" userId="fa1de3e1-3d2c-4a60-91b3-e7cfb4f85e16" providerId="ADAL" clId="{11D7FEC4-3C33-4803-A143-454E8EACAEDF}" dt="2025-03-14T08:43:58.854" v="3971" actId="478"/>
          <ac:picMkLst>
            <pc:docMk/>
            <pc:sldMk cId="3959119908" sldId="2417"/>
            <ac:picMk id="2" creationId="{46910FBD-3B37-5B63-25B5-F1250AD88C54}"/>
          </ac:picMkLst>
        </pc:picChg>
        <pc:picChg chg="mod">
          <ac:chgData name="Monika Łomnicka Jurewicz" userId="fa1de3e1-3d2c-4a60-91b3-e7cfb4f85e16" providerId="ADAL" clId="{11D7FEC4-3C33-4803-A143-454E8EACAEDF}" dt="2025-03-12T15:24:59.605" v="128" actId="1076"/>
          <ac:picMkLst>
            <pc:docMk/>
            <pc:sldMk cId="3959119908" sldId="2417"/>
            <ac:picMk id="7" creationId="{4E98F9DB-2014-05DB-7B85-8BB30E994087}"/>
          </ac:picMkLst>
        </pc:picChg>
        <pc:picChg chg="add mod">
          <ac:chgData name="Monika Łomnicka Jurewicz" userId="fa1de3e1-3d2c-4a60-91b3-e7cfb4f85e16" providerId="ADAL" clId="{11D7FEC4-3C33-4803-A143-454E8EACAEDF}" dt="2025-03-14T08:56:38.034" v="4005" actId="1076"/>
          <ac:picMkLst>
            <pc:docMk/>
            <pc:sldMk cId="3959119908" sldId="2417"/>
            <ac:picMk id="26" creationId="{91DD9D3F-EE21-B59E-CB4D-92F59BE1C870}"/>
          </ac:picMkLst>
        </pc:picChg>
      </pc:sldChg>
      <pc:sldChg chg="addSp modSp mod">
        <pc:chgData name="Monika Łomnicka Jurewicz" userId="fa1de3e1-3d2c-4a60-91b3-e7cfb4f85e16" providerId="ADAL" clId="{11D7FEC4-3C33-4803-A143-454E8EACAEDF}" dt="2025-03-21T13:11:56.294" v="5674" actId="1076"/>
        <pc:sldMkLst>
          <pc:docMk/>
          <pc:sldMk cId="4192454494" sldId="2421"/>
        </pc:sldMkLst>
        <pc:spChg chg="add mod">
          <ac:chgData name="Monika Łomnicka Jurewicz" userId="fa1de3e1-3d2c-4a60-91b3-e7cfb4f85e16" providerId="ADAL" clId="{11D7FEC4-3C33-4803-A143-454E8EACAEDF}" dt="2025-03-14T09:01:42.960" v="4071" actId="14100"/>
          <ac:spMkLst>
            <pc:docMk/>
            <pc:sldMk cId="4192454494" sldId="2421"/>
            <ac:spMk id="3" creationId="{10816B49-08FF-5D4F-13D2-4D0C2792273C}"/>
          </ac:spMkLst>
        </pc:spChg>
        <pc:spChg chg="mod">
          <ac:chgData name="Monika Łomnicka Jurewicz" userId="fa1de3e1-3d2c-4a60-91b3-e7cfb4f85e16" providerId="ADAL" clId="{11D7FEC4-3C33-4803-A143-454E8EACAEDF}" dt="2025-03-13T10:18:48.029" v="776" actId="20577"/>
          <ac:spMkLst>
            <pc:docMk/>
            <pc:sldMk cId="4192454494" sldId="2421"/>
            <ac:spMk id="9" creationId="{FF2C1AB6-D31B-3F0A-80D8-BB9B711F9F3E}"/>
          </ac:spMkLst>
        </pc:spChg>
        <pc:spChg chg="mod">
          <ac:chgData name="Monika Łomnicka Jurewicz" userId="fa1de3e1-3d2c-4a60-91b3-e7cfb4f85e16" providerId="ADAL" clId="{11D7FEC4-3C33-4803-A143-454E8EACAEDF}" dt="2025-03-13T10:15:12.670" v="752" actId="14100"/>
          <ac:spMkLst>
            <pc:docMk/>
            <pc:sldMk cId="4192454494" sldId="2421"/>
            <ac:spMk id="40" creationId="{5C2B2340-C23D-CFDC-978D-44E1A8B918AF}"/>
          </ac:spMkLst>
        </pc:spChg>
        <pc:picChg chg="mod">
          <ac:chgData name="Monika Łomnicka Jurewicz" userId="fa1de3e1-3d2c-4a60-91b3-e7cfb4f85e16" providerId="ADAL" clId="{11D7FEC4-3C33-4803-A143-454E8EACAEDF}" dt="2025-03-21T13:11:56.294" v="5674" actId="1076"/>
          <ac:picMkLst>
            <pc:docMk/>
            <pc:sldMk cId="4192454494" sldId="2421"/>
            <ac:picMk id="6" creationId="{3AC27BFB-83A5-2A87-5D25-206F8AB25384}"/>
          </ac:picMkLst>
        </pc:picChg>
        <pc:picChg chg="mod">
          <ac:chgData name="Monika Łomnicka Jurewicz" userId="fa1de3e1-3d2c-4a60-91b3-e7cfb4f85e16" providerId="ADAL" clId="{11D7FEC4-3C33-4803-A143-454E8EACAEDF}" dt="2025-03-21T13:11:45.717" v="5672" actId="1076"/>
          <ac:picMkLst>
            <pc:docMk/>
            <pc:sldMk cId="4192454494" sldId="2421"/>
            <ac:picMk id="13" creationId="{B3314937-9372-BF66-4D5D-411F9C74B5B1}"/>
          </ac:picMkLst>
        </pc:picChg>
        <pc:picChg chg="mod">
          <ac:chgData name="Monika Łomnicka Jurewicz" userId="fa1de3e1-3d2c-4a60-91b3-e7cfb4f85e16" providerId="ADAL" clId="{11D7FEC4-3C33-4803-A143-454E8EACAEDF}" dt="2025-03-21T13:11:50.005" v="5673" actId="1076"/>
          <ac:picMkLst>
            <pc:docMk/>
            <pc:sldMk cId="4192454494" sldId="2421"/>
            <ac:picMk id="19" creationId="{4FADA53F-E827-B1A6-A6B8-E30888D5806B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21T13:10:54.323" v="5664" actId="1076"/>
        <pc:sldMkLst>
          <pc:docMk/>
          <pc:sldMk cId="3982011093" sldId="2423"/>
        </pc:sldMkLst>
        <pc:spChg chg="add mod">
          <ac:chgData name="Monika Łomnicka Jurewicz" userId="fa1de3e1-3d2c-4a60-91b3-e7cfb4f85e16" providerId="ADAL" clId="{11D7FEC4-3C33-4803-A143-454E8EACAEDF}" dt="2025-03-13T10:15:34.537" v="755" actId="1076"/>
          <ac:spMkLst>
            <pc:docMk/>
            <pc:sldMk cId="3982011093" sldId="2423"/>
            <ac:spMk id="3" creationId="{F68F920C-9C45-3519-12C9-D156BBC62E64}"/>
          </ac:spMkLst>
        </pc:spChg>
        <pc:spChg chg="mod">
          <ac:chgData name="Monika Łomnicka Jurewicz" userId="fa1de3e1-3d2c-4a60-91b3-e7cfb4f85e16" providerId="ADAL" clId="{11D7FEC4-3C33-4803-A143-454E8EACAEDF}" dt="2025-03-13T13:22:51.293" v="2130" actId="20577"/>
          <ac:spMkLst>
            <pc:docMk/>
            <pc:sldMk cId="3982011093" sldId="2423"/>
            <ac:spMk id="9" creationId="{FF2C1AB6-D31B-3F0A-80D8-BB9B711F9F3E}"/>
          </ac:spMkLst>
        </pc:spChg>
        <pc:spChg chg="add mod">
          <ac:chgData name="Monika Łomnicka Jurewicz" userId="fa1de3e1-3d2c-4a60-91b3-e7cfb4f85e16" providerId="ADAL" clId="{11D7FEC4-3C33-4803-A143-454E8EACAEDF}" dt="2025-03-14T09:02:06.980" v="4073" actId="1076"/>
          <ac:spMkLst>
            <pc:docMk/>
            <pc:sldMk cId="3982011093" sldId="2423"/>
            <ac:spMk id="11" creationId="{849FFDD5-D122-B462-07B4-66DD31E634DA}"/>
          </ac:spMkLst>
        </pc:spChg>
        <pc:picChg chg="mod">
          <ac:chgData name="Monika Łomnicka Jurewicz" userId="fa1de3e1-3d2c-4a60-91b3-e7cfb4f85e16" providerId="ADAL" clId="{11D7FEC4-3C33-4803-A143-454E8EACAEDF}" dt="2025-03-21T13:10:54.323" v="5664" actId="1076"/>
          <ac:picMkLst>
            <pc:docMk/>
            <pc:sldMk cId="3982011093" sldId="2423"/>
            <ac:picMk id="2" creationId="{D5C3FE8D-5F23-A783-5E80-84A668311847}"/>
          </ac:picMkLst>
        </pc:picChg>
        <pc:picChg chg="mod">
          <ac:chgData name="Monika Łomnicka Jurewicz" userId="fa1de3e1-3d2c-4a60-91b3-e7cfb4f85e16" providerId="ADAL" clId="{11D7FEC4-3C33-4803-A143-454E8EACAEDF}" dt="2025-03-21T13:10:40.196" v="5660" actId="1076"/>
          <ac:picMkLst>
            <pc:docMk/>
            <pc:sldMk cId="3982011093" sldId="2423"/>
            <ac:picMk id="13" creationId="{B3314937-9372-BF66-4D5D-411F9C74B5B1}"/>
          </ac:picMkLst>
        </pc:picChg>
        <pc:picChg chg="mod">
          <ac:chgData name="Monika Łomnicka Jurewicz" userId="fa1de3e1-3d2c-4a60-91b3-e7cfb4f85e16" providerId="ADAL" clId="{11D7FEC4-3C33-4803-A143-454E8EACAEDF}" dt="2025-03-21T13:10:49.186" v="5663" actId="1076"/>
          <ac:picMkLst>
            <pc:docMk/>
            <pc:sldMk cId="3982011093" sldId="2423"/>
            <ac:picMk id="19" creationId="{4FADA53F-E827-B1A6-A6B8-E30888D5806B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17T11:35:41.318" v="4797" actId="1076"/>
        <pc:sldMkLst>
          <pc:docMk/>
          <pc:sldMk cId="1166626620" sldId="2424"/>
        </pc:sldMkLst>
        <pc:spChg chg="add mod ord">
          <ac:chgData name="Monika Łomnicka Jurewicz" userId="fa1de3e1-3d2c-4a60-91b3-e7cfb4f85e16" providerId="ADAL" clId="{11D7FEC4-3C33-4803-A143-454E8EACAEDF}" dt="2025-03-17T11:35:41.318" v="4797" actId="1076"/>
          <ac:spMkLst>
            <pc:docMk/>
            <pc:sldMk cId="1166626620" sldId="2424"/>
            <ac:spMk id="3" creationId="{F83C9145-5468-C1B9-1CC8-9B7E9849FD1D}"/>
          </ac:spMkLst>
        </pc:spChg>
        <pc:spChg chg="mod ord">
          <ac:chgData name="Monika Łomnicka Jurewicz" userId="fa1de3e1-3d2c-4a60-91b3-e7cfb4f85e16" providerId="ADAL" clId="{11D7FEC4-3C33-4803-A143-454E8EACAEDF}" dt="2025-03-17T11:35:34.812" v="4796" actId="1076"/>
          <ac:spMkLst>
            <pc:docMk/>
            <pc:sldMk cId="1166626620" sldId="2424"/>
            <ac:spMk id="27" creationId="{A59B9FF8-BDDF-914D-9B1B-E487C10F71A4}"/>
          </ac:spMkLst>
        </pc:spChg>
        <pc:spChg chg="ord">
          <ac:chgData name="Monika Łomnicka Jurewicz" userId="fa1de3e1-3d2c-4a60-91b3-e7cfb4f85e16" providerId="ADAL" clId="{11D7FEC4-3C33-4803-A143-454E8EACAEDF}" dt="2025-03-17T11:34:32.198" v="4782" actId="166"/>
          <ac:spMkLst>
            <pc:docMk/>
            <pc:sldMk cId="1166626620" sldId="2424"/>
            <ac:spMk id="35" creationId="{793DF6F3-28E8-B566-3E78-4AAA11A99E9C}"/>
          </ac:spMkLst>
        </pc:spChg>
        <pc:picChg chg="add mod">
          <ac:chgData name="Monika Łomnicka Jurewicz" userId="fa1de3e1-3d2c-4a60-91b3-e7cfb4f85e16" providerId="ADAL" clId="{11D7FEC4-3C33-4803-A143-454E8EACAEDF}" dt="2025-03-17T11:35:30.097" v="4795" actId="14100"/>
          <ac:picMkLst>
            <pc:docMk/>
            <pc:sldMk cId="1166626620" sldId="2424"/>
            <ac:picMk id="11" creationId="{FAEC5088-A5FA-E8F4-AC63-E007C06D6B26}"/>
          </ac:picMkLst>
        </pc:picChg>
      </pc:sldChg>
      <pc:sldChg chg="modSp mod">
        <pc:chgData name="Monika Łomnicka Jurewicz" userId="fa1de3e1-3d2c-4a60-91b3-e7cfb4f85e16" providerId="ADAL" clId="{11D7FEC4-3C33-4803-A143-454E8EACAEDF}" dt="2025-03-13T10:18:35.177" v="775" actId="20577"/>
        <pc:sldMkLst>
          <pc:docMk/>
          <pc:sldMk cId="1228642191" sldId="2426"/>
        </pc:sldMkLst>
        <pc:spChg chg="mod">
          <ac:chgData name="Monika Łomnicka Jurewicz" userId="fa1de3e1-3d2c-4a60-91b3-e7cfb4f85e16" providerId="ADAL" clId="{11D7FEC4-3C33-4803-A143-454E8EACAEDF}" dt="2025-03-13T10:18:35.177" v="775" actId="20577"/>
          <ac:spMkLst>
            <pc:docMk/>
            <pc:sldMk cId="1228642191" sldId="2426"/>
            <ac:spMk id="9" creationId="{FF2C1AB6-D31B-3F0A-80D8-BB9B711F9F3E}"/>
          </ac:spMkLst>
        </pc:spChg>
      </pc:sldChg>
      <pc:sldChg chg="addSp delSp modSp del mod">
        <pc:chgData name="Monika Łomnicka Jurewicz" userId="fa1de3e1-3d2c-4a60-91b3-e7cfb4f85e16" providerId="ADAL" clId="{11D7FEC4-3C33-4803-A143-454E8EACAEDF}" dt="2025-03-21T12:37:42.207" v="5437" actId="20577"/>
        <pc:sldMkLst>
          <pc:docMk/>
          <pc:sldMk cId="1000681075" sldId="2428"/>
        </pc:sldMkLst>
        <pc:spChg chg="mod ord">
          <ac:chgData name="Monika Łomnicka Jurewicz" userId="fa1de3e1-3d2c-4a60-91b3-e7cfb4f85e16" providerId="ADAL" clId="{11D7FEC4-3C33-4803-A143-454E8EACAEDF}" dt="2025-03-17T11:48:36.547" v="4829" actId="14100"/>
          <ac:spMkLst>
            <pc:docMk/>
            <pc:sldMk cId="1000681075" sldId="2428"/>
            <ac:spMk id="18" creationId="{025F596A-77EF-C8AB-4A65-C5F6A0E326F6}"/>
          </ac:spMkLst>
        </pc:spChg>
        <pc:spChg chg="mod">
          <ac:chgData name="Monika Łomnicka Jurewicz" userId="fa1de3e1-3d2c-4a60-91b3-e7cfb4f85e16" providerId="ADAL" clId="{11D7FEC4-3C33-4803-A143-454E8EACAEDF}" dt="2025-03-21T12:37:28.425" v="5431" actId="20577"/>
          <ac:spMkLst>
            <pc:docMk/>
            <pc:sldMk cId="1000681075" sldId="2428"/>
            <ac:spMk id="21" creationId="{4F24A9F0-DF3D-5F46-6A40-D451F1599698}"/>
          </ac:spMkLst>
        </pc:spChg>
        <pc:spChg chg="mod">
          <ac:chgData name="Monika Łomnicka Jurewicz" userId="fa1de3e1-3d2c-4a60-91b3-e7cfb4f85e16" providerId="ADAL" clId="{11D7FEC4-3C33-4803-A143-454E8EACAEDF}" dt="2025-03-21T12:37:42.207" v="5437" actId="20577"/>
          <ac:spMkLst>
            <pc:docMk/>
            <pc:sldMk cId="1000681075" sldId="2428"/>
            <ac:spMk id="22" creationId="{D3CB05A3-7BAE-9C70-8EDF-B470168D961E}"/>
          </ac:spMkLst>
        </pc:spChg>
        <pc:spChg chg="ord">
          <ac:chgData name="Monika Łomnicka Jurewicz" userId="fa1de3e1-3d2c-4a60-91b3-e7cfb4f85e16" providerId="ADAL" clId="{11D7FEC4-3C33-4803-A143-454E8EACAEDF}" dt="2025-03-17T11:48:41.771" v="4830" actId="166"/>
          <ac:spMkLst>
            <pc:docMk/>
            <pc:sldMk cId="1000681075" sldId="2428"/>
            <ac:spMk id="23" creationId="{4EAEECAB-904D-BA9B-4A1E-C8A2302A4836}"/>
          </ac:spMkLst>
        </pc:spChg>
        <pc:spChg chg="mod">
          <ac:chgData name="Monika Łomnicka Jurewicz" userId="fa1de3e1-3d2c-4a60-91b3-e7cfb4f85e16" providerId="ADAL" clId="{11D7FEC4-3C33-4803-A143-454E8EACAEDF}" dt="2025-03-21T12:37:34.005" v="5434" actId="20577"/>
          <ac:spMkLst>
            <pc:docMk/>
            <pc:sldMk cId="1000681075" sldId="2428"/>
            <ac:spMk id="48" creationId="{4CDF904C-610C-C99D-FF1B-D4C81DB064C4}"/>
          </ac:spMkLst>
        </pc:spChg>
        <pc:picChg chg="mod">
          <ac:chgData name="Monika Łomnicka Jurewicz" userId="fa1de3e1-3d2c-4a60-91b3-e7cfb4f85e16" providerId="ADAL" clId="{11D7FEC4-3C33-4803-A143-454E8EACAEDF}" dt="2025-03-17T11:49:33.323" v="4842" actId="1076"/>
          <ac:picMkLst>
            <pc:docMk/>
            <pc:sldMk cId="1000681075" sldId="2428"/>
            <ac:picMk id="2" creationId="{6D48F103-0C05-AA24-C503-5E4DDA6B612E}"/>
          </ac:picMkLst>
        </pc:picChg>
        <pc:picChg chg="add mod">
          <ac:chgData name="Monika Łomnicka Jurewicz" userId="fa1de3e1-3d2c-4a60-91b3-e7cfb4f85e16" providerId="ADAL" clId="{11D7FEC4-3C33-4803-A143-454E8EACAEDF}" dt="2025-03-17T11:48:29.985" v="4827" actId="1076"/>
          <ac:picMkLst>
            <pc:docMk/>
            <pc:sldMk cId="1000681075" sldId="2428"/>
            <ac:picMk id="6" creationId="{EC7B4DE5-D2E9-7EB2-1366-0FB048292560}"/>
          </ac:picMkLst>
        </pc:picChg>
      </pc:sldChg>
      <pc:sldChg chg="addSp delSp modSp mod">
        <pc:chgData name="Monika Łomnicka Jurewicz" userId="fa1de3e1-3d2c-4a60-91b3-e7cfb4f85e16" providerId="ADAL" clId="{11D7FEC4-3C33-4803-A143-454E8EACAEDF}" dt="2025-03-21T13:12:38.222" v="5675" actId="20577"/>
        <pc:sldMkLst>
          <pc:docMk/>
          <pc:sldMk cId="1024858557" sldId="2429"/>
        </pc:sldMkLst>
        <pc:spChg chg="add mod">
          <ac:chgData name="Monika Łomnicka Jurewicz" userId="fa1de3e1-3d2c-4a60-91b3-e7cfb4f85e16" providerId="ADAL" clId="{11D7FEC4-3C33-4803-A143-454E8EACAEDF}" dt="2025-03-13T10:16:48.823" v="762" actId="1076"/>
          <ac:spMkLst>
            <pc:docMk/>
            <pc:sldMk cId="1024858557" sldId="2429"/>
            <ac:spMk id="3" creationId="{E9EF965C-7FEE-EEB6-EE55-CA150FBA042B}"/>
          </ac:spMkLst>
        </pc:spChg>
        <pc:spChg chg="mod">
          <ac:chgData name="Monika Łomnicka Jurewicz" userId="fa1de3e1-3d2c-4a60-91b3-e7cfb4f85e16" providerId="ADAL" clId="{11D7FEC4-3C33-4803-A143-454E8EACAEDF}" dt="2025-03-21T13:11:29.931" v="5669" actId="1076"/>
          <ac:spMkLst>
            <pc:docMk/>
            <pc:sldMk cId="1024858557" sldId="2429"/>
            <ac:spMk id="6" creationId="{7ADE78D4-2AA1-5276-58EA-5E000ABE4903}"/>
          </ac:spMkLst>
        </pc:spChg>
        <pc:spChg chg="mod">
          <ac:chgData name="Monika Łomnicka Jurewicz" userId="fa1de3e1-3d2c-4a60-91b3-e7cfb4f85e16" providerId="ADAL" clId="{11D7FEC4-3C33-4803-A143-454E8EACAEDF}" dt="2025-03-21T13:12:38.222" v="5675" actId="20577"/>
          <ac:spMkLst>
            <pc:docMk/>
            <pc:sldMk cId="1024858557" sldId="2429"/>
            <ac:spMk id="9" creationId="{FF2C1AB6-D31B-3F0A-80D8-BB9B711F9F3E}"/>
          </ac:spMkLst>
        </pc:spChg>
        <pc:spChg chg="add mod">
          <ac:chgData name="Monika Łomnicka Jurewicz" userId="fa1de3e1-3d2c-4a60-91b3-e7cfb4f85e16" providerId="ADAL" clId="{11D7FEC4-3C33-4803-A143-454E8EACAEDF}" dt="2025-03-14T09:02:13.920" v="4075" actId="1076"/>
          <ac:spMkLst>
            <pc:docMk/>
            <pc:sldMk cId="1024858557" sldId="2429"/>
            <ac:spMk id="12" creationId="{B79DF13E-4F15-A0D9-42F3-E67B1141D687}"/>
          </ac:spMkLst>
        </pc:spChg>
        <pc:spChg chg="add mod">
          <ac:chgData name="Monika Łomnicka Jurewicz" userId="fa1de3e1-3d2c-4a60-91b3-e7cfb4f85e16" providerId="ADAL" clId="{11D7FEC4-3C33-4803-A143-454E8EACAEDF}" dt="2025-03-17T11:29:23.117" v="4769" actId="1076"/>
          <ac:spMkLst>
            <pc:docMk/>
            <pc:sldMk cId="1024858557" sldId="2429"/>
            <ac:spMk id="20" creationId="{3EAA7AB6-AB62-357B-2289-F7F733CAD9D9}"/>
          </ac:spMkLst>
        </pc:spChg>
        <pc:spChg chg="mod">
          <ac:chgData name="Monika Łomnicka Jurewicz" userId="fa1de3e1-3d2c-4a60-91b3-e7cfb4f85e16" providerId="ADAL" clId="{11D7FEC4-3C33-4803-A143-454E8EACAEDF}" dt="2025-03-13T10:19:11.927" v="780" actId="1076"/>
          <ac:spMkLst>
            <pc:docMk/>
            <pc:sldMk cId="1024858557" sldId="2429"/>
            <ac:spMk id="38" creationId="{70E28710-9B1C-4CDA-5C66-43B6C8721F87}"/>
          </ac:spMkLst>
        </pc:spChg>
        <pc:picChg chg="mod ord">
          <ac:chgData name="Monika Łomnicka Jurewicz" userId="fa1de3e1-3d2c-4a60-91b3-e7cfb4f85e16" providerId="ADAL" clId="{11D7FEC4-3C33-4803-A143-454E8EACAEDF}" dt="2025-03-21T13:11:37.112" v="5670" actId="1076"/>
          <ac:picMkLst>
            <pc:docMk/>
            <pc:sldMk cId="1024858557" sldId="2429"/>
            <ac:picMk id="2" creationId="{D5C3FE8D-5F23-A783-5E80-84A668311847}"/>
          </ac:picMkLst>
        </pc:picChg>
        <pc:picChg chg="ord">
          <ac:chgData name="Monika Łomnicka Jurewicz" userId="fa1de3e1-3d2c-4a60-91b3-e7cfb4f85e16" providerId="ADAL" clId="{11D7FEC4-3C33-4803-A143-454E8EACAEDF}" dt="2025-03-17T11:26:09.067" v="4759" actId="166"/>
          <ac:picMkLst>
            <pc:docMk/>
            <pc:sldMk cId="1024858557" sldId="2429"/>
            <ac:picMk id="8" creationId="{C0754D50-13AE-EEF6-DED1-890442565210}"/>
          </ac:picMkLst>
        </pc:picChg>
        <pc:picChg chg="mod ord">
          <ac:chgData name="Monika Łomnicka Jurewicz" userId="fa1de3e1-3d2c-4a60-91b3-e7cfb4f85e16" providerId="ADAL" clId="{11D7FEC4-3C33-4803-A143-454E8EACAEDF}" dt="2025-03-17T11:25:54.305" v="4755" actId="1076"/>
          <ac:picMkLst>
            <pc:docMk/>
            <pc:sldMk cId="1024858557" sldId="2429"/>
            <ac:picMk id="10" creationId="{58C3A0D9-D7D9-6011-156B-1871096C7FD3}"/>
          </ac:picMkLst>
        </pc:picChg>
        <pc:picChg chg="mod">
          <ac:chgData name="Monika Łomnicka Jurewicz" userId="fa1de3e1-3d2c-4a60-91b3-e7cfb4f85e16" providerId="ADAL" clId="{11D7FEC4-3C33-4803-A143-454E8EACAEDF}" dt="2025-03-21T13:11:26.428" v="5668" actId="1076"/>
          <ac:picMkLst>
            <pc:docMk/>
            <pc:sldMk cId="1024858557" sldId="2429"/>
            <ac:picMk id="13" creationId="{B3314937-9372-BF66-4D5D-411F9C74B5B1}"/>
          </ac:picMkLst>
        </pc:picChg>
        <pc:picChg chg="mod ord">
          <ac:chgData name="Monika Łomnicka Jurewicz" userId="fa1de3e1-3d2c-4a60-91b3-e7cfb4f85e16" providerId="ADAL" clId="{11D7FEC4-3C33-4803-A143-454E8EACAEDF}" dt="2025-03-17T11:26:40.243" v="4766" actId="1076"/>
          <ac:picMkLst>
            <pc:docMk/>
            <pc:sldMk cId="1024858557" sldId="2429"/>
            <ac:picMk id="17" creationId="{3F31A0D1-A172-B5C3-7E31-791FA70B0460}"/>
          </ac:picMkLst>
        </pc:picChg>
        <pc:picChg chg="add mod ord">
          <ac:chgData name="Monika Łomnicka Jurewicz" userId="fa1de3e1-3d2c-4a60-91b3-e7cfb4f85e16" providerId="ADAL" clId="{11D7FEC4-3C33-4803-A143-454E8EACAEDF}" dt="2025-03-17T11:26:31.377" v="4763" actId="1076"/>
          <ac:picMkLst>
            <pc:docMk/>
            <pc:sldMk cId="1024858557" sldId="2429"/>
            <ac:picMk id="18" creationId="{6692ECE3-B78C-EA70-5107-8C5809FACE92}"/>
          </ac:picMkLst>
        </pc:picChg>
        <pc:picChg chg="mod">
          <ac:chgData name="Monika Łomnicka Jurewicz" userId="fa1de3e1-3d2c-4a60-91b3-e7cfb4f85e16" providerId="ADAL" clId="{11D7FEC4-3C33-4803-A143-454E8EACAEDF}" dt="2025-03-21T13:11:21.870" v="5667" actId="1076"/>
          <ac:picMkLst>
            <pc:docMk/>
            <pc:sldMk cId="1024858557" sldId="2429"/>
            <ac:picMk id="19" creationId="{4FADA53F-E827-B1A6-A6B8-E30888D5806B}"/>
          </ac:picMkLst>
        </pc:picChg>
      </pc:sldChg>
      <pc:sldChg chg="modSp mod">
        <pc:chgData name="Monika Łomnicka Jurewicz" userId="fa1de3e1-3d2c-4a60-91b3-e7cfb4f85e16" providerId="ADAL" clId="{11D7FEC4-3C33-4803-A143-454E8EACAEDF}" dt="2025-03-13T10:19:31.036" v="787" actId="20577"/>
        <pc:sldMkLst>
          <pc:docMk/>
          <pc:sldMk cId="819385044" sldId="2434"/>
        </pc:sldMkLst>
        <pc:spChg chg="mod">
          <ac:chgData name="Monika Łomnicka Jurewicz" userId="fa1de3e1-3d2c-4a60-91b3-e7cfb4f85e16" providerId="ADAL" clId="{11D7FEC4-3C33-4803-A143-454E8EACAEDF}" dt="2025-03-13T10:19:31.036" v="787" actId="20577"/>
          <ac:spMkLst>
            <pc:docMk/>
            <pc:sldMk cId="819385044" sldId="2434"/>
            <ac:spMk id="9" creationId="{FF2C1AB6-D31B-3F0A-80D8-BB9B711F9F3E}"/>
          </ac:spMkLst>
        </pc:spChg>
      </pc:sldChg>
      <pc:sldChg chg="del">
        <pc:chgData name="Monika Łomnicka Jurewicz" userId="fa1de3e1-3d2c-4a60-91b3-e7cfb4f85e16" providerId="ADAL" clId="{11D7FEC4-3C33-4803-A143-454E8EACAEDF}" dt="2025-03-12T15:33:45.245" v="186" actId="2696"/>
        <pc:sldMkLst>
          <pc:docMk/>
          <pc:sldMk cId="1810190102" sldId="2435"/>
        </pc:sldMkLst>
      </pc:sldChg>
      <pc:sldChg chg="modSp del mod">
        <pc:chgData name="Monika Łomnicka Jurewicz" userId="fa1de3e1-3d2c-4a60-91b3-e7cfb4f85e16" providerId="ADAL" clId="{11D7FEC4-3C33-4803-A143-454E8EACAEDF}" dt="2025-03-21T09:21:28.666" v="5278" actId="2696"/>
        <pc:sldMkLst>
          <pc:docMk/>
          <pc:sldMk cId="3840583212" sldId="2436"/>
        </pc:sldMkLst>
      </pc:sldChg>
      <pc:sldChg chg="modSp mod ord">
        <pc:chgData name="Monika Łomnicka Jurewicz" userId="fa1de3e1-3d2c-4a60-91b3-e7cfb4f85e16" providerId="ADAL" clId="{11D7FEC4-3C33-4803-A143-454E8EACAEDF}" dt="2025-03-12T15:34:17.130" v="190"/>
        <pc:sldMkLst>
          <pc:docMk/>
          <pc:sldMk cId="2494941009" sldId="2437"/>
        </pc:sldMkLst>
        <pc:graphicFrameChg chg="modGraphic">
          <ac:chgData name="Monika Łomnicka Jurewicz" userId="fa1de3e1-3d2c-4a60-91b3-e7cfb4f85e16" providerId="ADAL" clId="{11D7FEC4-3C33-4803-A143-454E8EACAEDF}" dt="2025-03-12T15:34:07.082" v="188" actId="20577"/>
          <ac:graphicFrameMkLst>
            <pc:docMk/>
            <pc:sldMk cId="2494941009" sldId="2437"/>
            <ac:graphicFrameMk id="4" creationId="{90240BA4-76D2-0E3D-CA4E-3D281279D84E}"/>
          </ac:graphicFrameMkLst>
        </pc:graphicFrameChg>
      </pc:sldChg>
      <pc:sldChg chg="del">
        <pc:chgData name="Monika Łomnicka Jurewicz" userId="fa1de3e1-3d2c-4a60-91b3-e7cfb4f85e16" providerId="ADAL" clId="{11D7FEC4-3C33-4803-A143-454E8EACAEDF}" dt="2025-03-21T09:31:13.346" v="5293" actId="2696"/>
        <pc:sldMkLst>
          <pc:docMk/>
          <pc:sldMk cId="4187758335" sldId="2439"/>
        </pc:sldMkLst>
      </pc:sldChg>
      <pc:sldChg chg="addSp modSp mod ord">
        <pc:chgData name="Monika Łomnicka Jurewicz" userId="fa1de3e1-3d2c-4a60-91b3-e7cfb4f85e16" providerId="ADAL" clId="{11D7FEC4-3C33-4803-A143-454E8EACAEDF}" dt="2025-03-21T09:31:31.423" v="5295"/>
        <pc:sldMkLst>
          <pc:docMk/>
          <pc:sldMk cId="1462919351" sldId="2440"/>
        </pc:sldMkLst>
        <pc:graphicFrameChg chg="mod">
          <ac:chgData name="Monika Łomnicka Jurewicz" userId="fa1de3e1-3d2c-4a60-91b3-e7cfb4f85e16" providerId="ADAL" clId="{11D7FEC4-3C33-4803-A143-454E8EACAEDF}" dt="2025-03-13T14:17:21.910" v="3078"/>
          <ac:graphicFrameMkLst>
            <pc:docMk/>
            <pc:sldMk cId="1462919351" sldId="2440"/>
            <ac:graphicFrameMk id="95" creationId="{3C4E0DF2-AB02-79F1-9539-1E7273287856}"/>
          </ac:graphicFrameMkLst>
        </pc:graphicFrameChg>
        <pc:picChg chg="add mod">
          <ac:chgData name="Monika Łomnicka Jurewicz" userId="fa1de3e1-3d2c-4a60-91b3-e7cfb4f85e16" providerId="ADAL" clId="{11D7FEC4-3C33-4803-A143-454E8EACAEDF}" dt="2025-03-13T14:17:26.592" v="3079" actId="1076"/>
          <ac:picMkLst>
            <pc:docMk/>
            <pc:sldMk cId="1462919351" sldId="2440"/>
            <ac:picMk id="3" creationId="{A730342E-6BF2-8605-4EF7-7BDB30A5BBC8}"/>
          </ac:picMkLst>
        </pc:picChg>
      </pc:sldChg>
      <pc:sldChg chg="modSp mod">
        <pc:chgData name="Monika Łomnicka Jurewicz" userId="fa1de3e1-3d2c-4a60-91b3-e7cfb4f85e16" providerId="ADAL" clId="{11D7FEC4-3C33-4803-A143-454E8EACAEDF}" dt="2025-03-21T13:04:29.246" v="5601" actId="20577"/>
        <pc:sldMkLst>
          <pc:docMk/>
          <pc:sldMk cId="3806950504" sldId="2441"/>
        </pc:sldMkLst>
        <pc:spChg chg="mod">
          <ac:chgData name="Monika Łomnicka Jurewicz" userId="fa1de3e1-3d2c-4a60-91b3-e7cfb4f85e16" providerId="ADAL" clId="{11D7FEC4-3C33-4803-A143-454E8EACAEDF}" dt="2025-03-21T13:04:29.246" v="5601" actId="20577"/>
          <ac:spMkLst>
            <pc:docMk/>
            <pc:sldMk cId="3806950504" sldId="2441"/>
            <ac:spMk id="15" creationId="{8E6E6B61-02A9-1AAC-DA28-58B05DD00611}"/>
          </ac:spMkLst>
        </pc:spChg>
        <pc:picChg chg="mod">
          <ac:chgData name="Monika Łomnicka Jurewicz" userId="fa1de3e1-3d2c-4a60-91b3-e7cfb4f85e16" providerId="ADAL" clId="{11D7FEC4-3C33-4803-A143-454E8EACAEDF}" dt="2025-03-20T12:56:58.952" v="5115" actId="1076"/>
          <ac:picMkLst>
            <pc:docMk/>
            <pc:sldMk cId="3806950504" sldId="2441"/>
            <ac:picMk id="66" creationId="{C0B99563-B64B-E516-5BBA-365F111C13BA}"/>
          </ac:picMkLst>
        </pc:picChg>
      </pc:sldChg>
      <pc:sldChg chg="modSp mod">
        <pc:chgData name="Monika Łomnicka Jurewicz" userId="fa1de3e1-3d2c-4a60-91b3-e7cfb4f85e16" providerId="ADAL" clId="{11D7FEC4-3C33-4803-A143-454E8EACAEDF}" dt="2025-03-21T13:05:34.439" v="5605" actId="20577"/>
        <pc:sldMkLst>
          <pc:docMk/>
          <pc:sldMk cId="2409037833" sldId="2448"/>
        </pc:sldMkLst>
        <pc:spChg chg="mod">
          <ac:chgData name="Monika Łomnicka Jurewicz" userId="fa1de3e1-3d2c-4a60-91b3-e7cfb4f85e16" providerId="ADAL" clId="{11D7FEC4-3C33-4803-A143-454E8EACAEDF}" dt="2025-03-21T13:05:25.221" v="5602" actId="20577"/>
          <ac:spMkLst>
            <pc:docMk/>
            <pc:sldMk cId="2409037833" sldId="2448"/>
            <ac:spMk id="4" creationId="{508A908F-D0D4-9461-3EDE-FB75157B5875}"/>
          </ac:spMkLst>
        </pc:spChg>
        <pc:spChg chg="mod">
          <ac:chgData name="Monika Łomnicka Jurewicz" userId="fa1de3e1-3d2c-4a60-91b3-e7cfb4f85e16" providerId="ADAL" clId="{11D7FEC4-3C33-4803-A143-454E8EACAEDF}" dt="2025-03-13T14:17:52.250" v="3085" actId="113"/>
          <ac:spMkLst>
            <pc:docMk/>
            <pc:sldMk cId="2409037833" sldId="2448"/>
            <ac:spMk id="5" creationId="{976DE00B-70A0-E3E3-9C99-BFE44940A1A1}"/>
          </ac:spMkLst>
        </pc:spChg>
        <pc:spChg chg="mod">
          <ac:chgData name="Monika Łomnicka Jurewicz" userId="fa1de3e1-3d2c-4a60-91b3-e7cfb4f85e16" providerId="ADAL" clId="{11D7FEC4-3C33-4803-A143-454E8EACAEDF}" dt="2025-03-13T14:18:05.454" v="3089" actId="113"/>
          <ac:spMkLst>
            <pc:docMk/>
            <pc:sldMk cId="2409037833" sldId="2448"/>
            <ac:spMk id="9" creationId="{C1240FB6-4E19-9893-12A4-EB5A2B2ACD06}"/>
          </ac:spMkLst>
        </pc:spChg>
        <pc:spChg chg="mod">
          <ac:chgData name="Monika Łomnicka Jurewicz" userId="fa1de3e1-3d2c-4a60-91b3-e7cfb4f85e16" providerId="ADAL" clId="{11D7FEC4-3C33-4803-A143-454E8EACAEDF}" dt="2025-03-21T13:05:28.317" v="5603" actId="20577"/>
          <ac:spMkLst>
            <pc:docMk/>
            <pc:sldMk cId="2409037833" sldId="2448"/>
            <ac:spMk id="14" creationId="{F5688480-DB63-87C9-914A-4D3EDF45FDC9}"/>
          </ac:spMkLst>
        </pc:spChg>
        <pc:spChg chg="mod">
          <ac:chgData name="Monika Łomnicka Jurewicz" userId="fa1de3e1-3d2c-4a60-91b3-e7cfb4f85e16" providerId="ADAL" clId="{11D7FEC4-3C33-4803-A143-454E8EACAEDF}" dt="2025-03-21T13:05:34.439" v="5605" actId="20577"/>
          <ac:spMkLst>
            <pc:docMk/>
            <pc:sldMk cId="2409037833" sldId="2448"/>
            <ac:spMk id="18" creationId="{977BCBD2-C43C-7FF5-4144-DD39E29551C0}"/>
          </ac:spMkLst>
        </pc:spChg>
        <pc:spChg chg="mod">
          <ac:chgData name="Monika Łomnicka Jurewicz" userId="fa1de3e1-3d2c-4a60-91b3-e7cfb4f85e16" providerId="ADAL" clId="{11D7FEC4-3C33-4803-A143-454E8EACAEDF}" dt="2025-03-13T14:18:53.732" v="3101" actId="20577"/>
          <ac:spMkLst>
            <pc:docMk/>
            <pc:sldMk cId="2409037833" sldId="2448"/>
            <ac:spMk id="19" creationId="{C8840CFD-F3FD-804A-8922-36497597A3D7}"/>
          </ac:spMkLst>
        </pc:spChg>
        <pc:spChg chg="mod">
          <ac:chgData name="Monika Łomnicka Jurewicz" userId="fa1de3e1-3d2c-4a60-91b3-e7cfb4f85e16" providerId="ADAL" clId="{11D7FEC4-3C33-4803-A143-454E8EACAEDF}" dt="2025-03-21T13:05:30.663" v="5604" actId="20577"/>
          <ac:spMkLst>
            <pc:docMk/>
            <pc:sldMk cId="2409037833" sldId="2448"/>
            <ac:spMk id="22" creationId="{D27B250D-6B5B-152D-48CD-31958C5DF311}"/>
          </ac:spMkLst>
        </pc:spChg>
        <pc:spChg chg="mod">
          <ac:chgData name="Monika Łomnicka Jurewicz" userId="fa1de3e1-3d2c-4a60-91b3-e7cfb4f85e16" providerId="ADAL" clId="{11D7FEC4-3C33-4803-A143-454E8EACAEDF}" dt="2025-03-13T14:18:00.030" v="3088" actId="113"/>
          <ac:spMkLst>
            <pc:docMk/>
            <pc:sldMk cId="2409037833" sldId="2448"/>
            <ac:spMk id="23" creationId="{EFEDCA54-0056-7F2C-11CE-826A4D486601}"/>
          </ac:spMkLst>
        </pc:spChg>
        <pc:spChg chg="mod">
          <ac:chgData name="Monika Łomnicka Jurewicz" userId="fa1de3e1-3d2c-4a60-91b3-e7cfb4f85e16" providerId="ADAL" clId="{11D7FEC4-3C33-4803-A143-454E8EACAEDF}" dt="2025-03-13T12:49:25.853" v="1659" actId="20577"/>
          <ac:spMkLst>
            <pc:docMk/>
            <pc:sldMk cId="2409037833" sldId="2448"/>
            <ac:spMk id="30" creationId="{3A781D89-E65F-A1C7-4395-3CB7B47D93DE}"/>
          </ac:spMkLst>
        </pc:spChg>
        <pc:picChg chg="mod">
          <ac:chgData name="Monika Łomnicka Jurewicz" userId="fa1de3e1-3d2c-4a60-91b3-e7cfb4f85e16" providerId="ADAL" clId="{11D7FEC4-3C33-4803-A143-454E8EACAEDF}" dt="2025-03-13T14:18:49.603" v="3099" actId="1076"/>
          <ac:picMkLst>
            <pc:docMk/>
            <pc:sldMk cId="2409037833" sldId="2448"/>
            <ac:picMk id="29" creationId="{974B6D46-69A7-5844-A4AE-F38A6F1F0707}"/>
          </ac:picMkLst>
        </pc:picChg>
      </pc:sldChg>
      <pc:sldChg chg="modSp mod">
        <pc:chgData name="Monika Łomnicka Jurewicz" userId="fa1de3e1-3d2c-4a60-91b3-e7cfb4f85e16" providerId="ADAL" clId="{11D7FEC4-3C33-4803-A143-454E8EACAEDF}" dt="2025-03-21T13:07:09.684" v="5622" actId="20577"/>
        <pc:sldMkLst>
          <pc:docMk/>
          <pc:sldMk cId="1194268702" sldId="2452"/>
        </pc:sldMkLst>
        <pc:spChg chg="mod">
          <ac:chgData name="Monika Łomnicka Jurewicz" userId="fa1de3e1-3d2c-4a60-91b3-e7cfb4f85e16" providerId="ADAL" clId="{11D7FEC4-3C33-4803-A143-454E8EACAEDF}" dt="2025-03-21T13:07:09.684" v="5622" actId="20577"/>
          <ac:spMkLst>
            <pc:docMk/>
            <pc:sldMk cId="1194268702" sldId="2452"/>
            <ac:spMk id="9" creationId="{CAD561A5-AAA4-5B79-8D75-4B99F6E6846E}"/>
          </ac:spMkLst>
        </pc:spChg>
        <pc:graphicFrameChg chg="mod">
          <ac:chgData name="Monika Łomnicka Jurewicz" userId="fa1de3e1-3d2c-4a60-91b3-e7cfb4f85e16" providerId="ADAL" clId="{11D7FEC4-3C33-4803-A143-454E8EACAEDF}" dt="2025-03-21T13:06:58.249" v="5621" actId="20577"/>
          <ac:graphicFrameMkLst>
            <pc:docMk/>
            <pc:sldMk cId="1194268702" sldId="2452"/>
            <ac:graphicFrameMk id="3" creationId="{14C1ABD8-121B-32FE-B0F5-D4619E59D67A}"/>
          </ac:graphicFrameMkLst>
        </pc:graphicFrameChg>
      </pc:sldChg>
      <pc:sldChg chg="addSp modSp mod">
        <pc:chgData name="Monika Łomnicka Jurewicz" userId="fa1de3e1-3d2c-4a60-91b3-e7cfb4f85e16" providerId="ADAL" clId="{11D7FEC4-3C33-4803-A143-454E8EACAEDF}" dt="2025-03-21T12:47:02.707" v="5501" actId="20577"/>
        <pc:sldMkLst>
          <pc:docMk/>
          <pc:sldMk cId="1624430191" sldId="6872"/>
        </pc:sldMkLst>
        <pc:spChg chg="add mod ord">
          <ac:chgData name="Monika Łomnicka Jurewicz" userId="fa1de3e1-3d2c-4a60-91b3-e7cfb4f85e16" providerId="ADAL" clId="{11D7FEC4-3C33-4803-A143-454E8EACAEDF}" dt="2025-03-21T12:45:31.828" v="5481" actId="167"/>
          <ac:spMkLst>
            <pc:docMk/>
            <pc:sldMk cId="1624430191" sldId="6872"/>
            <ac:spMk id="7" creationId="{6747F7C5-53B8-FDCC-15E1-B4A10A6C2D9E}"/>
          </ac:spMkLst>
        </pc:spChg>
        <pc:spChg chg="mod">
          <ac:chgData name="Monika Łomnicka Jurewicz" userId="fa1de3e1-3d2c-4a60-91b3-e7cfb4f85e16" providerId="ADAL" clId="{11D7FEC4-3C33-4803-A143-454E8EACAEDF}" dt="2025-03-21T12:46:46.750" v="5490" actId="20577"/>
          <ac:spMkLst>
            <pc:docMk/>
            <pc:sldMk cId="1624430191" sldId="6872"/>
            <ac:spMk id="62" creationId="{A03A5834-5A4D-4DAF-BC72-9BB91F023404}"/>
          </ac:spMkLst>
        </pc:spChg>
        <pc:spChg chg="mod">
          <ac:chgData name="Monika Łomnicka Jurewicz" userId="fa1de3e1-3d2c-4a60-91b3-e7cfb4f85e16" providerId="ADAL" clId="{11D7FEC4-3C33-4803-A143-454E8EACAEDF}" dt="2025-03-21T12:47:02.707" v="5501" actId="20577"/>
          <ac:spMkLst>
            <pc:docMk/>
            <pc:sldMk cId="1624430191" sldId="6872"/>
            <ac:spMk id="65" creationId="{D12EF95B-7A83-4EC2-B05A-31F369D5856A}"/>
          </ac:spMkLst>
        </pc:spChg>
      </pc:sldChg>
      <pc:sldChg chg="addSp delSp modSp mod ord">
        <pc:chgData name="Monika Łomnicka Jurewicz" userId="fa1de3e1-3d2c-4a60-91b3-e7cfb4f85e16" providerId="ADAL" clId="{11D7FEC4-3C33-4803-A143-454E8EACAEDF}" dt="2025-03-14T09:10:06.501" v="4173"/>
        <pc:sldMkLst>
          <pc:docMk/>
          <pc:sldMk cId="897371878" sldId="6949"/>
        </pc:sldMkLst>
        <pc:spChg chg="mod">
          <ac:chgData name="Monika Łomnicka Jurewicz" userId="fa1de3e1-3d2c-4a60-91b3-e7cfb4f85e16" providerId="ADAL" clId="{11D7FEC4-3C33-4803-A143-454E8EACAEDF}" dt="2025-03-14T09:07:13.265" v="4122" actId="1076"/>
          <ac:spMkLst>
            <pc:docMk/>
            <pc:sldMk cId="897371878" sldId="6949"/>
            <ac:spMk id="7" creationId="{CAE49212-08CD-22C5-9F02-BE9006C120D3}"/>
          </ac:spMkLst>
        </pc:spChg>
        <pc:spChg chg="mod">
          <ac:chgData name="Monika Łomnicka Jurewicz" userId="fa1de3e1-3d2c-4a60-91b3-e7cfb4f85e16" providerId="ADAL" clId="{11D7FEC4-3C33-4803-A143-454E8EACAEDF}" dt="2025-03-14T09:07:04.380" v="4120" actId="1076"/>
          <ac:spMkLst>
            <pc:docMk/>
            <pc:sldMk cId="897371878" sldId="6949"/>
            <ac:spMk id="15" creationId="{1019C922-C6C6-447A-B0CA-6855B354A709}"/>
          </ac:spMkLst>
        </pc:spChg>
        <pc:picChg chg="add mod ord">
          <ac:chgData name="Monika Łomnicka Jurewicz" userId="fa1de3e1-3d2c-4a60-91b3-e7cfb4f85e16" providerId="ADAL" clId="{11D7FEC4-3C33-4803-A143-454E8EACAEDF}" dt="2025-03-14T09:07:06.697" v="4121" actId="1076"/>
          <ac:picMkLst>
            <pc:docMk/>
            <pc:sldMk cId="897371878" sldId="6949"/>
            <ac:picMk id="6" creationId="{A860A49A-8B29-A1B2-6CEC-203B220015D7}"/>
          </ac:picMkLst>
        </pc:picChg>
        <pc:picChg chg="add mod ord">
          <ac:chgData name="Monika Łomnicka Jurewicz" userId="fa1de3e1-3d2c-4a60-91b3-e7cfb4f85e16" providerId="ADAL" clId="{11D7FEC4-3C33-4803-A143-454E8EACAEDF}" dt="2025-03-14T09:06:59.188" v="4118" actId="1076"/>
          <ac:picMkLst>
            <pc:docMk/>
            <pc:sldMk cId="897371878" sldId="6949"/>
            <ac:picMk id="10" creationId="{2AC13978-29C9-69A6-6E43-C6DEDA866B75}"/>
          </ac:picMkLst>
        </pc:picChg>
      </pc:sldChg>
      <pc:sldChg chg="addSp modSp del mod">
        <pc:chgData name="Monika Łomnicka Jurewicz" userId="fa1de3e1-3d2c-4a60-91b3-e7cfb4f85e16" providerId="ADAL" clId="{11D7FEC4-3C33-4803-A143-454E8EACAEDF}" dt="2025-03-20T12:43:43.098" v="5066" actId="2696"/>
        <pc:sldMkLst>
          <pc:docMk/>
          <pc:sldMk cId="730550995" sldId="6950"/>
        </pc:sldMkLst>
      </pc:sldChg>
      <pc:sldChg chg="modSp mod">
        <pc:chgData name="Monika Łomnicka Jurewicz" userId="fa1de3e1-3d2c-4a60-91b3-e7cfb4f85e16" providerId="ADAL" clId="{11D7FEC4-3C33-4803-A143-454E8EACAEDF}" dt="2025-03-13T13:17:17.342" v="2118" actId="1440"/>
        <pc:sldMkLst>
          <pc:docMk/>
          <pc:sldMk cId="2526877372" sldId="6955"/>
        </pc:sldMkLst>
        <pc:picChg chg="mod">
          <ac:chgData name="Monika Łomnicka Jurewicz" userId="fa1de3e1-3d2c-4a60-91b3-e7cfb4f85e16" providerId="ADAL" clId="{11D7FEC4-3C33-4803-A143-454E8EACAEDF}" dt="2025-03-13T13:17:17.342" v="2118" actId="1440"/>
          <ac:picMkLst>
            <pc:docMk/>
            <pc:sldMk cId="2526877372" sldId="6955"/>
            <ac:picMk id="3" creationId="{00000000-0000-0000-0000-000000000000}"/>
          </ac:picMkLst>
        </pc:picChg>
      </pc:sldChg>
      <pc:sldChg chg="modSp del mod modShow">
        <pc:chgData name="Monika Łomnicka Jurewicz" userId="fa1de3e1-3d2c-4a60-91b3-e7cfb4f85e16" providerId="ADAL" clId="{11D7FEC4-3C33-4803-A143-454E8EACAEDF}" dt="2025-03-21T08:53:48.328" v="5273" actId="2696"/>
        <pc:sldMkLst>
          <pc:docMk/>
          <pc:sldMk cId="4092079106" sldId="6956"/>
        </pc:sldMkLst>
      </pc:sldChg>
      <pc:sldChg chg="addSp delSp modSp mod modAnim">
        <pc:chgData name="Monika Łomnicka Jurewicz" userId="fa1de3e1-3d2c-4a60-91b3-e7cfb4f85e16" providerId="ADAL" clId="{11D7FEC4-3C33-4803-A143-454E8EACAEDF}" dt="2025-03-17T11:37:13.313" v="4811" actId="14100"/>
        <pc:sldMkLst>
          <pc:docMk/>
          <pc:sldMk cId="2079553379" sldId="6957"/>
        </pc:sldMkLst>
        <pc:spChg chg="add mod ord">
          <ac:chgData name="Monika Łomnicka Jurewicz" userId="fa1de3e1-3d2c-4a60-91b3-e7cfb4f85e16" providerId="ADAL" clId="{11D7FEC4-3C33-4803-A143-454E8EACAEDF}" dt="2025-03-17T11:36:48.557" v="4804" actId="166"/>
          <ac:spMkLst>
            <pc:docMk/>
            <pc:sldMk cId="2079553379" sldId="6957"/>
            <ac:spMk id="6" creationId="{98563DD3-F85A-703B-8733-DA10E1DF5613}"/>
          </ac:spMkLst>
        </pc:spChg>
        <pc:spChg chg="mod ord">
          <ac:chgData name="Monika Łomnicka Jurewicz" userId="fa1de3e1-3d2c-4a60-91b3-e7cfb4f85e16" providerId="ADAL" clId="{11D7FEC4-3C33-4803-A143-454E8EACAEDF}" dt="2025-03-17T11:37:13.313" v="4811" actId="14100"/>
          <ac:spMkLst>
            <pc:docMk/>
            <pc:sldMk cId="2079553379" sldId="6957"/>
            <ac:spMk id="27" creationId="{A59B9FF8-BDDF-914D-9B1B-E487C10F71A4}"/>
          </ac:spMkLst>
        </pc:spChg>
        <pc:picChg chg="add mod">
          <ac:chgData name="Monika Łomnicka Jurewicz" userId="fa1de3e1-3d2c-4a60-91b3-e7cfb4f85e16" providerId="ADAL" clId="{11D7FEC4-3C33-4803-A143-454E8EACAEDF}" dt="2025-03-17T11:37:02.093" v="4807" actId="1076"/>
          <ac:picMkLst>
            <pc:docMk/>
            <pc:sldMk cId="2079553379" sldId="6957"/>
            <ac:picMk id="15" creationId="{5E4C9C54-38BE-6EDC-80ED-73B6433345E6}"/>
          </ac:picMkLst>
        </pc:picChg>
        <pc:picChg chg="mod ord">
          <ac:chgData name="Monika Łomnicka Jurewicz" userId="fa1de3e1-3d2c-4a60-91b3-e7cfb4f85e16" providerId="ADAL" clId="{11D7FEC4-3C33-4803-A143-454E8EACAEDF}" dt="2025-03-17T11:36:57.525" v="4806" actId="166"/>
          <ac:picMkLst>
            <pc:docMk/>
            <pc:sldMk cId="2079553379" sldId="6957"/>
            <ac:picMk id="31" creationId="{67D9D2F2-51CD-E2BF-20F8-BC959E8791FF}"/>
          </ac:picMkLst>
        </pc:picChg>
      </pc:sldChg>
      <pc:sldChg chg="addSp modSp mod">
        <pc:chgData name="Monika Łomnicka Jurewicz" userId="fa1de3e1-3d2c-4a60-91b3-e7cfb4f85e16" providerId="ADAL" clId="{11D7FEC4-3C33-4803-A143-454E8EACAEDF}" dt="2025-03-21T12:49:06.846" v="5506" actId="20577"/>
        <pc:sldMkLst>
          <pc:docMk/>
          <pc:sldMk cId="1218422257" sldId="6958"/>
        </pc:sldMkLst>
        <pc:spChg chg="mod">
          <ac:chgData name="Monika Łomnicka Jurewicz" userId="fa1de3e1-3d2c-4a60-91b3-e7cfb4f85e16" providerId="ADAL" clId="{11D7FEC4-3C33-4803-A143-454E8EACAEDF}" dt="2025-03-12T15:41:42.918" v="238" actId="20577"/>
          <ac:spMkLst>
            <pc:docMk/>
            <pc:sldMk cId="1218422257" sldId="6958"/>
            <ac:spMk id="2" creationId="{D4A8323F-D6AF-3C95-FBC1-96C37B296050}"/>
          </ac:spMkLst>
        </pc:spChg>
        <pc:spChg chg="mod">
          <ac:chgData name="Monika Łomnicka Jurewicz" userId="fa1de3e1-3d2c-4a60-91b3-e7cfb4f85e16" providerId="ADAL" clId="{11D7FEC4-3C33-4803-A143-454E8EACAEDF}" dt="2025-03-13T13:52:11.942" v="2412" actId="14100"/>
          <ac:spMkLst>
            <pc:docMk/>
            <pc:sldMk cId="1218422257" sldId="6958"/>
            <ac:spMk id="11" creationId="{37F0CF4D-83D5-F7CC-B6B4-EB2785D3436E}"/>
          </ac:spMkLst>
        </pc:spChg>
        <pc:spChg chg="mod">
          <ac:chgData name="Monika Łomnicka Jurewicz" userId="fa1de3e1-3d2c-4a60-91b3-e7cfb4f85e16" providerId="ADAL" clId="{11D7FEC4-3C33-4803-A143-454E8EACAEDF}" dt="2025-03-13T13:52:14.083" v="2413" actId="1076"/>
          <ac:spMkLst>
            <pc:docMk/>
            <pc:sldMk cId="1218422257" sldId="6958"/>
            <ac:spMk id="12" creationId="{AE16E602-BCC2-8EC8-7EAD-DFEB7F35D318}"/>
          </ac:spMkLst>
        </pc:spChg>
        <pc:spChg chg="mod">
          <ac:chgData name="Monika Łomnicka Jurewicz" userId="fa1de3e1-3d2c-4a60-91b3-e7cfb4f85e16" providerId="ADAL" clId="{11D7FEC4-3C33-4803-A143-454E8EACAEDF}" dt="2025-03-13T13:50:01.678" v="2344"/>
          <ac:spMkLst>
            <pc:docMk/>
            <pc:sldMk cId="1218422257" sldId="6958"/>
            <ac:spMk id="13" creationId="{50687782-C1AC-BEEA-C49D-753AE1AABA6F}"/>
          </ac:spMkLst>
        </pc:spChg>
        <pc:spChg chg="mod">
          <ac:chgData name="Monika Łomnicka Jurewicz" userId="fa1de3e1-3d2c-4a60-91b3-e7cfb4f85e16" providerId="ADAL" clId="{11D7FEC4-3C33-4803-A143-454E8EACAEDF}" dt="2025-03-13T13:50:01.678" v="2344"/>
          <ac:spMkLst>
            <pc:docMk/>
            <pc:sldMk cId="1218422257" sldId="6958"/>
            <ac:spMk id="15" creationId="{B89CBEAC-91CE-223E-44F6-7CC469CC6113}"/>
          </ac:spMkLst>
        </pc:spChg>
        <pc:spChg chg="mod">
          <ac:chgData name="Monika Łomnicka Jurewicz" userId="fa1de3e1-3d2c-4a60-91b3-e7cfb4f85e16" providerId="ADAL" clId="{11D7FEC4-3C33-4803-A143-454E8EACAEDF}" dt="2025-03-13T13:50:01.678" v="2344"/>
          <ac:spMkLst>
            <pc:docMk/>
            <pc:sldMk cId="1218422257" sldId="6958"/>
            <ac:spMk id="16" creationId="{A5607704-6971-A58D-B11D-9B1B32715640}"/>
          </ac:spMkLst>
        </pc:spChg>
        <pc:spChg chg="mod">
          <ac:chgData name="Monika Łomnicka Jurewicz" userId="fa1de3e1-3d2c-4a60-91b3-e7cfb4f85e16" providerId="ADAL" clId="{11D7FEC4-3C33-4803-A143-454E8EACAEDF}" dt="2025-03-13T13:51:11.280" v="2398" actId="14100"/>
          <ac:spMkLst>
            <pc:docMk/>
            <pc:sldMk cId="1218422257" sldId="6958"/>
            <ac:spMk id="26" creationId="{2948A858-9F53-625E-7272-768E9F41DAFD}"/>
          </ac:spMkLst>
        </pc:spChg>
        <pc:spChg chg="mod">
          <ac:chgData name="Monika Łomnicka Jurewicz" userId="fa1de3e1-3d2c-4a60-91b3-e7cfb4f85e16" providerId="ADAL" clId="{11D7FEC4-3C33-4803-A143-454E8EACAEDF}" dt="2025-03-13T13:51:15.316" v="2399" actId="1076"/>
          <ac:spMkLst>
            <pc:docMk/>
            <pc:sldMk cId="1218422257" sldId="6958"/>
            <ac:spMk id="27" creationId="{E876BD43-AB92-9FA1-59DB-95B019A6BC5E}"/>
          </ac:spMkLst>
        </pc:spChg>
        <pc:spChg chg="mod">
          <ac:chgData name="Monika Łomnicka Jurewicz" userId="fa1de3e1-3d2c-4a60-91b3-e7cfb4f85e16" providerId="ADAL" clId="{11D7FEC4-3C33-4803-A143-454E8EACAEDF}" dt="2025-03-13T13:51:49.937" v="2407" actId="1076"/>
          <ac:spMkLst>
            <pc:docMk/>
            <pc:sldMk cId="1218422257" sldId="6958"/>
            <ac:spMk id="35" creationId="{903959C9-0EEB-6163-D86A-0A7A1F99EBBA}"/>
          </ac:spMkLst>
        </pc:spChg>
        <pc:spChg chg="mod">
          <ac:chgData name="Monika Łomnicka Jurewicz" userId="fa1de3e1-3d2c-4a60-91b3-e7cfb4f85e16" providerId="ADAL" clId="{11D7FEC4-3C33-4803-A143-454E8EACAEDF}" dt="2025-03-13T13:51:52.378" v="2408" actId="1076"/>
          <ac:spMkLst>
            <pc:docMk/>
            <pc:sldMk cId="1218422257" sldId="6958"/>
            <ac:spMk id="36" creationId="{6AAFFF95-C58D-FBFF-38E9-2B5589DC12B4}"/>
          </ac:spMkLst>
        </pc:spChg>
        <pc:spChg chg="mod">
          <ac:chgData name="Monika Łomnicka Jurewicz" userId="fa1de3e1-3d2c-4a60-91b3-e7cfb4f85e16" providerId="ADAL" clId="{11D7FEC4-3C33-4803-A143-454E8EACAEDF}" dt="2025-03-13T13:53:03.701" v="2424" actId="20577"/>
          <ac:spMkLst>
            <pc:docMk/>
            <pc:sldMk cId="1218422257" sldId="6958"/>
            <ac:spMk id="49" creationId="{54978C00-7078-93D1-9B7D-436B5E7475BB}"/>
          </ac:spMkLst>
        </pc:spChg>
        <pc:spChg chg="mod">
          <ac:chgData name="Monika Łomnicka Jurewicz" userId="fa1de3e1-3d2c-4a60-91b3-e7cfb4f85e16" providerId="ADAL" clId="{11D7FEC4-3C33-4803-A143-454E8EACAEDF}" dt="2025-03-21T12:48:59.880" v="5505" actId="20577"/>
          <ac:spMkLst>
            <pc:docMk/>
            <pc:sldMk cId="1218422257" sldId="6958"/>
            <ac:spMk id="53" creationId="{60D5FCC1-0450-EBE0-A35D-A0C8751E9AF5}"/>
          </ac:spMkLst>
        </pc:spChg>
        <pc:spChg chg="mod">
          <ac:chgData name="Monika Łomnicka Jurewicz" userId="fa1de3e1-3d2c-4a60-91b3-e7cfb4f85e16" providerId="ADAL" clId="{11D7FEC4-3C33-4803-A143-454E8EACAEDF}" dt="2025-03-12T15:42:38.786" v="251" actId="20577"/>
          <ac:spMkLst>
            <pc:docMk/>
            <pc:sldMk cId="1218422257" sldId="6958"/>
            <ac:spMk id="65" creationId="{D127051A-1C5F-61BC-3F18-9595716F41E1}"/>
          </ac:spMkLst>
        </pc:spChg>
        <pc:grpChg chg="mod">
          <ac:chgData name="Monika Łomnicka Jurewicz" userId="fa1de3e1-3d2c-4a60-91b3-e7cfb4f85e16" providerId="ADAL" clId="{11D7FEC4-3C33-4803-A143-454E8EACAEDF}" dt="2025-03-13T13:50:56.465" v="2394" actId="1076"/>
          <ac:grpSpMkLst>
            <pc:docMk/>
            <pc:sldMk cId="1218422257" sldId="6958"/>
            <ac:grpSpMk id="5" creationId="{77DA35FA-70FA-47CE-2B32-08A7D2E57EAB}"/>
          </ac:grpSpMkLst>
        </pc:grpChg>
        <pc:grpChg chg="add mod">
          <ac:chgData name="Monika Łomnicka Jurewicz" userId="fa1de3e1-3d2c-4a60-91b3-e7cfb4f85e16" providerId="ADAL" clId="{11D7FEC4-3C33-4803-A143-454E8EACAEDF}" dt="2025-03-13T13:50:31.196" v="2389" actId="1076"/>
          <ac:grpSpMkLst>
            <pc:docMk/>
            <pc:sldMk cId="1218422257" sldId="6958"/>
            <ac:grpSpMk id="6" creationId="{D1F44370-9B56-1DA0-A921-A6B30FBEEDC6}"/>
          </ac:grpSpMkLst>
        </pc:grpChg>
        <pc:grpChg chg="mod">
          <ac:chgData name="Monika Łomnicka Jurewicz" userId="fa1de3e1-3d2c-4a60-91b3-e7cfb4f85e16" providerId="ADAL" clId="{11D7FEC4-3C33-4803-A143-454E8EACAEDF}" dt="2025-03-13T13:51:57.521" v="2409" actId="14100"/>
          <ac:grpSpMkLst>
            <pc:docMk/>
            <pc:sldMk cId="1218422257" sldId="6958"/>
            <ac:grpSpMk id="8" creationId="{4E0EAC0D-12B3-2E03-388D-C8B3B10D0B81}"/>
          </ac:grpSpMkLst>
        </pc:grpChg>
        <pc:grpChg chg="mod">
          <ac:chgData name="Monika Łomnicka Jurewicz" userId="fa1de3e1-3d2c-4a60-91b3-e7cfb4f85e16" providerId="ADAL" clId="{11D7FEC4-3C33-4803-A143-454E8EACAEDF}" dt="2025-03-13T13:50:01.678" v="2344"/>
          <ac:grpSpMkLst>
            <pc:docMk/>
            <pc:sldMk cId="1218422257" sldId="6958"/>
            <ac:grpSpMk id="14" creationId="{A2456BB7-07E0-6B7A-B9ED-221F3AD89AD2}"/>
          </ac:grpSpMkLst>
        </pc:grpChg>
      </pc:sldChg>
      <pc:sldChg chg="modSp mod">
        <pc:chgData name="Monika Łomnicka Jurewicz" userId="fa1de3e1-3d2c-4a60-91b3-e7cfb4f85e16" providerId="ADAL" clId="{11D7FEC4-3C33-4803-A143-454E8EACAEDF}" dt="2025-03-12T15:50:39.643" v="325" actId="14100"/>
        <pc:sldMkLst>
          <pc:docMk/>
          <pc:sldMk cId="2246922216" sldId="6959"/>
        </pc:sldMkLst>
        <pc:spChg chg="mod">
          <ac:chgData name="Monika Łomnicka Jurewicz" userId="fa1de3e1-3d2c-4a60-91b3-e7cfb4f85e16" providerId="ADAL" clId="{11D7FEC4-3C33-4803-A143-454E8EACAEDF}" dt="2025-03-12T15:50:14.433" v="321" actId="20577"/>
          <ac:spMkLst>
            <pc:docMk/>
            <pc:sldMk cId="2246922216" sldId="6959"/>
            <ac:spMk id="9" creationId="{E092E07C-8B5E-5CF2-7822-136AFFB26C7E}"/>
          </ac:spMkLst>
        </pc:spChg>
        <pc:spChg chg="mod">
          <ac:chgData name="Monika Łomnicka Jurewicz" userId="fa1de3e1-3d2c-4a60-91b3-e7cfb4f85e16" providerId="ADAL" clId="{11D7FEC4-3C33-4803-A143-454E8EACAEDF}" dt="2025-03-12T15:50:39.643" v="325" actId="14100"/>
          <ac:spMkLst>
            <pc:docMk/>
            <pc:sldMk cId="2246922216" sldId="6959"/>
            <ac:spMk id="12" creationId="{3B0B97CA-CB5F-5EBD-7B94-82CF92AC5583}"/>
          </ac:spMkLst>
        </pc:spChg>
        <pc:spChg chg="mod">
          <ac:chgData name="Monika Łomnicka Jurewicz" userId="fa1de3e1-3d2c-4a60-91b3-e7cfb4f85e16" providerId="ADAL" clId="{11D7FEC4-3C33-4803-A143-454E8EACAEDF}" dt="2025-03-12T15:49:48.212" v="315" actId="688"/>
          <ac:spMkLst>
            <pc:docMk/>
            <pc:sldMk cId="2246922216" sldId="6959"/>
            <ac:spMk id="14" creationId="{7B512525-D44F-8F9E-8510-A0F4540E96B5}"/>
          </ac:spMkLst>
        </pc:spChg>
        <pc:spChg chg="mod">
          <ac:chgData name="Monika Łomnicka Jurewicz" userId="fa1de3e1-3d2c-4a60-91b3-e7cfb4f85e16" providerId="ADAL" clId="{11D7FEC4-3C33-4803-A143-454E8EACAEDF}" dt="2025-03-12T15:50:26.397" v="323" actId="14100"/>
          <ac:spMkLst>
            <pc:docMk/>
            <pc:sldMk cId="2246922216" sldId="6959"/>
            <ac:spMk id="27" creationId="{4AFCBBED-4997-AF66-AC18-48A0B12BAF86}"/>
          </ac:spMkLst>
        </pc:spChg>
        <pc:spChg chg="mod">
          <ac:chgData name="Monika Łomnicka Jurewicz" userId="fa1de3e1-3d2c-4a60-91b3-e7cfb4f85e16" providerId="ADAL" clId="{11D7FEC4-3C33-4803-A143-454E8EACAEDF}" dt="2025-03-12T15:50:21.259" v="322" actId="20577"/>
          <ac:spMkLst>
            <pc:docMk/>
            <pc:sldMk cId="2246922216" sldId="6959"/>
            <ac:spMk id="49" creationId="{A673BFC8-162F-8D8C-B77B-8195A528C70D}"/>
          </ac:spMkLst>
        </pc:spChg>
        <pc:spChg chg="mod">
          <ac:chgData name="Monika Łomnicka Jurewicz" userId="fa1de3e1-3d2c-4a60-91b3-e7cfb4f85e16" providerId="ADAL" clId="{11D7FEC4-3C33-4803-A143-454E8EACAEDF}" dt="2025-03-12T15:49:55.042" v="319" actId="20577"/>
          <ac:spMkLst>
            <pc:docMk/>
            <pc:sldMk cId="2246922216" sldId="6959"/>
            <ac:spMk id="52" creationId="{565CF217-DAA6-DE9F-31B6-535D20D3E98C}"/>
          </ac:spMkLst>
        </pc:spChg>
        <pc:spChg chg="mod">
          <ac:chgData name="Monika Łomnicka Jurewicz" userId="fa1de3e1-3d2c-4a60-91b3-e7cfb4f85e16" providerId="ADAL" clId="{11D7FEC4-3C33-4803-A143-454E8EACAEDF}" dt="2025-03-12T15:50:06.788" v="320" actId="20577"/>
          <ac:spMkLst>
            <pc:docMk/>
            <pc:sldMk cId="2246922216" sldId="6959"/>
            <ac:spMk id="65" creationId="{3B1B58CD-7F23-1661-A0EB-2101E47892C0}"/>
          </ac:spMkLst>
        </pc:spChg>
      </pc:sldChg>
      <pc:sldChg chg="modSp mod">
        <pc:chgData name="Monika Łomnicka Jurewicz" userId="fa1de3e1-3d2c-4a60-91b3-e7cfb4f85e16" providerId="ADAL" clId="{11D7FEC4-3C33-4803-A143-454E8EACAEDF}" dt="2025-03-21T13:09:51.885" v="5657" actId="1076"/>
        <pc:sldMkLst>
          <pc:docMk/>
          <pc:sldMk cId="2525619579" sldId="6960"/>
        </pc:sldMkLst>
        <pc:spChg chg="mod">
          <ac:chgData name="Monika Łomnicka Jurewicz" userId="fa1de3e1-3d2c-4a60-91b3-e7cfb4f85e16" providerId="ADAL" clId="{11D7FEC4-3C33-4803-A143-454E8EACAEDF}" dt="2025-03-21T13:09:43.761" v="5656" actId="20577"/>
          <ac:spMkLst>
            <pc:docMk/>
            <pc:sldMk cId="2525619579" sldId="6960"/>
            <ac:spMk id="10" creationId="{BFCBAA6D-62DF-8378-93F9-B17F92F30919}"/>
          </ac:spMkLst>
        </pc:spChg>
        <pc:spChg chg="mod">
          <ac:chgData name="Monika Łomnicka Jurewicz" userId="fa1de3e1-3d2c-4a60-91b3-e7cfb4f85e16" providerId="ADAL" clId="{11D7FEC4-3C33-4803-A143-454E8EACAEDF}" dt="2025-03-21T13:09:42.215" v="5655" actId="20577"/>
          <ac:spMkLst>
            <pc:docMk/>
            <pc:sldMk cId="2525619579" sldId="6960"/>
            <ac:spMk id="14" creationId="{03B360B6-C9E5-21BF-C85A-A5C646773793}"/>
          </ac:spMkLst>
        </pc:spChg>
        <pc:grpChg chg="mod">
          <ac:chgData name="Monika Łomnicka Jurewicz" userId="fa1de3e1-3d2c-4a60-91b3-e7cfb4f85e16" providerId="ADAL" clId="{11D7FEC4-3C33-4803-A143-454E8EACAEDF}" dt="2025-03-21T13:09:51.885" v="5657" actId="1076"/>
          <ac:grpSpMkLst>
            <pc:docMk/>
            <pc:sldMk cId="2525619579" sldId="6960"/>
            <ac:grpSpMk id="6" creationId="{ACB1E041-A8C8-0F60-1C14-47ACD6B68244}"/>
          </ac:grpSpMkLst>
        </pc:grpChg>
      </pc:sldChg>
      <pc:sldChg chg="del">
        <pc:chgData name="Monika Łomnicka Jurewicz" userId="fa1de3e1-3d2c-4a60-91b3-e7cfb4f85e16" providerId="ADAL" clId="{11D7FEC4-3C33-4803-A143-454E8EACAEDF}" dt="2025-03-12T15:18:30.294" v="46"/>
        <pc:sldMkLst>
          <pc:docMk/>
          <pc:sldMk cId="478249845" sldId="6961"/>
        </pc:sldMkLst>
      </pc:sldChg>
      <pc:sldChg chg="addSp delSp modSp add mod">
        <pc:chgData name="Monika Łomnicka Jurewicz" userId="fa1de3e1-3d2c-4a60-91b3-e7cfb4f85e16" providerId="ADAL" clId="{11D7FEC4-3C33-4803-A143-454E8EACAEDF}" dt="2025-03-13T10:02:35.856" v="668" actId="21"/>
        <pc:sldMkLst>
          <pc:docMk/>
          <pc:sldMk cId="3866993802" sldId="6961"/>
        </pc:sldMkLst>
        <pc:spChg chg="mod">
          <ac:chgData name="Monika Łomnicka Jurewicz" userId="fa1de3e1-3d2c-4a60-91b3-e7cfb4f85e16" providerId="ADAL" clId="{11D7FEC4-3C33-4803-A143-454E8EACAEDF}" dt="2025-03-12T15:18:52.629" v="58" actId="1076"/>
          <ac:spMkLst>
            <pc:docMk/>
            <pc:sldMk cId="3866993802" sldId="6961"/>
            <ac:spMk id="4" creationId="{5DDEF3EA-D2FC-041E-9255-3F1A397EB7C1}"/>
          </ac:spMkLst>
        </pc:spChg>
        <pc:spChg chg="mod">
          <ac:chgData name="Monika Łomnicka Jurewicz" userId="fa1de3e1-3d2c-4a60-91b3-e7cfb4f85e16" providerId="ADAL" clId="{11D7FEC4-3C33-4803-A143-454E8EACAEDF}" dt="2025-03-12T15:19:08.137" v="62" actId="1076"/>
          <ac:spMkLst>
            <pc:docMk/>
            <pc:sldMk cId="3866993802" sldId="6961"/>
            <ac:spMk id="6" creationId="{9F848D40-C610-19F4-DDA9-2ED2E0C93CB5}"/>
          </ac:spMkLst>
        </pc:spChg>
        <pc:spChg chg="mod">
          <ac:chgData name="Monika Łomnicka Jurewicz" userId="fa1de3e1-3d2c-4a60-91b3-e7cfb4f85e16" providerId="ADAL" clId="{11D7FEC4-3C33-4803-A143-454E8EACAEDF}" dt="2025-03-12T15:19:07.290" v="61" actId="1076"/>
          <ac:spMkLst>
            <pc:docMk/>
            <pc:sldMk cId="3866993802" sldId="6961"/>
            <ac:spMk id="10" creationId="{92D13FD8-5DE3-CBA1-DBBF-62C1A0089344}"/>
          </ac:spMkLst>
        </pc:spChg>
        <pc:picChg chg="mod">
          <ac:chgData name="Monika Łomnicka Jurewicz" userId="fa1de3e1-3d2c-4a60-91b3-e7cfb4f85e16" providerId="ADAL" clId="{11D7FEC4-3C33-4803-A143-454E8EACAEDF}" dt="2025-03-13T10:01:27.893" v="659" actId="1076"/>
          <ac:picMkLst>
            <pc:docMk/>
            <pc:sldMk cId="3866993802" sldId="6961"/>
            <ac:picMk id="8" creationId="{FDA88B3E-1397-A551-B691-0EBEA98235D4}"/>
          </ac:picMkLst>
        </pc:picChg>
        <pc:cxnChg chg="add mod">
          <ac:chgData name="Monika Łomnicka Jurewicz" userId="fa1de3e1-3d2c-4a60-91b3-e7cfb4f85e16" providerId="ADAL" clId="{11D7FEC4-3C33-4803-A143-454E8EACAEDF}" dt="2025-03-13T10:02:09.977" v="664" actId="1582"/>
          <ac:cxnSpMkLst>
            <pc:docMk/>
            <pc:sldMk cId="3866993802" sldId="6961"/>
            <ac:cxnSpMk id="5" creationId="{5B44D260-0361-705E-C823-E7E01F2DF504}"/>
          </ac:cxnSpMkLst>
        </pc:cxnChg>
        <pc:cxnChg chg="add mod">
          <ac:chgData name="Monika Łomnicka Jurewicz" userId="fa1de3e1-3d2c-4a60-91b3-e7cfb4f85e16" providerId="ADAL" clId="{11D7FEC4-3C33-4803-A143-454E8EACAEDF}" dt="2025-03-13T10:02:30.764" v="667" actId="14100"/>
          <ac:cxnSpMkLst>
            <pc:docMk/>
            <pc:sldMk cId="3866993802" sldId="6961"/>
            <ac:cxnSpMk id="7" creationId="{1A64D733-432E-3985-F15D-21D85E9021FF}"/>
          </ac:cxnSpMkLst>
        </pc:cxnChg>
      </pc:sldChg>
      <pc:sldChg chg="addSp delSp modSp new mod">
        <pc:chgData name="Monika Łomnicka Jurewicz" userId="fa1de3e1-3d2c-4a60-91b3-e7cfb4f85e16" providerId="ADAL" clId="{11D7FEC4-3C33-4803-A143-454E8EACAEDF}" dt="2025-03-21T12:36:15.765" v="5428" actId="20577"/>
        <pc:sldMkLst>
          <pc:docMk/>
          <pc:sldMk cId="3856006428" sldId="6962"/>
        </pc:sldMkLst>
        <pc:spChg chg="add mod">
          <ac:chgData name="Monika Łomnicka Jurewicz" userId="fa1de3e1-3d2c-4a60-91b3-e7cfb4f85e16" providerId="ADAL" clId="{11D7FEC4-3C33-4803-A143-454E8EACAEDF}" dt="2025-03-13T09:09:11.603" v="503" actId="20577"/>
          <ac:spMkLst>
            <pc:docMk/>
            <pc:sldMk cId="3856006428" sldId="6962"/>
            <ac:spMk id="3" creationId="{528AB4E6-738E-4003-A445-DE78C55ADEC8}"/>
          </ac:spMkLst>
        </pc:spChg>
        <pc:spChg chg="add mod">
          <ac:chgData name="Monika Łomnicka Jurewicz" userId="fa1de3e1-3d2c-4a60-91b3-e7cfb4f85e16" providerId="ADAL" clId="{11D7FEC4-3C33-4803-A143-454E8EACAEDF}" dt="2025-03-13T09:19:33.965" v="550" actId="14100"/>
          <ac:spMkLst>
            <pc:docMk/>
            <pc:sldMk cId="3856006428" sldId="6962"/>
            <ac:spMk id="4" creationId="{E33F1C6B-F15F-E7BC-8F87-E1EE669A9719}"/>
          </ac:spMkLst>
        </pc:spChg>
        <pc:spChg chg="add mod">
          <ac:chgData name="Monika Łomnicka Jurewicz" userId="fa1de3e1-3d2c-4a60-91b3-e7cfb4f85e16" providerId="ADAL" clId="{11D7FEC4-3C33-4803-A143-454E8EACAEDF}" dt="2025-03-13T09:58:21.213" v="646" actId="20577"/>
          <ac:spMkLst>
            <pc:docMk/>
            <pc:sldMk cId="3856006428" sldId="6962"/>
            <ac:spMk id="5" creationId="{23BD797A-47AF-3222-F66B-2702A23CFBD3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13" creationId="{8486EE7B-BAD4-5B5D-53B7-3A5AA36C5411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14" creationId="{3A2C0842-D2D2-B73E-37F9-E625AA7B2AFC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15" creationId="{78208621-F147-7859-1EB9-00154E29B872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17" creationId="{14B241EE-371B-DE9F-C500-42FDD9BC0AE6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19" creationId="{B2018C0E-BA91-73CA-6D07-33083F603EE0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20" creationId="{70700418-A0F0-B359-048E-F795D911D4A4}"/>
          </ac:spMkLst>
        </pc:spChg>
        <pc:spChg chg="mod">
          <ac:chgData name="Monika Łomnicka Jurewicz" userId="fa1de3e1-3d2c-4a60-91b3-e7cfb4f85e16" providerId="ADAL" clId="{11D7FEC4-3C33-4803-A143-454E8EACAEDF}" dt="2025-03-13T09:36:21.312" v="638" actId="14100"/>
          <ac:spMkLst>
            <pc:docMk/>
            <pc:sldMk cId="3856006428" sldId="6962"/>
            <ac:spMk id="21" creationId="{DD436AFB-B99F-0AFD-91F6-B7F8ECE3118A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23" creationId="{654639A0-8F4E-C992-97B4-C378532762F6}"/>
          </ac:spMkLst>
        </pc:spChg>
        <pc:spChg chg="mod">
          <ac:chgData name="Monika Łomnicka Jurewicz" userId="fa1de3e1-3d2c-4a60-91b3-e7cfb4f85e16" providerId="ADAL" clId="{11D7FEC4-3C33-4803-A143-454E8EACAEDF}" dt="2025-03-21T12:36:07.535" v="5427" actId="20577"/>
          <ac:spMkLst>
            <pc:docMk/>
            <pc:sldMk cId="3856006428" sldId="6962"/>
            <ac:spMk id="24" creationId="{CAA57706-CBAF-D015-68E2-0FFDD9A3F856}"/>
          </ac:spMkLst>
        </pc:spChg>
        <pc:spChg chg="mod">
          <ac:chgData name="Monika Łomnicka Jurewicz" userId="fa1de3e1-3d2c-4a60-91b3-e7cfb4f85e16" providerId="ADAL" clId="{11D7FEC4-3C33-4803-A143-454E8EACAEDF}" dt="2025-03-21T12:36:15.765" v="5428" actId="20577"/>
          <ac:spMkLst>
            <pc:docMk/>
            <pc:sldMk cId="3856006428" sldId="6962"/>
            <ac:spMk id="26" creationId="{F61094B2-977C-06EB-245A-524BB785A6B2}"/>
          </ac:spMkLst>
        </pc:spChg>
        <pc:spChg chg="mod">
          <ac:chgData name="Monika Łomnicka Jurewicz" userId="fa1de3e1-3d2c-4a60-91b3-e7cfb4f85e16" providerId="ADAL" clId="{11D7FEC4-3C33-4803-A143-454E8EACAEDF}" dt="2025-03-13T09:18:52.687" v="539" actId="20577"/>
          <ac:spMkLst>
            <pc:docMk/>
            <pc:sldMk cId="3856006428" sldId="6962"/>
            <ac:spMk id="28" creationId="{27E48417-9ACA-53C0-7350-96B9BF652D89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29" creationId="{181E1C3A-C178-8009-FE59-33D9B76923C6}"/>
          </ac:spMkLst>
        </pc:spChg>
        <pc:spChg chg="mod">
          <ac:chgData name="Monika Łomnicka Jurewicz" userId="fa1de3e1-3d2c-4a60-91b3-e7cfb4f85e16" providerId="ADAL" clId="{11D7FEC4-3C33-4803-A143-454E8EACAEDF}" dt="2025-03-13T10:01:05.404" v="658" actId="1076"/>
          <ac:spMkLst>
            <pc:docMk/>
            <pc:sldMk cId="3856006428" sldId="6962"/>
            <ac:spMk id="30" creationId="{663A5478-EAC2-8332-0845-2F2189ABA90B}"/>
          </ac:spMkLst>
        </pc:spChg>
        <pc:picChg chg="add mod">
          <ac:chgData name="Monika Łomnicka Jurewicz" userId="fa1de3e1-3d2c-4a60-91b3-e7cfb4f85e16" providerId="ADAL" clId="{11D7FEC4-3C33-4803-A143-454E8EACAEDF}" dt="2025-03-14T07:46:51.736" v="3245" actId="1076"/>
          <ac:picMkLst>
            <pc:docMk/>
            <pc:sldMk cId="3856006428" sldId="6962"/>
            <ac:picMk id="32" creationId="{A5C73567-D36B-869E-B0E4-9C23311F2F49}"/>
          </ac:picMkLst>
        </pc:picChg>
        <pc:picChg chg="add mod">
          <ac:chgData name="Monika Łomnicka Jurewicz" userId="fa1de3e1-3d2c-4a60-91b3-e7cfb4f85e16" providerId="ADAL" clId="{11D7FEC4-3C33-4803-A143-454E8EACAEDF}" dt="2025-03-13T09:20:19.711" v="557" actId="1076"/>
          <ac:picMkLst>
            <pc:docMk/>
            <pc:sldMk cId="3856006428" sldId="6962"/>
            <ac:picMk id="33" creationId="{C7E43C61-6A6F-0E22-B06D-01FFD05B1476}"/>
          </ac:picMkLst>
        </pc:picChg>
      </pc:sldChg>
      <pc:sldChg chg="addSp delSp modSp add mod ord">
        <pc:chgData name="Monika Łomnicka Jurewicz" userId="fa1de3e1-3d2c-4a60-91b3-e7cfb4f85e16" providerId="ADAL" clId="{11D7FEC4-3C33-4803-A143-454E8EACAEDF}" dt="2025-03-13T10:00:37.924" v="656" actId="20577"/>
        <pc:sldMkLst>
          <pc:docMk/>
          <pc:sldMk cId="1834333829" sldId="6963"/>
        </pc:sldMkLst>
        <pc:spChg chg="mod">
          <ac:chgData name="Monika Łomnicka Jurewicz" userId="fa1de3e1-3d2c-4a60-91b3-e7cfb4f85e16" providerId="ADAL" clId="{11D7FEC4-3C33-4803-A143-454E8EACAEDF}" dt="2025-03-13T09:22:38.885" v="577" actId="20577"/>
          <ac:spMkLst>
            <pc:docMk/>
            <pc:sldMk cId="1834333829" sldId="6963"/>
            <ac:spMk id="3" creationId="{0628559C-5336-C643-7800-B8E7A41C4F04}"/>
          </ac:spMkLst>
        </pc:spChg>
        <pc:spChg chg="mod">
          <ac:chgData name="Monika Łomnicka Jurewicz" userId="fa1de3e1-3d2c-4a60-91b3-e7cfb4f85e16" providerId="ADAL" clId="{11D7FEC4-3C33-4803-A143-454E8EACAEDF}" dt="2025-03-13T10:00:37.924" v="656" actId="20577"/>
          <ac:spMkLst>
            <pc:docMk/>
            <pc:sldMk cId="1834333829" sldId="6963"/>
            <ac:spMk id="5" creationId="{F3DCFA4A-FCF7-58AD-521D-F14EE76BE7B2}"/>
          </ac:spMkLst>
        </pc:spChg>
        <pc:spChg chg="mod">
          <ac:chgData name="Monika Łomnicka Jurewicz" userId="fa1de3e1-3d2c-4a60-91b3-e7cfb4f85e16" providerId="ADAL" clId="{11D7FEC4-3C33-4803-A143-454E8EACAEDF}" dt="2025-03-13T09:30:29.033" v="583" actId="5793"/>
          <ac:spMkLst>
            <pc:docMk/>
            <pc:sldMk cId="1834333829" sldId="6963"/>
            <ac:spMk id="24" creationId="{EEDE5795-604E-1D2F-C67D-65D0BEC14503}"/>
          </ac:spMkLst>
        </pc:spChg>
        <pc:spChg chg="mod">
          <ac:chgData name="Monika Łomnicka Jurewicz" userId="fa1de3e1-3d2c-4a60-91b3-e7cfb4f85e16" providerId="ADAL" clId="{11D7FEC4-3C33-4803-A143-454E8EACAEDF}" dt="2025-03-13T09:30:38.729" v="584" actId="14100"/>
          <ac:spMkLst>
            <pc:docMk/>
            <pc:sldMk cId="1834333829" sldId="6963"/>
            <ac:spMk id="26" creationId="{A3582D73-0369-8A12-E720-57B9381F41C8}"/>
          </ac:spMkLst>
        </pc:spChg>
        <pc:spChg chg="mod">
          <ac:chgData name="Monika Łomnicka Jurewicz" userId="fa1de3e1-3d2c-4a60-91b3-e7cfb4f85e16" providerId="ADAL" clId="{11D7FEC4-3C33-4803-A143-454E8EACAEDF}" dt="2025-03-13T09:31:15.808" v="586" actId="14100"/>
          <ac:spMkLst>
            <pc:docMk/>
            <pc:sldMk cId="1834333829" sldId="6963"/>
            <ac:spMk id="30" creationId="{EB889BA2-A985-0000-2382-64E3BD25B7D5}"/>
          </ac:spMkLst>
        </pc:spChg>
        <pc:picChg chg="add mod">
          <ac:chgData name="Monika Łomnicka Jurewicz" userId="fa1de3e1-3d2c-4a60-91b3-e7cfb4f85e16" providerId="ADAL" clId="{11D7FEC4-3C33-4803-A143-454E8EACAEDF}" dt="2025-03-13T09:31:32.471" v="590" actId="1076"/>
          <ac:picMkLst>
            <pc:docMk/>
            <pc:sldMk cId="1834333829" sldId="6963"/>
            <ac:picMk id="2" creationId="{EEA30AB0-3AA4-8537-B634-5ABF10C91774}"/>
          </ac:picMkLst>
        </pc:picChg>
        <pc:picChg chg="mod">
          <ac:chgData name="Monika Łomnicka Jurewicz" userId="fa1de3e1-3d2c-4a60-91b3-e7cfb4f85e16" providerId="ADAL" clId="{11D7FEC4-3C33-4803-A143-454E8EACAEDF}" dt="2025-03-13T09:22:43.106" v="578" actId="1076"/>
          <ac:picMkLst>
            <pc:docMk/>
            <pc:sldMk cId="1834333829" sldId="6963"/>
            <ac:picMk id="33" creationId="{1584AA6C-2D1D-6271-99D0-8B7BC7FF65A9}"/>
          </ac:picMkLst>
        </pc:picChg>
      </pc:sldChg>
      <pc:sldChg chg="addSp delSp modSp new del mod">
        <pc:chgData name="Monika Łomnicka Jurewicz" userId="fa1de3e1-3d2c-4a60-91b3-e7cfb4f85e16" providerId="ADAL" clId="{11D7FEC4-3C33-4803-A143-454E8EACAEDF}" dt="2025-03-13T12:48:28.687" v="1654" actId="2696"/>
        <pc:sldMkLst>
          <pc:docMk/>
          <pc:sldMk cId="2128268870" sldId="6964"/>
        </pc:sldMkLst>
      </pc:sldChg>
      <pc:sldChg chg="addSp delSp modSp add mod ord delAnim modAnim">
        <pc:chgData name="Monika Łomnicka Jurewicz" userId="fa1de3e1-3d2c-4a60-91b3-e7cfb4f85e16" providerId="ADAL" clId="{11D7FEC4-3C33-4803-A143-454E8EACAEDF}" dt="2025-03-21T13:03:57.205" v="5598" actId="20577"/>
        <pc:sldMkLst>
          <pc:docMk/>
          <pc:sldMk cId="1694601523" sldId="6965"/>
        </pc:sldMkLst>
      </pc:sldChg>
      <pc:sldChg chg="addSp delSp modSp add mod">
        <pc:chgData name="Monika Łomnicka Jurewicz" userId="fa1de3e1-3d2c-4a60-91b3-e7cfb4f85e16" providerId="ADAL" clId="{11D7FEC4-3C33-4803-A143-454E8EACAEDF}" dt="2025-03-21T13:08:49.965" v="5653" actId="20577"/>
        <pc:sldMkLst>
          <pc:docMk/>
          <pc:sldMk cId="2051835659" sldId="6966"/>
        </pc:sldMkLst>
        <pc:spChg chg="mod">
          <ac:chgData name="Monika Łomnicka Jurewicz" userId="fa1de3e1-3d2c-4a60-91b3-e7cfb4f85e16" providerId="ADAL" clId="{11D7FEC4-3C33-4803-A143-454E8EACAEDF}" dt="2025-03-21T13:08:44.430" v="5652" actId="20577"/>
          <ac:spMkLst>
            <pc:docMk/>
            <pc:sldMk cId="2051835659" sldId="6966"/>
            <ac:spMk id="9" creationId="{D8B8D39F-0881-BC2B-E05E-71B2BB46A0D0}"/>
          </ac:spMkLst>
        </pc:spChg>
        <pc:spChg chg="mod">
          <ac:chgData name="Monika Łomnicka Jurewicz" userId="fa1de3e1-3d2c-4a60-91b3-e7cfb4f85e16" providerId="ADAL" clId="{11D7FEC4-3C33-4803-A143-454E8EACAEDF}" dt="2025-03-13T13:08:53.575" v="1959" actId="20577"/>
          <ac:spMkLst>
            <pc:docMk/>
            <pc:sldMk cId="2051835659" sldId="6966"/>
            <ac:spMk id="12" creationId="{A082B5C2-649B-F084-CEA3-08FFE075B447}"/>
          </ac:spMkLst>
        </pc:spChg>
        <pc:graphicFrameChg chg="mod">
          <ac:chgData name="Monika Łomnicka Jurewicz" userId="fa1de3e1-3d2c-4a60-91b3-e7cfb4f85e16" providerId="ADAL" clId="{11D7FEC4-3C33-4803-A143-454E8EACAEDF}" dt="2025-03-21T13:08:49.965" v="5653" actId="20577"/>
          <ac:graphicFrameMkLst>
            <pc:docMk/>
            <pc:sldMk cId="2051835659" sldId="6966"/>
            <ac:graphicFrameMk id="3" creationId="{A887CD67-D597-B0DE-D482-E385CF07A074}"/>
          </ac:graphicFrameMkLst>
        </pc:graphicFrameChg>
        <pc:picChg chg="add mod">
          <ac:chgData name="Monika Łomnicka Jurewicz" userId="fa1de3e1-3d2c-4a60-91b3-e7cfb4f85e16" providerId="ADAL" clId="{11D7FEC4-3C33-4803-A143-454E8EACAEDF}" dt="2025-03-13T13:13:40.821" v="2110" actId="1076"/>
          <ac:picMkLst>
            <pc:docMk/>
            <pc:sldMk cId="2051835659" sldId="6966"/>
            <ac:picMk id="2" creationId="{2B5860E5-8C1C-2597-D6D6-1B57183FB490}"/>
          </ac:picMkLst>
        </pc:picChg>
      </pc:sldChg>
      <pc:sldChg chg="addSp delSp modSp new mod">
        <pc:chgData name="Monika Łomnicka Jurewicz" userId="fa1de3e1-3d2c-4a60-91b3-e7cfb4f85e16" providerId="ADAL" clId="{11D7FEC4-3C33-4803-A143-454E8EACAEDF}" dt="2025-03-14T09:38:21.184" v="4530" actId="1076"/>
        <pc:sldMkLst>
          <pc:docMk/>
          <pc:sldMk cId="4130870157" sldId="6967"/>
        </pc:sldMkLst>
        <pc:spChg chg="add mod">
          <ac:chgData name="Monika Łomnicka Jurewicz" userId="fa1de3e1-3d2c-4a60-91b3-e7cfb4f85e16" providerId="ADAL" clId="{11D7FEC4-3C33-4803-A143-454E8EACAEDF}" dt="2025-03-14T09:07:52.151" v="4153" actId="20577"/>
          <ac:spMkLst>
            <pc:docMk/>
            <pc:sldMk cId="4130870157" sldId="6967"/>
            <ac:spMk id="3" creationId="{4ECC4BDF-6660-C2A3-01D2-4017B8E3A8DD}"/>
          </ac:spMkLst>
        </pc:spChg>
        <pc:spChg chg="add mod">
          <ac:chgData name="Monika Łomnicka Jurewicz" userId="fa1de3e1-3d2c-4a60-91b3-e7cfb4f85e16" providerId="ADAL" clId="{11D7FEC4-3C33-4803-A143-454E8EACAEDF}" dt="2025-03-14T09:38:01.409" v="4529" actId="1076"/>
          <ac:spMkLst>
            <pc:docMk/>
            <pc:sldMk cId="4130870157" sldId="6967"/>
            <ac:spMk id="8" creationId="{6D8706BD-9E34-00E7-8C8C-61395177F9C3}"/>
          </ac:spMkLst>
        </pc:spChg>
        <pc:spChg chg="add mod">
          <ac:chgData name="Monika Łomnicka Jurewicz" userId="fa1de3e1-3d2c-4a60-91b3-e7cfb4f85e16" providerId="ADAL" clId="{11D7FEC4-3C33-4803-A143-454E8EACAEDF}" dt="2025-03-14T09:37:56.717" v="4528" actId="1076"/>
          <ac:spMkLst>
            <pc:docMk/>
            <pc:sldMk cId="4130870157" sldId="6967"/>
            <ac:spMk id="9" creationId="{57FFBC28-3C30-4FD8-DA24-76C30652F912}"/>
          </ac:spMkLst>
        </pc:spChg>
        <pc:picChg chg="add mod">
          <ac:chgData name="Monika Łomnicka Jurewicz" userId="fa1de3e1-3d2c-4a60-91b3-e7cfb4f85e16" providerId="ADAL" clId="{11D7FEC4-3C33-4803-A143-454E8EACAEDF}" dt="2025-03-14T09:37:48.858" v="4526" actId="1076"/>
          <ac:picMkLst>
            <pc:docMk/>
            <pc:sldMk cId="4130870157" sldId="6967"/>
            <ac:picMk id="5" creationId="{246F6DA6-A640-FFAC-FDB8-578CF22C54F7}"/>
          </ac:picMkLst>
        </pc:picChg>
        <pc:picChg chg="add mod">
          <ac:chgData name="Monika Łomnicka Jurewicz" userId="fa1de3e1-3d2c-4a60-91b3-e7cfb4f85e16" providerId="ADAL" clId="{11D7FEC4-3C33-4803-A143-454E8EACAEDF}" dt="2025-03-14T09:38:21.184" v="4530" actId="1076"/>
          <ac:picMkLst>
            <pc:docMk/>
            <pc:sldMk cId="4130870157" sldId="6967"/>
            <ac:picMk id="7" creationId="{8B88EA69-6211-94BE-5E80-90B5D156BB01}"/>
          </ac:picMkLst>
        </pc:picChg>
      </pc:sldChg>
      <pc:sldChg chg="addSp delSp modSp new mod">
        <pc:chgData name="Monika Łomnicka Jurewicz" userId="fa1de3e1-3d2c-4a60-91b3-e7cfb4f85e16" providerId="ADAL" clId="{11D7FEC4-3C33-4803-A143-454E8EACAEDF}" dt="2025-03-21T12:58:08.348" v="5531" actId="1076"/>
        <pc:sldMkLst>
          <pc:docMk/>
          <pc:sldMk cId="2739457890" sldId="6968"/>
        </pc:sldMkLst>
        <pc:spChg chg="add mod">
          <ac:chgData name="Monika Łomnicka Jurewicz" userId="fa1de3e1-3d2c-4a60-91b3-e7cfb4f85e16" providerId="ADAL" clId="{11D7FEC4-3C33-4803-A143-454E8EACAEDF}" dt="2025-03-14T09:21:19.287" v="4272" actId="1076"/>
          <ac:spMkLst>
            <pc:docMk/>
            <pc:sldMk cId="2739457890" sldId="6968"/>
            <ac:spMk id="3" creationId="{FB8918FF-B80A-9A70-DCC2-073819A2D947}"/>
          </ac:spMkLst>
        </pc:spChg>
        <pc:spChg chg="add mod">
          <ac:chgData name="Monika Łomnicka Jurewicz" userId="fa1de3e1-3d2c-4a60-91b3-e7cfb4f85e16" providerId="ADAL" clId="{11D7FEC4-3C33-4803-A143-454E8EACAEDF}" dt="2025-03-21T12:57:52.980" v="5528" actId="20577"/>
          <ac:spMkLst>
            <pc:docMk/>
            <pc:sldMk cId="2739457890" sldId="6968"/>
            <ac:spMk id="8" creationId="{AA55B33A-600C-9573-EDC5-D7F988119E3D}"/>
          </ac:spMkLst>
        </pc:spChg>
        <pc:picChg chg="add mod ord">
          <ac:chgData name="Monika Łomnicka Jurewicz" userId="fa1de3e1-3d2c-4a60-91b3-e7cfb4f85e16" providerId="ADAL" clId="{11D7FEC4-3C33-4803-A143-454E8EACAEDF}" dt="2025-03-14T09:37:13.724" v="4521" actId="688"/>
          <ac:picMkLst>
            <pc:docMk/>
            <pc:sldMk cId="2739457890" sldId="6968"/>
            <ac:picMk id="10" creationId="{0F0D88BC-9CA6-9060-3AB1-C146309ECEB1}"/>
          </ac:picMkLst>
        </pc:picChg>
        <pc:picChg chg="add mod">
          <ac:chgData name="Monika Łomnicka Jurewicz" userId="fa1de3e1-3d2c-4a60-91b3-e7cfb4f85e16" providerId="ADAL" clId="{11D7FEC4-3C33-4803-A143-454E8EACAEDF}" dt="2025-03-14T09:37:04.372" v="4518" actId="14100"/>
          <ac:picMkLst>
            <pc:docMk/>
            <pc:sldMk cId="2739457890" sldId="6968"/>
            <ac:picMk id="13" creationId="{0EA04D03-95BD-C556-7AE9-DE90CD4FAD20}"/>
          </ac:picMkLst>
        </pc:picChg>
        <pc:cxnChg chg="add mod ord">
          <ac:chgData name="Monika Łomnicka Jurewicz" userId="fa1de3e1-3d2c-4a60-91b3-e7cfb4f85e16" providerId="ADAL" clId="{11D7FEC4-3C33-4803-A143-454E8EACAEDF}" dt="2025-03-21T12:58:08.348" v="5531" actId="1076"/>
          <ac:cxnSpMkLst>
            <pc:docMk/>
            <pc:sldMk cId="2739457890" sldId="6968"/>
            <ac:cxnSpMk id="6" creationId="{A3C4A6A7-DFA5-FF44-C78B-23FEB5A7DCC0}"/>
          </ac:cxnSpMkLst>
        </pc:cxnChg>
        <pc:cxnChg chg="add mod">
          <ac:chgData name="Monika Łomnicka Jurewicz" userId="fa1de3e1-3d2c-4a60-91b3-e7cfb4f85e16" providerId="ADAL" clId="{11D7FEC4-3C33-4803-A143-454E8EACAEDF}" dt="2025-03-21T12:58:01.419" v="5529" actId="14100"/>
          <ac:cxnSpMkLst>
            <pc:docMk/>
            <pc:sldMk cId="2739457890" sldId="6968"/>
            <ac:cxnSpMk id="15" creationId="{DAF886E3-8DC2-0EE9-3639-10B90CC7FFD3}"/>
          </ac:cxnSpMkLst>
        </pc:cxnChg>
      </pc:sldChg>
      <pc:sldChg chg="addSp delSp modSp new mod">
        <pc:chgData name="Monika Łomnicka Jurewicz" userId="fa1de3e1-3d2c-4a60-91b3-e7cfb4f85e16" providerId="ADAL" clId="{11D7FEC4-3C33-4803-A143-454E8EACAEDF}" dt="2025-03-21T12:34:43.938" v="5419" actId="20577"/>
        <pc:sldMkLst>
          <pc:docMk/>
          <pc:sldMk cId="2521230099" sldId="6969"/>
        </pc:sldMkLst>
        <pc:spChg chg="add mod">
          <ac:chgData name="Monika Łomnicka Jurewicz" userId="fa1de3e1-3d2c-4a60-91b3-e7cfb4f85e16" providerId="ADAL" clId="{11D7FEC4-3C33-4803-A143-454E8EACAEDF}" dt="2025-03-14T11:22:16.458" v="4538"/>
          <ac:spMkLst>
            <pc:docMk/>
            <pc:sldMk cId="2521230099" sldId="6969"/>
            <ac:spMk id="2" creationId="{DF011BDB-1542-3722-21BE-4A0F76F65BCB}"/>
          </ac:spMkLst>
        </pc:spChg>
        <pc:spChg chg="add mod">
          <ac:chgData name="Monika Łomnicka Jurewicz" userId="fa1de3e1-3d2c-4a60-91b3-e7cfb4f85e16" providerId="ADAL" clId="{11D7FEC4-3C33-4803-A143-454E8EACAEDF}" dt="2025-03-14T11:22:42.748" v="4547" actId="20577"/>
          <ac:spMkLst>
            <pc:docMk/>
            <pc:sldMk cId="2521230099" sldId="6969"/>
            <ac:spMk id="3" creationId="{91BB2C23-5093-EBFE-4C77-4CA99571EF4F}"/>
          </ac:spMkLst>
        </pc:spChg>
        <pc:spChg chg="mod topLvl">
          <ac:chgData name="Monika Łomnicka Jurewicz" userId="fa1de3e1-3d2c-4a60-91b3-e7cfb4f85e16" providerId="ADAL" clId="{11D7FEC4-3C33-4803-A143-454E8EACAEDF}" dt="2025-03-21T12:34:37.735" v="5415" actId="20577"/>
          <ac:spMkLst>
            <pc:docMk/>
            <pc:sldMk cId="2521230099" sldId="6969"/>
            <ac:spMk id="5" creationId="{67E87E54-723D-CDD4-A97B-168C4ABC8668}"/>
          </ac:spMkLst>
        </pc:spChg>
        <pc:spChg chg="mod topLvl">
          <ac:chgData name="Monika Łomnicka Jurewicz" userId="fa1de3e1-3d2c-4a60-91b3-e7cfb4f85e16" providerId="ADAL" clId="{11D7FEC4-3C33-4803-A143-454E8EACAEDF}" dt="2025-03-21T12:34:43.938" v="5419" actId="20577"/>
          <ac:spMkLst>
            <pc:docMk/>
            <pc:sldMk cId="2521230099" sldId="6969"/>
            <ac:spMk id="8" creationId="{2744B5D3-D419-98BE-B746-FACF9D22C87E}"/>
          </ac:spMkLst>
        </pc:spChg>
        <pc:spChg chg="mod topLvl">
          <ac:chgData name="Monika Łomnicka Jurewicz" userId="fa1de3e1-3d2c-4a60-91b3-e7cfb4f85e16" providerId="ADAL" clId="{11D7FEC4-3C33-4803-A143-454E8EACAEDF}" dt="2025-03-21T12:34:08.175" v="5410" actId="20577"/>
          <ac:spMkLst>
            <pc:docMk/>
            <pc:sldMk cId="2521230099" sldId="6969"/>
            <ac:spMk id="11" creationId="{3F8E225C-E665-04F8-E29F-D92CA8AD582B}"/>
          </ac:spMkLst>
        </pc:spChg>
        <pc:spChg chg="mod topLvl">
          <ac:chgData name="Monika Łomnicka Jurewicz" userId="fa1de3e1-3d2c-4a60-91b3-e7cfb4f85e16" providerId="ADAL" clId="{11D7FEC4-3C33-4803-A143-454E8EACAEDF}" dt="2025-03-21T12:34:41.564" v="5417" actId="20577"/>
          <ac:spMkLst>
            <pc:docMk/>
            <pc:sldMk cId="2521230099" sldId="6969"/>
            <ac:spMk id="14" creationId="{8D5F8899-EC98-0F01-84C1-DDEF4EE951A5}"/>
          </ac:spMkLst>
        </pc:spChg>
        <pc:spChg chg="mod topLvl">
          <ac:chgData name="Monika Łomnicka Jurewicz" userId="fa1de3e1-3d2c-4a60-91b3-e7cfb4f85e16" providerId="ADAL" clId="{11D7FEC4-3C33-4803-A143-454E8EACAEDF}" dt="2025-03-21T12:34:13.575" v="5413" actId="20577"/>
          <ac:spMkLst>
            <pc:docMk/>
            <pc:sldMk cId="2521230099" sldId="6969"/>
            <ac:spMk id="17" creationId="{6A131E7C-AF68-BD41-8C1A-5CC0A0AA34DB}"/>
          </ac:spMkLst>
        </pc:spChg>
      </pc:sldChg>
      <pc:sldChg chg="addSp delSp modSp add mod delAnim modAnim">
        <pc:chgData name="Monika Łomnicka Jurewicz" userId="fa1de3e1-3d2c-4a60-91b3-e7cfb4f85e16" providerId="ADAL" clId="{11D7FEC4-3C33-4803-A143-454E8EACAEDF}" dt="2025-03-20T13:12:32.995" v="5242" actId="1076"/>
        <pc:sldMkLst>
          <pc:docMk/>
          <pc:sldMk cId="4225285438" sldId="6970"/>
        </pc:sldMkLst>
        <pc:spChg chg="mod">
          <ac:chgData name="Monika Łomnicka Jurewicz" userId="fa1de3e1-3d2c-4a60-91b3-e7cfb4f85e16" providerId="ADAL" clId="{11D7FEC4-3C33-4803-A143-454E8EACAEDF}" dt="2025-03-20T12:44:27.005" v="5077" actId="14100"/>
          <ac:spMkLst>
            <pc:docMk/>
            <pc:sldMk cId="4225285438" sldId="6970"/>
            <ac:spMk id="4" creationId="{3822D107-B6A6-9186-064C-21FB4125D32E}"/>
          </ac:spMkLst>
        </pc:spChg>
        <pc:picChg chg="mod">
          <ac:chgData name="Monika Łomnicka Jurewicz" userId="fa1de3e1-3d2c-4a60-91b3-e7cfb4f85e16" providerId="ADAL" clId="{11D7FEC4-3C33-4803-A143-454E8EACAEDF}" dt="2025-03-20T12:43:48.709" v="5067" actId="1076"/>
          <ac:picMkLst>
            <pc:docMk/>
            <pc:sldMk cId="4225285438" sldId="6970"/>
            <ac:picMk id="3" creationId="{7E2A54A1-BE17-BE80-2551-093EB387AAB7}"/>
          </ac:picMkLst>
        </pc:picChg>
        <pc:picChg chg="mod ord">
          <ac:chgData name="Monika Łomnicka Jurewicz" userId="fa1de3e1-3d2c-4a60-91b3-e7cfb4f85e16" providerId="ADAL" clId="{11D7FEC4-3C33-4803-A143-454E8EACAEDF}" dt="2025-03-20T13:12:32.995" v="5242" actId="1076"/>
          <ac:picMkLst>
            <pc:docMk/>
            <pc:sldMk cId="4225285438" sldId="6970"/>
            <ac:picMk id="11" creationId="{8D3C5F00-5E19-D636-A011-A1E14588C8B5}"/>
          </ac:picMkLst>
        </pc:picChg>
        <pc:picChg chg="add mod">
          <ac:chgData name="Monika Łomnicka Jurewicz" userId="fa1de3e1-3d2c-4a60-91b3-e7cfb4f85e16" providerId="ADAL" clId="{11D7FEC4-3C33-4803-A143-454E8EACAEDF}" dt="2025-03-20T12:33:17.306" v="4982" actId="1440"/>
          <ac:picMkLst>
            <pc:docMk/>
            <pc:sldMk cId="4225285438" sldId="6970"/>
            <ac:picMk id="15" creationId="{9671F1B3-BFC0-A7FE-C3F2-19FF08330093}"/>
          </ac:picMkLst>
        </pc:picChg>
        <pc:picChg chg="add mod">
          <ac:chgData name="Monika Łomnicka Jurewicz" userId="fa1de3e1-3d2c-4a60-91b3-e7cfb4f85e16" providerId="ADAL" clId="{11D7FEC4-3C33-4803-A143-454E8EACAEDF}" dt="2025-03-20T12:44:33.777" v="5079" actId="1076"/>
          <ac:picMkLst>
            <pc:docMk/>
            <pc:sldMk cId="4225285438" sldId="6970"/>
            <ac:picMk id="17" creationId="{5D1D2651-C36F-FE52-2941-9FA1E672DF65}"/>
          </ac:picMkLst>
        </pc:picChg>
        <pc:cxnChg chg="ord">
          <ac:chgData name="Monika Łomnicka Jurewicz" userId="fa1de3e1-3d2c-4a60-91b3-e7cfb4f85e16" providerId="ADAL" clId="{11D7FEC4-3C33-4803-A143-454E8EACAEDF}" dt="2025-03-20T12:31:39.182" v="4967" actId="166"/>
          <ac:cxnSpMkLst>
            <pc:docMk/>
            <pc:sldMk cId="4225285438" sldId="6970"/>
            <ac:cxnSpMk id="14" creationId="{34844D75-8278-FA90-931E-CCC0EDE614BF}"/>
          </ac:cxnSpMkLst>
        </pc:cxnChg>
      </pc:sldChg>
      <pc:sldChg chg="modSp mod">
        <pc:chgData name="Monika Łomnicka Jurewicz" userId="fa1de3e1-3d2c-4a60-91b3-e7cfb4f85e16" providerId="ADAL" clId="{11D7FEC4-3C33-4803-A143-454E8EACAEDF}" dt="2025-03-21T14:17:06.791" v="5688" actId="113"/>
        <pc:sldMkLst>
          <pc:docMk/>
          <pc:sldMk cId="698660936" sldId="6971"/>
        </pc:sldMkLst>
        <pc:spChg chg="mod">
          <ac:chgData name="Monika Łomnicka Jurewicz" userId="fa1de3e1-3d2c-4a60-91b3-e7cfb4f85e16" providerId="ADAL" clId="{11D7FEC4-3C33-4803-A143-454E8EACAEDF}" dt="2025-03-21T14:16:38.002" v="5687" actId="113"/>
          <ac:spMkLst>
            <pc:docMk/>
            <pc:sldMk cId="698660936" sldId="6971"/>
            <ac:spMk id="8" creationId="{7DE54B04-BFCB-E3DA-1322-EA734BD13637}"/>
          </ac:spMkLst>
        </pc:spChg>
        <pc:spChg chg="mod">
          <ac:chgData name="Monika Łomnicka Jurewicz" userId="fa1de3e1-3d2c-4a60-91b3-e7cfb4f85e16" providerId="ADAL" clId="{11D7FEC4-3C33-4803-A143-454E8EACAEDF}" dt="2025-03-21T14:17:06.791" v="5688" actId="113"/>
          <ac:spMkLst>
            <pc:docMk/>
            <pc:sldMk cId="698660936" sldId="6971"/>
            <ac:spMk id="10" creationId="{81A35AB8-B021-8D8F-6264-B7CE01BA50B2}"/>
          </ac:spMkLst>
        </pc:spChg>
      </pc:sldChg>
      <pc:sldChg chg="addSp delSp modSp del mod ord delAnim modAnim">
        <pc:chgData name="Monika Łomnicka Jurewicz" userId="fa1de3e1-3d2c-4a60-91b3-e7cfb4f85e16" providerId="ADAL" clId="{11D7FEC4-3C33-4803-A143-454E8EACAEDF}" dt="2025-03-21T09:24:08.059" v="5280" actId="47"/>
        <pc:sldMkLst>
          <pc:docMk/>
          <pc:sldMk cId="2764899896" sldId="6971"/>
        </pc:sldMkLst>
      </pc:sldChg>
      <pc:sldChg chg="addSp delSp modSp mod ord delAnim modAnim">
        <pc:chgData name="Monika Łomnicka Jurewicz" userId="fa1de3e1-3d2c-4a60-91b3-e7cfb4f85e16" providerId="ADAL" clId="{11D7FEC4-3C33-4803-A143-454E8EACAEDF}" dt="2025-03-20T13:13:28.582" v="5247"/>
        <pc:sldMkLst>
          <pc:docMk/>
          <pc:sldMk cId="463586746" sldId="6972"/>
        </pc:sldMkLst>
        <pc:spChg chg="mod">
          <ac:chgData name="Monika Łomnicka Jurewicz" userId="fa1de3e1-3d2c-4a60-91b3-e7cfb4f85e16" providerId="ADAL" clId="{11D7FEC4-3C33-4803-A143-454E8EACAEDF}" dt="2025-03-20T12:39:31.650" v="5031" actId="692"/>
          <ac:spMkLst>
            <pc:docMk/>
            <pc:sldMk cId="463586746" sldId="6972"/>
            <ac:spMk id="5" creationId="{63CCAEFC-B5A7-A4FE-1D14-60200464AFFB}"/>
          </ac:spMkLst>
        </pc:spChg>
        <pc:picChg chg="add mod">
          <ac:chgData name="Monika Łomnicka Jurewicz" userId="fa1de3e1-3d2c-4a60-91b3-e7cfb4f85e16" providerId="ADAL" clId="{11D7FEC4-3C33-4803-A143-454E8EACAEDF}" dt="2025-03-20T12:38:50.490" v="5011" actId="1076"/>
          <ac:picMkLst>
            <pc:docMk/>
            <pc:sldMk cId="463586746" sldId="6972"/>
            <ac:picMk id="17" creationId="{6A3CAF55-3BC2-BAFF-603C-2D4CB8BD3F3A}"/>
          </ac:picMkLst>
        </pc:picChg>
        <pc:cxnChg chg="mod ord">
          <ac:chgData name="Monika Łomnicka Jurewicz" userId="fa1de3e1-3d2c-4a60-91b3-e7cfb4f85e16" providerId="ADAL" clId="{11D7FEC4-3C33-4803-A143-454E8EACAEDF}" dt="2025-03-20T12:38:06.525" v="5002" actId="1076"/>
          <ac:cxnSpMkLst>
            <pc:docMk/>
            <pc:sldMk cId="463586746" sldId="6972"/>
            <ac:cxnSpMk id="10" creationId="{8FBC80CC-320F-DF92-BA15-914754ADEDD6}"/>
          </ac:cxnSpMkLst>
        </pc:cxnChg>
      </pc:sldChg>
      <pc:sldChg chg="addSp delSp modSp new mod modClrScheme modAnim chgLayout">
        <pc:chgData name="Monika Łomnicka Jurewicz" userId="fa1de3e1-3d2c-4a60-91b3-e7cfb4f85e16" providerId="ADAL" clId="{11D7FEC4-3C33-4803-A143-454E8EACAEDF}" dt="2025-03-20T13:12:51.012" v="5245"/>
        <pc:sldMkLst>
          <pc:docMk/>
          <pc:sldMk cId="1749406573" sldId="6973"/>
        </pc:sldMkLst>
        <pc:spChg chg="add mod">
          <ac:chgData name="Monika Łomnicka Jurewicz" userId="fa1de3e1-3d2c-4a60-91b3-e7cfb4f85e16" providerId="ADAL" clId="{11D7FEC4-3C33-4803-A143-454E8EACAEDF}" dt="2025-03-20T12:53:07.347" v="5102" actId="14100"/>
          <ac:spMkLst>
            <pc:docMk/>
            <pc:sldMk cId="1749406573" sldId="6973"/>
            <ac:spMk id="12" creationId="{0D3DBEBC-913B-FBD1-2970-DFBF6515FBF9}"/>
          </ac:spMkLst>
        </pc:spChg>
        <pc:picChg chg="add mod">
          <ac:chgData name="Monika Łomnicka Jurewicz" userId="fa1de3e1-3d2c-4a60-91b3-e7cfb4f85e16" providerId="ADAL" clId="{11D7FEC4-3C33-4803-A143-454E8EACAEDF}" dt="2025-03-20T12:53:12.160" v="5104" actId="1440"/>
          <ac:picMkLst>
            <pc:docMk/>
            <pc:sldMk cId="1749406573" sldId="6973"/>
            <ac:picMk id="6" creationId="{84A46763-DA01-3FB7-2650-9EE49FAC646C}"/>
          </ac:picMkLst>
        </pc:picChg>
        <pc:picChg chg="add mod">
          <ac:chgData name="Monika Łomnicka Jurewicz" userId="fa1de3e1-3d2c-4a60-91b3-e7cfb4f85e16" providerId="ADAL" clId="{11D7FEC4-3C33-4803-A143-454E8EACAEDF}" dt="2025-03-20T12:53:27.927" v="5109" actId="1076"/>
          <ac:picMkLst>
            <pc:docMk/>
            <pc:sldMk cId="1749406573" sldId="6973"/>
            <ac:picMk id="8" creationId="{E5283200-4382-EF05-A9BA-2E3D58BB033B}"/>
          </ac:picMkLst>
        </pc:picChg>
        <pc:picChg chg="add mod">
          <ac:chgData name="Monika Łomnicka Jurewicz" userId="fa1de3e1-3d2c-4a60-91b3-e7cfb4f85e16" providerId="ADAL" clId="{11D7FEC4-3C33-4803-A143-454E8EACAEDF}" dt="2025-03-20T12:53:26.014" v="5108" actId="1076"/>
          <ac:picMkLst>
            <pc:docMk/>
            <pc:sldMk cId="1749406573" sldId="6973"/>
            <ac:picMk id="11" creationId="{78AC3A74-B28E-DC16-09EE-0A2857013744}"/>
          </ac:picMkLst>
        </pc:picChg>
      </pc:sldChg>
      <pc:sldChg chg="add del">
        <pc:chgData name="Monika Łomnicka Jurewicz" userId="fa1de3e1-3d2c-4a60-91b3-e7cfb4f85e16" providerId="ADAL" clId="{11D7FEC4-3C33-4803-A143-454E8EACAEDF}" dt="2025-03-21T09:31:03.764" v="5292" actId="2696"/>
        <pc:sldMkLst>
          <pc:docMk/>
          <pc:sldMk cId="1975881096" sldId="6974"/>
        </pc:sldMkLst>
      </pc:sldChg>
      <pc:sldMasterChg chg="delSldLayout">
        <pc:chgData name="Monika Łomnicka Jurewicz" userId="fa1de3e1-3d2c-4a60-91b3-e7cfb4f85e16" providerId="ADAL" clId="{11D7FEC4-3C33-4803-A143-454E8EACAEDF}" dt="2025-03-21T14:16:04.765" v="5684" actId="2696"/>
        <pc:sldMasterMkLst>
          <pc:docMk/>
          <pc:sldMasterMk cId="0" sldId="2147483648"/>
        </pc:sldMasterMkLst>
        <pc:sldLayoutChg chg="del">
          <pc:chgData name="Monika Łomnicka Jurewicz" userId="fa1de3e1-3d2c-4a60-91b3-e7cfb4f85e16" providerId="ADAL" clId="{11D7FEC4-3C33-4803-A143-454E8EACAEDF}" dt="2025-03-21T14:16:04.765" v="5684" actId="2696"/>
          <pc:sldLayoutMkLst>
            <pc:docMk/>
            <pc:sldMasterMk cId="0" sldId="2147483648"/>
            <pc:sldLayoutMk cId="921633889" sldId="2147483660"/>
          </pc:sldLayoutMkLst>
        </pc:sldLayoutChg>
      </pc:sldMasterChg>
    </pc:docChg>
  </pc:docChgLst>
  <pc:docChgLst>
    <pc:chgData name="Monika Łomnicka Jurewicz" userId="fa1de3e1-3d2c-4a60-91b3-e7cfb4f85e16" providerId="ADAL" clId="{56665DB4-F63A-42D4-B721-E53ABC49A1A5}"/>
    <pc:docChg chg="undo custSel delSld modSld sldOrd">
      <pc:chgData name="Monika Łomnicka Jurewicz" userId="fa1de3e1-3d2c-4a60-91b3-e7cfb4f85e16" providerId="ADAL" clId="{56665DB4-F63A-42D4-B721-E53ABC49A1A5}" dt="2024-04-16T09:02:46.289" v="257"/>
      <pc:docMkLst>
        <pc:docMk/>
      </pc:docMkLst>
      <pc:sldChg chg="modSp mod">
        <pc:chgData name="Monika Łomnicka Jurewicz" userId="fa1de3e1-3d2c-4a60-91b3-e7cfb4f85e16" providerId="ADAL" clId="{56665DB4-F63A-42D4-B721-E53ABC49A1A5}" dt="2024-04-13T09:43:51.553" v="13" actId="20577"/>
        <pc:sldMkLst>
          <pc:docMk/>
          <pc:sldMk cId="2831186727" sldId="271"/>
        </pc:sldMkLst>
      </pc:sldChg>
      <pc:sldChg chg="ord">
        <pc:chgData name="Monika Łomnicka Jurewicz" userId="fa1de3e1-3d2c-4a60-91b3-e7cfb4f85e16" providerId="ADAL" clId="{56665DB4-F63A-42D4-B721-E53ABC49A1A5}" dt="2024-04-16T09:02:46.289" v="257"/>
        <pc:sldMkLst>
          <pc:docMk/>
          <pc:sldMk cId="830111671" sldId="709"/>
        </pc:sldMkLst>
      </pc:sldChg>
      <pc:sldChg chg="addSp modSp mod">
        <pc:chgData name="Monika Łomnicka Jurewicz" userId="fa1de3e1-3d2c-4a60-91b3-e7cfb4f85e16" providerId="ADAL" clId="{56665DB4-F63A-42D4-B721-E53ABC49A1A5}" dt="2024-04-13T10:04:27.100" v="53" actId="1076"/>
        <pc:sldMkLst>
          <pc:docMk/>
          <pc:sldMk cId="968899252" sldId="2145"/>
        </pc:sldMkLst>
      </pc:sldChg>
      <pc:sldChg chg="addSp delSp modSp mod">
        <pc:chgData name="Monika Łomnicka Jurewicz" userId="fa1de3e1-3d2c-4a60-91b3-e7cfb4f85e16" providerId="ADAL" clId="{56665DB4-F63A-42D4-B721-E53ABC49A1A5}" dt="2024-04-13T10:06:50.322" v="64" actId="1076"/>
        <pc:sldMkLst>
          <pc:docMk/>
          <pc:sldMk cId="2442859736" sldId="2151"/>
        </pc:sldMkLst>
      </pc:sldChg>
      <pc:sldChg chg="modSp mod">
        <pc:chgData name="Monika Łomnicka Jurewicz" userId="fa1de3e1-3d2c-4a60-91b3-e7cfb4f85e16" providerId="ADAL" clId="{56665DB4-F63A-42D4-B721-E53ABC49A1A5}" dt="2024-04-13T10:09:21.685" v="74" actId="1076"/>
        <pc:sldMkLst>
          <pc:docMk/>
          <pc:sldMk cId="2052253844" sldId="2163"/>
        </pc:sldMkLst>
      </pc:sldChg>
      <pc:sldChg chg="modSp mod">
        <pc:chgData name="Monika Łomnicka Jurewicz" userId="fa1de3e1-3d2c-4a60-91b3-e7cfb4f85e16" providerId="ADAL" clId="{56665DB4-F63A-42D4-B721-E53ABC49A1A5}" dt="2024-04-13T10:09:40.134" v="76"/>
        <pc:sldMkLst>
          <pc:docMk/>
          <pc:sldMk cId="3868973965" sldId="2166"/>
        </pc:sldMkLst>
      </pc:sldChg>
      <pc:sldChg chg="addSp delSp modSp mod">
        <pc:chgData name="Monika Łomnicka Jurewicz" userId="fa1de3e1-3d2c-4a60-91b3-e7cfb4f85e16" providerId="ADAL" clId="{56665DB4-F63A-42D4-B721-E53ABC49A1A5}" dt="2024-04-13T10:16:00.072" v="140" actId="14100"/>
        <pc:sldMkLst>
          <pc:docMk/>
          <pc:sldMk cId="2542371046" sldId="2169"/>
        </pc:sldMkLst>
      </pc:sldChg>
      <pc:sldChg chg="modSp del mod">
        <pc:chgData name="Monika Łomnicka Jurewicz" userId="fa1de3e1-3d2c-4a60-91b3-e7cfb4f85e16" providerId="ADAL" clId="{56665DB4-F63A-42D4-B721-E53ABC49A1A5}" dt="2024-04-13T10:16:20.548" v="141" actId="2696"/>
        <pc:sldMkLst>
          <pc:docMk/>
          <pc:sldMk cId="3062260898" sldId="2170"/>
        </pc:sldMkLst>
      </pc:sldChg>
      <pc:sldChg chg="modSp mod">
        <pc:chgData name="Monika Łomnicka Jurewicz" userId="fa1de3e1-3d2c-4a60-91b3-e7cfb4f85e16" providerId="ADAL" clId="{56665DB4-F63A-42D4-B721-E53ABC49A1A5}" dt="2024-04-13T10:38:10.965" v="253" actId="20577"/>
        <pc:sldMkLst>
          <pc:docMk/>
          <pc:sldMk cId="683518797" sldId="2408"/>
        </pc:sldMkLst>
      </pc:sldChg>
      <pc:sldChg chg="modSp mod">
        <pc:chgData name="Monika Łomnicka Jurewicz" userId="fa1de3e1-3d2c-4a60-91b3-e7cfb4f85e16" providerId="ADAL" clId="{56665DB4-F63A-42D4-B721-E53ABC49A1A5}" dt="2024-04-13T10:29:15.608" v="143" actId="20577"/>
        <pc:sldMkLst>
          <pc:docMk/>
          <pc:sldMk cId="3806950504" sldId="2441"/>
        </pc:sldMkLst>
      </pc:sldChg>
      <pc:sldChg chg="del">
        <pc:chgData name="Monika Łomnicka Jurewicz" userId="fa1de3e1-3d2c-4a60-91b3-e7cfb4f85e16" providerId="ADAL" clId="{56665DB4-F63A-42D4-B721-E53ABC49A1A5}" dt="2024-04-13T10:29:03.249" v="142" actId="2696"/>
        <pc:sldMkLst>
          <pc:docMk/>
          <pc:sldMk cId="142400829" sldId="2442"/>
        </pc:sldMkLst>
      </pc:sldChg>
      <pc:sldChg chg="ord">
        <pc:chgData name="Monika Łomnicka Jurewicz" userId="fa1de3e1-3d2c-4a60-91b3-e7cfb4f85e16" providerId="ADAL" clId="{56665DB4-F63A-42D4-B721-E53ABC49A1A5}" dt="2024-04-16T09:02:38.217" v="255"/>
        <pc:sldMkLst>
          <pc:docMk/>
          <pc:sldMk cId="4050104829" sldId="2450"/>
        </pc:sldMkLst>
      </pc:sldChg>
      <pc:sldChg chg="del">
        <pc:chgData name="Monika Łomnicka Jurewicz" userId="fa1de3e1-3d2c-4a60-91b3-e7cfb4f85e16" providerId="ADAL" clId="{56665DB4-F63A-42D4-B721-E53ABC49A1A5}" dt="2024-04-13T10:34:21.769" v="144" actId="2696"/>
        <pc:sldMkLst>
          <pc:docMk/>
          <pc:sldMk cId="2932061396" sldId="2451"/>
        </pc:sldMkLst>
      </pc:sldChg>
      <pc:sldChg chg="modSp mod">
        <pc:chgData name="Monika Łomnicka Jurewicz" userId="fa1de3e1-3d2c-4a60-91b3-e7cfb4f85e16" providerId="ADAL" clId="{56665DB4-F63A-42D4-B721-E53ABC49A1A5}" dt="2024-04-13T10:36:22.771" v="162" actId="1076"/>
        <pc:sldMkLst>
          <pc:docMk/>
          <pc:sldMk cId="1194268702" sldId="2452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8BC50-679F-4CCC-A957-473E21A73D35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AD406E4E-0240-4E88-ABB4-2643C46C54D6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Uczeń może</a:t>
          </a:r>
        </a:p>
      </dgm:t>
    </dgm:pt>
    <dgm:pt modelId="{6A9116FE-646D-48CA-B653-3D53BAB89EEE}" type="parTrans" cxnId="{AC730907-4333-4DD5-A3F3-506136BAF5DE}">
      <dgm:prSet/>
      <dgm:spPr/>
      <dgm:t>
        <a:bodyPr/>
        <a:lstStyle/>
        <a:p>
          <a:endParaRPr lang="pl-PL"/>
        </a:p>
      </dgm:t>
    </dgm:pt>
    <dgm:pt modelId="{B3C9CE63-A18D-4186-A071-BA2712272107}" type="sibTrans" cxnId="{AC730907-4333-4DD5-A3F3-506136BAF5DE}">
      <dgm:prSet/>
      <dgm:spPr/>
      <dgm:t>
        <a:bodyPr/>
        <a:lstStyle/>
        <a:p>
          <a:endParaRPr lang="pl-PL"/>
        </a:p>
      </dgm:t>
    </dgm:pt>
    <dgm:pt modelId="{F81B78A4-E7AB-444D-A9CA-6581894C639D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wybrać tylko ten język, którego uczy się w szkole w ramach obowiązkowych zajęć edukacyjnych;</a:t>
          </a:r>
        </a:p>
      </dgm:t>
    </dgm:pt>
    <dgm:pt modelId="{8852C27F-13FC-413D-A34C-6BD266535A13}" type="parTrans" cxnId="{4322EA1A-439D-4FF7-84E9-4B19EB5991D0}">
      <dgm:prSet/>
      <dgm:spPr/>
      <dgm:t>
        <a:bodyPr/>
        <a:lstStyle/>
        <a:p>
          <a:endParaRPr lang="pl-PL"/>
        </a:p>
      </dgm:t>
    </dgm:pt>
    <dgm:pt modelId="{8D516291-056E-4BA9-9B35-1516DD7BD408}" type="sibTrans" cxnId="{4322EA1A-439D-4FF7-84E9-4B19EB5991D0}">
      <dgm:prSet/>
      <dgm:spPr/>
      <dgm:t>
        <a:bodyPr/>
        <a:lstStyle/>
        <a:p>
          <a:endParaRPr lang="pl-PL"/>
        </a:p>
      </dgm:t>
    </dgm:pt>
    <dgm:pt modelId="{9BB01901-725E-44C1-9055-DA69E9CA0808}">
      <dgm:prSet/>
      <dgm:spPr/>
      <dgm:t>
        <a:bodyPr/>
        <a:lstStyle/>
        <a:p>
          <a:r>
            <a:rPr lang="pl-PL">
              <a:latin typeface="Montserrat" panose="00000500000000000000" pitchFamily="2" charset="-18"/>
            </a:rPr>
            <a:t>zdawać egzamin z języka, którego naukę kontynuuje, albo z języka, którego naukę rozpoczął w klasie 7, </a:t>
          </a:r>
          <a:r>
            <a:rPr lang="pl-PL" b="1">
              <a:latin typeface="Montserrat" panose="00000500000000000000" pitchFamily="2" charset="-18"/>
            </a:rPr>
            <a:t>jednak poziom trudności egzaminu jest taki sam.</a:t>
          </a:r>
        </a:p>
      </dgm:t>
    </dgm:pt>
    <dgm:pt modelId="{1400242E-2354-495F-9DF1-C3AC83A3C03C}" type="parTrans" cxnId="{173DD289-96AD-4969-8475-7647B1CF697B}">
      <dgm:prSet/>
      <dgm:spPr/>
      <dgm:t>
        <a:bodyPr/>
        <a:lstStyle/>
        <a:p>
          <a:endParaRPr lang="pl-PL"/>
        </a:p>
      </dgm:t>
    </dgm:pt>
    <dgm:pt modelId="{1F138BA4-520D-4D12-8B0D-735F63AA1808}" type="sibTrans" cxnId="{173DD289-96AD-4969-8475-7647B1CF697B}">
      <dgm:prSet/>
      <dgm:spPr/>
      <dgm:t>
        <a:bodyPr/>
        <a:lstStyle/>
        <a:p>
          <a:endParaRPr lang="pl-PL"/>
        </a:p>
      </dgm:t>
    </dgm:pt>
    <dgm:pt modelId="{54B6B858-C73D-4C3E-95BF-CB07742F622E}" type="pres">
      <dgm:prSet presAssocID="{2BB8BC50-679F-4CCC-A957-473E21A73D35}" presName="Name0" presStyleCnt="0">
        <dgm:presLayoutVars>
          <dgm:dir/>
          <dgm:resizeHandles val="exact"/>
        </dgm:presLayoutVars>
      </dgm:prSet>
      <dgm:spPr/>
    </dgm:pt>
    <dgm:pt modelId="{FC4F43C5-F259-4223-A03C-6FD87E4A7D87}" type="pres">
      <dgm:prSet presAssocID="{AD406E4E-0240-4E88-ABB4-2643C46C54D6}" presName="node" presStyleLbl="node1" presStyleIdx="0" presStyleCnt="3">
        <dgm:presLayoutVars>
          <dgm:bulletEnabled val="1"/>
        </dgm:presLayoutVars>
      </dgm:prSet>
      <dgm:spPr/>
    </dgm:pt>
    <dgm:pt modelId="{E5A82E20-1F97-41C0-A228-51CBDB0652D4}" type="pres">
      <dgm:prSet presAssocID="{B3C9CE63-A18D-4186-A071-BA2712272107}" presName="sibTrans" presStyleLbl="sibTrans1D1" presStyleIdx="0" presStyleCnt="2"/>
      <dgm:spPr/>
    </dgm:pt>
    <dgm:pt modelId="{9B98AD93-A381-4942-87A9-D58A7436D26F}" type="pres">
      <dgm:prSet presAssocID="{B3C9CE63-A18D-4186-A071-BA2712272107}" presName="connectorText" presStyleLbl="sibTrans1D1" presStyleIdx="0" presStyleCnt="2"/>
      <dgm:spPr/>
    </dgm:pt>
    <dgm:pt modelId="{B83F8906-60A1-45EB-BEC9-4550B34C016C}" type="pres">
      <dgm:prSet presAssocID="{F81B78A4-E7AB-444D-A9CA-6581894C639D}" presName="node" presStyleLbl="node1" presStyleIdx="1" presStyleCnt="3">
        <dgm:presLayoutVars>
          <dgm:bulletEnabled val="1"/>
        </dgm:presLayoutVars>
      </dgm:prSet>
      <dgm:spPr/>
    </dgm:pt>
    <dgm:pt modelId="{2CAE1064-093B-4213-95C9-A3A40AFC0F5F}" type="pres">
      <dgm:prSet presAssocID="{8D516291-056E-4BA9-9B35-1516DD7BD408}" presName="sibTrans" presStyleLbl="sibTrans1D1" presStyleIdx="1" presStyleCnt="2"/>
      <dgm:spPr/>
    </dgm:pt>
    <dgm:pt modelId="{90F05573-9008-4C25-B8BF-97920138DAF6}" type="pres">
      <dgm:prSet presAssocID="{8D516291-056E-4BA9-9B35-1516DD7BD408}" presName="connectorText" presStyleLbl="sibTrans1D1" presStyleIdx="1" presStyleCnt="2"/>
      <dgm:spPr/>
    </dgm:pt>
    <dgm:pt modelId="{0A48961F-3913-4483-BB8E-86E777CC2F12}" type="pres">
      <dgm:prSet presAssocID="{9BB01901-725E-44C1-9055-DA69E9CA0808}" presName="node" presStyleLbl="node1" presStyleIdx="2" presStyleCnt="3">
        <dgm:presLayoutVars>
          <dgm:bulletEnabled val="1"/>
        </dgm:presLayoutVars>
      </dgm:prSet>
      <dgm:spPr/>
    </dgm:pt>
  </dgm:ptLst>
  <dgm:cxnLst>
    <dgm:cxn modelId="{734DBB06-6909-4829-A3F8-6B88771D4BF7}" type="presOf" srcId="{B3C9CE63-A18D-4186-A071-BA2712272107}" destId="{9B98AD93-A381-4942-87A9-D58A7436D26F}" srcOrd="1" destOrd="0" presId="urn:microsoft.com/office/officeart/2005/8/layout/bProcess3"/>
    <dgm:cxn modelId="{AC730907-4333-4DD5-A3F3-506136BAF5DE}" srcId="{2BB8BC50-679F-4CCC-A957-473E21A73D35}" destId="{AD406E4E-0240-4E88-ABB4-2643C46C54D6}" srcOrd="0" destOrd="0" parTransId="{6A9116FE-646D-48CA-B653-3D53BAB89EEE}" sibTransId="{B3C9CE63-A18D-4186-A071-BA2712272107}"/>
    <dgm:cxn modelId="{24743419-48BE-46B9-8758-19E57401BFF0}" type="presOf" srcId="{9BB01901-725E-44C1-9055-DA69E9CA0808}" destId="{0A48961F-3913-4483-BB8E-86E777CC2F12}" srcOrd="0" destOrd="0" presId="urn:microsoft.com/office/officeart/2005/8/layout/bProcess3"/>
    <dgm:cxn modelId="{4322EA1A-439D-4FF7-84E9-4B19EB5991D0}" srcId="{2BB8BC50-679F-4CCC-A957-473E21A73D35}" destId="{F81B78A4-E7AB-444D-A9CA-6581894C639D}" srcOrd="1" destOrd="0" parTransId="{8852C27F-13FC-413D-A34C-6BD266535A13}" sibTransId="{8D516291-056E-4BA9-9B35-1516DD7BD408}"/>
    <dgm:cxn modelId="{411E3522-0100-4A42-B637-AA350E79E1B3}" type="presOf" srcId="{AD406E4E-0240-4E88-ABB4-2643C46C54D6}" destId="{FC4F43C5-F259-4223-A03C-6FD87E4A7D87}" srcOrd="0" destOrd="0" presId="urn:microsoft.com/office/officeart/2005/8/layout/bProcess3"/>
    <dgm:cxn modelId="{E9C33F24-4EAB-477B-AAC4-205AFE37B077}" type="presOf" srcId="{8D516291-056E-4BA9-9B35-1516DD7BD408}" destId="{2CAE1064-093B-4213-95C9-A3A40AFC0F5F}" srcOrd="0" destOrd="0" presId="urn:microsoft.com/office/officeart/2005/8/layout/bProcess3"/>
    <dgm:cxn modelId="{36C44D6A-4BD0-43DA-BF7D-D41C1B053238}" type="presOf" srcId="{2BB8BC50-679F-4CCC-A957-473E21A73D35}" destId="{54B6B858-C73D-4C3E-95BF-CB07742F622E}" srcOrd="0" destOrd="0" presId="urn:microsoft.com/office/officeart/2005/8/layout/bProcess3"/>
    <dgm:cxn modelId="{173DD289-96AD-4969-8475-7647B1CF697B}" srcId="{2BB8BC50-679F-4CCC-A957-473E21A73D35}" destId="{9BB01901-725E-44C1-9055-DA69E9CA0808}" srcOrd="2" destOrd="0" parTransId="{1400242E-2354-495F-9DF1-C3AC83A3C03C}" sibTransId="{1F138BA4-520D-4D12-8B0D-735F63AA1808}"/>
    <dgm:cxn modelId="{4FCC6EA4-AFBA-4230-A170-32DF08ED1ED8}" type="presOf" srcId="{8D516291-056E-4BA9-9B35-1516DD7BD408}" destId="{90F05573-9008-4C25-B8BF-97920138DAF6}" srcOrd="1" destOrd="0" presId="urn:microsoft.com/office/officeart/2005/8/layout/bProcess3"/>
    <dgm:cxn modelId="{CBD811B2-B151-4228-98FC-72F157C13D88}" type="presOf" srcId="{F81B78A4-E7AB-444D-A9CA-6581894C639D}" destId="{B83F8906-60A1-45EB-BEC9-4550B34C016C}" srcOrd="0" destOrd="0" presId="urn:microsoft.com/office/officeart/2005/8/layout/bProcess3"/>
    <dgm:cxn modelId="{73F893B9-5619-4617-97E6-7D47F01BC2BF}" type="presOf" srcId="{B3C9CE63-A18D-4186-A071-BA2712272107}" destId="{E5A82E20-1F97-41C0-A228-51CBDB0652D4}" srcOrd="0" destOrd="0" presId="urn:microsoft.com/office/officeart/2005/8/layout/bProcess3"/>
    <dgm:cxn modelId="{5CB8BCEE-A6FB-4277-90A5-906118A696B1}" type="presParOf" srcId="{54B6B858-C73D-4C3E-95BF-CB07742F622E}" destId="{FC4F43C5-F259-4223-A03C-6FD87E4A7D87}" srcOrd="0" destOrd="0" presId="urn:microsoft.com/office/officeart/2005/8/layout/bProcess3"/>
    <dgm:cxn modelId="{FEEF01DF-24BC-49A0-B526-9565FC9B7C39}" type="presParOf" srcId="{54B6B858-C73D-4C3E-95BF-CB07742F622E}" destId="{E5A82E20-1F97-41C0-A228-51CBDB0652D4}" srcOrd="1" destOrd="0" presId="urn:microsoft.com/office/officeart/2005/8/layout/bProcess3"/>
    <dgm:cxn modelId="{B8ECDE4B-C369-4542-BC90-8632D864C3FD}" type="presParOf" srcId="{E5A82E20-1F97-41C0-A228-51CBDB0652D4}" destId="{9B98AD93-A381-4942-87A9-D58A7436D26F}" srcOrd="0" destOrd="0" presId="urn:microsoft.com/office/officeart/2005/8/layout/bProcess3"/>
    <dgm:cxn modelId="{656C118E-071C-4225-A010-2174E0085287}" type="presParOf" srcId="{54B6B858-C73D-4C3E-95BF-CB07742F622E}" destId="{B83F8906-60A1-45EB-BEC9-4550B34C016C}" srcOrd="2" destOrd="0" presId="urn:microsoft.com/office/officeart/2005/8/layout/bProcess3"/>
    <dgm:cxn modelId="{1FD834CC-496A-4036-B918-DB5225693F62}" type="presParOf" srcId="{54B6B858-C73D-4C3E-95BF-CB07742F622E}" destId="{2CAE1064-093B-4213-95C9-A3A40AFC0F5F}" srcOrd="3" destOrd="0" presId="urn:microsoft.com/office/officeart/2005/8/layout/bProcess3"/>
    <dgm:cxn modelId="{4C172A83-A1DB-4ED0-AE16-278F0528558D}" type="presParOf" srcId="{2CAE1064-093B-4213-95C9-A3A40AFC0F5F}" destId="{90F05573-9008-4C25-B8BF-97920138DAF6}" srcOrd="0" destOrd="0" presId="urn:microsoft.com/office/officeart/2005/8/layout/bProcess3"/>
    <dgm:cxn modelId="{A2A42BA5-B8A7-462D-8D06-77DDD08919BD}" type="presParOf" srcId="{54B6B858-C73D-4C3E-95BF-CB07742F622E}" destId="{0A48961F-3913-4483-BB8E-86E777CC2F12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40BABB-BF04-4C4A-AD0A-B3E4E88ABA42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pl-PL"/>
        </a:p>
      </dgm:t>
    </dgm:pt>
    <dgm:pt modelId="{E0769F75-86EA-429F-B84C-68DBB39226A1}">
      <dgm:prSet/>
      <dgm:spPr/>
      <dgm:t>
        <a:bodyPr/>
        <a:lstStyle/>
        <a:p>
          <a:r>
            <a:rPr lang="pl-PL"/>
            <a:t>Jeśli uczeń zamaluje wiele odpowiedzi do jednego zadania, powinien napisać na karcie, którą odpowiedź wybrał, aby nie było wątpliwości.</a:t>
          </a:r>
        </a:p>
      </dgm:t>
    </dgm:pt>
    <dgm:pt modelId="{26563FD1-7B37-4DED-A9CC-63F5064287AC}" type="parTrans" cxnId="{38C8ABD9-AC65-4E5D-A528-2CBA975C2646}">
      <dgm:prSet/>
      <dgm:spPr/>
      <dgm:t>
        <a:bodyPr/>
        <a:lstStyle/>
        <a:p>
          <a:endParaRPr lang="pl-PL"/>
        </a:p>
      </dgm:t>
    </dgm:pt>
    <dgm:pt modelId="{F2880C25-486D-4CC0-9824-5B924D0FB783}" type="sibTrans" cxnId="{38C8ABD9-AC65-4E5D-A528-2CBA975C2646}">
      <dgm:prSet/>
      <dgm:spPr/>
      <dgm:t>
        <a:bodyPr/>
        <a:lstStyle/>
        <a:p>
          <a:endParaRPr lang="pl-PL"/>
        </a:p>
      </dgm:t>
    </dgm:pt>
    <dgm:pt modelId="{54064CDA-7BB6-4E5C-8586-1BFA5C194E98}" type="pres">
      <dgm:prSet presAssocID="{CD40BABB-BF04-4C4A-AD0A-B3E4E88ABA42}" presName="linear" presStyleCnt="0">
        <dgm:presLayoutVars>
          <dgm:animLvl val="lvl"/>
          <dgm:resizeHandles val="exact"/>
        </dgm:presLayoutVars>
      </dgm:prSet>
      <dgm:spPr/>
    </dgm:pt>
    <dgm:pt modelId="{6482002A-F968-4F80-9DE2-06DE7F225FC2}" type="pres">
      <dgm:prSet presAssocID="{E0769F75-86EA-429F-B84C-68DBB39226A1}" presName="parentText" presStyleLbl="node1" presStyleIdx="0" presStyleCnt="1" custLinFactNeighborX="0" custLinFactNeighborY="-750">
        <dgm:presLayoutVars>
          <dgm:chMax val="0"/>
          <dgm:bulletEnabled val="1"/>
        </dgm:presLayoutVars>
      </dgm:prSet>
      <dgm:spPr/>
    </dgm:pt>
  </dgm:ptLst>
  <dgm:cxnLst>
    <dgm:cxn modelId="{D84B8659-FC86-4F9B-B80B-2324D44BD604}" type="presOf" srcId="{CD40BABB-BF04-4C4A-AD0A-B3E4E88ABA42}" destId="{54064CDA-7BB6-4E5C-8586-1BFA5C194E98}" srcOrd="0" destOrd="0" presId="urn:microsoft.com/office/officeart/2005/8/layout/vList2"/>
    <dgm:cxn modelId="{38C8ABD9-AC65-4E5D-A528-2CBA975C2646}" srcId="{CD40BABB-BF04-4C4A-AD0A-B3E4E88ABA42}" destId="{E0769F75-86EA-429F-B84C-68DBB39226A1}" srcOrd="0" destOrd="0" parTransId="{26563FD1-7B37-4DED-A9CC-63F5064287AC}" sibTransId="{F2880C25-486D-4CC0-9824-5B924D0FB783}"/>
    <dgm:cxn modelId="{08AA42EE-9434-48AD-B68C-83D2B577858D}" type="presOf" srcId="{E0769F75-86EA-429F-B84C-68DBB39226A1}" destId="{6482002A-F968-4F80-9DE2-06DE7F225FC2}" srcOrd="0" destOrd="0" presId="urn:microsoft.com/office/officeart/2005/8/layout/vList2"/>
    <dgm:cxn modelId="{DA86E2C1-4A3C-48A7-80CE-442B64E72A66}" type="presParOf" srcId="{54064CDA-7BB6-4E5C-8586-1BFA5C194E98}" destId="{6482002A-F968-4F80-9DE2-06DE7F225F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B71340-D4A5-438C-965B-43A5747DF7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151F0E5-A1C4-46AF-8AD6-71E7239EA2DB}">
      <dgm:prSet custT="1"/>
      <dgm:spPr/>
      <dgm:t>
        <a:bodyPr/>
        <a:lstStyle/>
        <a:p>
          <a:r>
            <a:rPr lang="pl-PL" sz="3000" dirty="0">
              <a:latin typeface="Arial" panose="020B0604020202020204" pitchFamily="34" charset="0"/>
              <a:cs typeface="Arial" panose="020B0604020202020204" pitchFamily="34" charset="0"/>
            </a:rPr>
            <a:t>Przewodniczący zespołu nadzorującego informuje zdających </a:t>
          </a:r>
          <a:br>
            <a:rPr lang="pl-PL" sz="3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3000" dirty="0">
              <a:latin typeface="Arial" panose="020B0604020202020204" pitchFamily="34" charset="0"/>
              <a:cs typeface="Arial" panose="020B0604020202020204" pitchFamily="34" charset="0"/>
            </a:rPr>
            <a:t>o czasie pozostałym do zakończenia pracy </a:t>
          </a:r>
        </a:p>
        <a:p>
          <a:endParaRPr lang="pl-PL" sz="30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pl-PL" sz="3000" dirty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oraz</a:t>
          </a:r>
        </a:p>
        <a:p>
          <a:r>
            <a:rPr lang="pl-PL" sz="3000" dirty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</a:t>
          </a:r>
        </a:p>
      </dgm:t>
    </dgm:pt>
    <dgm:pt modelId="{9DD99440-76E4-4E92-A072-1B2F0FE6F567}" type="parTrans" cxnId="{88B7E167-0EBB-4464-B5E9-23BAD9F5341F}">
      <dgm:prSet/>
      <dgm:spPr/>
      <dgm:t>
        <a:bodyPr/>
        <a:lstStyle/>
        <a:p>
          <a:endParaRPr lang="pl-PL"/>
        </a:p>
      </dgm:t>
    </dgm:pt>
    <dgm:pt modelId="{A446E792-1CFA-42B0-88D0-FB746539C4A6}" type="sibTrans" cxnId="{88B7E167-0EBB-4464-B5E9-23BAD9F5341F}">
      <dgm:prSet/>
      <dgm:spPr/>
      <dgm:t>
        <a:bodyPr/>
        <a:lstStyle/>
        <a:p>
          <a:endParaRPr lang="pl-PL"/>
        </a:p>
      </dgm:t>
    </dgm:pt>
    <dgm:pt modelId="{C5BE9D5F-90C8-4DFE-BFD4-B38B761BA72A}">
      <dgm:prSet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pl-PL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Odpowiedź zaznaczona przez zdającego na karcie odpowiedzi jest ostateczna</a:t>
          </a:r>
          <a:r>
            <a:rPr lang="pl-PL" sz="2800">
              <a:latin typeface="Arial" panose="020B0604020202020204" pitchFamily="34" charset="0"/>
              <a:cs typeface="Arial" panose="020B0604020202020204" pitchFamily="34" charset="0"/>
            </a:rPr>
            <a:t>, niezależnie od odpowiedzi zaznaczonej w arkuszu.</a:t>
          </a:r>
        </a:p>
      </dgm:t>
    </dgm:pt>
    <dgm:pt modelId="{2F4938D2-D2B7-495F-8C4D-BB8F5A3D018B}" type="parTrans" cxnId="{1653DBCC-3639-4404-ADF9-D74FD678F6BB}">
      <dgm:prSet/>
      <dgm:spPr/>
      <dgm:t>
        <a:bodyPr/>
        <a:lstStyle/>
        <a:p>
          <a:endParaRPr lang="pl-PL"/>
        </a:p>
      </dgm:t>
    </dgm:pt>
    <dgm:pt modelId="{52C7BC04-B509-4D4F-8006-97728B1516D2}" type="sibTrans" cxnId="{1653DBCC-3639-4404-ADF9-D74FD678F6BB}">
      <dgm:prSet/>
      <dgm:spPr/>
      <dgm:t>
        <a:bodyPr/>
        <a:lstStyle/>
        <a:p>
          <a:endParaRPr lang="pl-PL"/>
        </a:p>
      </dgm:t>
    </dgm:pt>
    <dgm:pt modelId="{E62FE5B8-980C-4C4A-BA1E-62BC0E1E247D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endParaRPr lang="pl-PL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53238F-3569-4C8A-A7FD-C83F379E4B09}" type="parTrans" cxnId="{999D1AF4-DF0C-443C-8526-DC81B181CE34}">
      <dgm:prSet/>
      <dgm:spPr/>
      <dgm:t>
        <a:bodyPr/>
        <a:lstStyle/>
        <a:p>
          <a:endParaRPr lang="pl-PL"/>
        </a:p>
      </dgm:t>
    </dgm:pt>
    <dgm:pt modelId="{6127F7ED-0595-4BC4-B97B-D62888D4EFAA}" type="sibTrans" cxnId="{999D1AF4-DF0C-443C-8526-DC81B181CE34}">
      <dgm:prSet/>
      <dgm:spPr/>
      <dgm:t>
        <a:bodyPr/>
        <a:lstStyle/>
        <a:p>
          <a:endParaRPr lang="pl-PL"/>
        </a:p>
      </dgm:t>
    </dgm:pt>
    <dgm:pt modelId="{492FCF33-2CF9-4B5F-9628-9067AE27DFE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3000">
              <a:latin typeface="Arial" panose="020B0604020202020204" pitchFamily="34" charset="0"/>
              <a:cs typeface="Arial" panose="020B0604020202020204" pitchFamily="34" charset="0"/>
            </a:rPr>
            <a:t>przypomina zdającym</a:t>
          </a:r>
          <a:r>
            <a:rPr lang="pl-PL" sz="3600"/>
            <a:t> </a:t>
          </a:r>
          <a:r>
            <a:rPr lang="pl-PL" sz="3200">
              <a:latin typeface="Arial" panose="020B0604020202020204" pitchFamily="34" charset="0"/>
              <a:cs typeface="Arial" panose="020B0604020202020204" pitchFamily="34" charset="0"/>
            </a:rPr>
            <a:t>o obowiązku przeniesienia odpowiedzi na kartę odpowiedzi (tym, którzy mają taki obowiązek).</a:t>
          </a:r>
        </a:p>
        <a:p>
          <a:pPr marL="0" lvl="0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244E05-88F1-46DC-B4CF-F1E5EEAC7C7C}" type="sibTrans" cxnId="{B87389D5-06AA-44C7-BA50-544214697B8A}">
      <dgm:prSet/>
      <dgm:spPr/>
      <dgm:t>
        <a:bodyPr/>
        <a:lstStyle/>
        <a:p>
          <a:endParaRPr lang="pl-PL"/>
        </a:p>
      </dgm:t>
    </dgm:pt>
    <dgm:pt modelId="{02F0E3C5-D210-42FC-899F-ACCB7614ECF5}" type="parTrans" cxnId="{B87389D5-06AA-44C7-BA50-544214697B8A}">
      <dgm:prSet/>
      <dgm:spPr/>
      <dgm:t>
        <a:bodyPr/>
        <a:lstStyle/>
        <a:p>
          <a:endParaRPr lang="pl-PL"/>
        </a:p>
      </dgm:t>
    </dgm:pt>
    <dgm:pt modelId="{DFB00D8A-41B6-4BC7-A4F6-B11B3CD3C6F4}" type="pres">
      <dgm:prSet presAssocID="{4CB71340-D4A5-438C-965B-43A5747DF7A3}" presName="linear" presStyleCnt="0">
        <dgm:presLayoutVars>
          <dgm:animLvl val="lvl"/>
          <dgm:resizeHandles val="exact"/>
        </dgm:presLayoutVars>
      </dgm:prSet>
      <dgm:spPr/>
    </dgm:pt>
    <dgm:pt modelId="{C8FEC7E9-9B48-41AF-B570-2868A879DE4C}" type="pres">
      <dgm:prSet presAssocID="{5151F0E5-A1C4-46AF-8AD6-71E7239EA2D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792D78B-9519-411E-9481-6F96211D16A0}" type="pres">
      <dgm:prSet presAssocID="{A446E792-1CFA-42B0-88D0-FB746539C4A6}" presName="spacer" presStyleCnt="0"/>
      <dgm:spPr/>
    </dgm:pt>
    <dgm:pt modelId="{320B6E3C-C20C-4A02-B39E-7C89F63EBDB7}" type="pres">
      <dgm:prSet presAssocID="{492FCF33-2CF9-4B5F-9628-9067AE27DFE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DDA02FD-5BCF-44D5-BA0C-3BB0738367EF}" type="pres">
      <dgm:prSet presAssocID="{492FCF33-2CF9-4B5F-9628-9067AE27DFE2}" presName="childText" presStyleLbl="revTx" presStyleIdx="0" presStyleCnt="1" custScaleY="24899" custLinFactNeighborX="-172" custLinFactNeighborY="15270">
        <dgm:presLayoutVars>
          <dgm:bulletEnabled val="1"/>
        </dgm:presLayoutVars>
      </dgm:prSet>
      <dgm:spPr/>
    </dgm:pt>
  </dgm:ptLst>
  <dgm:cxnLst>
    <dgm:cxn modelId="{3AC59E0F-84AC-477A-91DE-D8CA8EA5B604}" type="presOf" srcId="{492FCF33-2CF9-4B5F-9628-9067AE27DFE2}" destId="{320B6E3C-C20C-4A02-B39E-7C89F63EBDB7}" srcOrd="0" destOrd="0" presId="urn:microsoft.com/office/officeart/2005/8/layout/vList2"/>
    <dgm:cxn modelId="{E0206715-9C3B-40B4-8E3A-1897220EE824}" type="presOf" srcId="{5151F0E5-A1C4-46AF-8AD6-71E7239EA2DB}" destId="{C8FEC7E9-9B48-41AF-B570-2868A879DE4C}" srcOrd="0" destOrd="0" presId="urn:microsoft.com/office/officeart/2005/8/layout/vList2"/>
    <dgm:cxn modelId="{88B7E167-0EBB-4464-B5E9-23BAD9F5341F}" srcId="{4CB71340-D4A5-438C-965B-43A5747DF7A3}" destId="{5151F0E5-A1C4-46AF-8AD6-71E7239EA2DB}" srcOrd="0" destOrd="0" parTransId="{9DD99440-76E4-4E92-A072-1B2F0FE6F567}" sibTransId="{A446E792-1CFA-42B0-88D0-FB746539C4A6}"/>
    <dgm:cxn modelId="{84D88A57-E7AB-4D58-8F7E-43DFB939DE4C}" type="presOf" srcId="{C5BE9D5F-90C8-4DFE-BFD4-B38B761BA72A}" destId="{1DDA02FD-5BCF-44D5-BA0C-3BB0738367EF}" srcOrd="0" destOrd="1" presId="urn:microsoft.com/office/officeart/2005/8/layout/vList2"/>
    <dgm:cxn modelId="{4F04E177-65A2-4A21-B33F-FF6F19D111A9}" type="presOf" srcId="{4CB71340-D4A5-438C-965B-43A5747DF7A3}" destId="{DFB00D8A-41B6-4BC7-A4F6-B11B3CD3C6F4}" srcOrd="0" destOrd="0" presId="urn:microsoft.com/office/officeart/2005/8/layout/vList2"/>
    <dgm:cxn modelId="{BE432FB5-75F6-4B6E-AC77-354FFF657B03}" type="presOf" srcId="{E62FE5B8-980C-4C4A-BA1E-62BC0E1E247D}" destId="{1DDA02FD-5BCF-44D5-BA0C-3BB0738367EF}" srcOrd="0" destOrd="0" presId="urn:microsoft.com/office/officeart/2005/8/layout/vList2"/>
    <dgm:cxn modelId="{1653DBCC-3639-4404-ADF9-D74FD678F6BB}" srcId="{492FCF33-2CF9-4B5F-9628-9067AE27DFE2}" destId="{C5BE9D5F-90C8-4DFE-BFD4-B38B761BA72A}" srcOrd="1" destOrd="0" parTransId="{2F4938D2-D2B7-495F-8C4D-BB8F5A3D018B}" sibTransId="{52C7BC04-B509-4D4F-8006-97728B1516D2}"/>
    <dgm:cxn modelId="{B87389D5-06AA-44C7-BA50-544214697B8A}" srcId="{4CB71340-D4A5-438C-965B-43A5747DF7A3}" destId="{492FCF33-2CF9-4B5F-9628-9067AE27DFE2}" srcOrd="1" destOrd="0" parTransId="{02F0E3C5-D210-42FC-899F-ACCB7614ECF5}" sibTransId="{3A244E05-88F1-46DC-B4CF-F1E5EEAC7C7C}"/>
    <dgm:cxn modelId="{999D1AF4-DF0C-443C-8526-DC81B181CE34}" srcId="{492FCF33-2CF9-4B5F-9628-9067AE27DFE2}" destId="{E62FE5B8-980C-4C4A-BA1E-62BC0E1E247D}" srcOrd="0" destOrd="0" parTransId="{5B53238F-3569-4C8A-A7FD-C83F379E4B09}" sibTransId="{6127F7ED-0595-4BC4-B97B-D62888D4EFAA}"/>
    <dgm:cxn modelId="{A4FB37CE-9E35-4988-AA33-E69C278632D5}" type="presParOf" srcId="{DFB00D8A-41B6-4BC7-A4F6-B11B3CD3C6F4}" destId="{C8FEC7E9-9B48-41AF-B570-2868A879DE4C}" srcOrd="0" destOrd="0" presId="urn:microsoft.com/office/officeart/2005/8/layout/vList2"/>
    <dgm:cxn modelId="{7554F6EC-5339-49F7-A891-309B422531BC}" type="presParOf" srcId="{DFB00D8A-41B6-4BC7-A4F6-B11B3CD3C6F4}" destId="{0792D78B-9519-411E-9481-6F96211D16A0}" srcOrd="1" destOrd="0" presId="urn:microsoft.com/office/officeart/2005/8/layout/vList2"/>
    <dgm:cxn modelId="{A25AE45B-4B37-4418-886D-43BB58D0AF16}" type="presParOf" srcId="{DFB00D8A-41B6-4BC7-A4F6-B11B3CD3C6F4}" destId="{320B6E3C-C20C-4A02-B39E-7C89F63EBDB7}" srcOrd="2" destOrd="0" presId="urn:microsoft.com/office/officeart/2005/8/layout/vList2"/>
    <dgm:cxn modelId="{FCDDAFD8-9C83-4FED-B746-96C470CE728F}" type="presParOf" srcId="{DFB00D8A-41B6-4BC7-A4F6-B11B3CD3C6F4}" destId="{1DDA02FD-5BCF-44D5-BA0C-3BB0738367E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E24118-6270-454A-B842-65F4EA0F8E7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B1B775F5-8994-471A-86F9-1A639F982F8C}">
      <dgm:prSet/>
      <dgm:spPr/>
      <dgm:t>
        <a:bodyPr/>
        <a:lstStyle/>
        <a:p>
          <a:r>
            <a:rPr lang="pl-PL"/>
            <a:t>standardowy wymiar marginesów (2,5 cm z każdej strony)</a:t>
          </a:r>
        </a:p>
      </dgm:t>
    </dgm:pt>
    <dgm:pt modelId="{FB457E15-1661-4D87-82D9-A55E45A16051}" type="sibTrans" cxnId="{44C88DCB-626E-49E0-B6C5-D3C4754689CA}">
      <dgm:prSet/>
      <dgm:spPr/>
      <dgm:t>
        <a:bodyPr/>
        <a:lstStyle/>
        <a:p>
          <a:endParaRPr lang="pl-PL"/>
        </a:p>
      </dgm:t>
    </dgm:pt>
    <dgm:pt modelId="{69ADFC00-3B6C-4D71-BD7C-1AE6469B8FE1}" type="parTrans" cxnId="{44C88DCB-626E-49E0-B6C5-D3C4754689CA}">
      <dgm:prSet/>
      <dgm:spPr/>
      <dgm:t>
        <a:bodyPr/>
        <a:lstStyle/>
        <a:p>
          <a:endParaRPr lang="pl-PL"/>
        </a:p>
      </dgm:t>
    </dgm:pt>
    <dgm:pt modelId="{5D1B7676-94BB-4D9B-9F28-77D38375E2E7}">
      <dgm:prSet/>
      <dgm:spPr/>
      <dgm:t>
        <a:bodyPr/>
        <a:lstStyle/>
        <a:p>
          <a:r>
            <a:rPr lang="pl-PL"/>
            <a:t>każda strona pliku ponumerowana </a:t>
          </a:r>
          <a:br>
            <a:rPr lang="pl-PL"/>
          </a:br>
          <a:r>
            <a:rPr lang="pl-PL"/>
            <a:t>w formacie „X z Y”    („nr strony” z „ogólnej liczby stron”)</a:t>
          </a:r>
        </a:p>
      </dgm:t>
    </dgm:pt>
    <dgm:pt modelId="{D9EEC3E7-6426-41E5-AC4C-9887AE452E42}" type="parTrans" cxnId="{6A405BB5-6B80-4B3E-AD95-E275B618A62F}">
      <dgm:prSet/>
      <dgm:spPr/>
      <dgm:t>
        <a:bodyPr/>
        <a:lstStyle/>
        <a:p>
          <a:endParaRPr lang="pl-PL"/>
        </a:p>
      </dgm:t>
    </dgm:pt>
    <dgm:pt modelId="{F71C9521-351C-46E5-8B2D-9BB833D1D386}" type="sibTrans" cxnId="{6A405BB5-6B80-4B3E-AD95-E275B618A62F}">
      <dgm:prSet/>
      <dgm:spPr/>
      <dgm:t>
        <a:bodyPr/>
        <a:lstStyle/>
        <a:p>
          <a:endParaRPr lang="pl-PL"/>
        </a:p>
      </dgm:t>
    </dgm:pt>
    <dgm:pt modelId="{1A0849F0-BAD3-46D4-9DEF-B5D93319614E}">
      <dgm:prSet/>
      <dgm:spPr/>
      <dgm:t>
        <a:bodyPr/>
        <a:lstStyle/>
        <a:p>
          <a:r>
            <a:rPr lang="pl-PL"/>
            <a:t>interlinia:                       co najmniej 1,15</a:t>
          </a:r>
        </a:p>
      </dgm:t>
    </dgm:pt>
    <dgm:pt modelId="{578E03B6-7E4C-42F3-AF81-B9755230EAC8}" type="parTrans" cxnId="{0EB16D5E-54AC-41CE-BEF9-902F899CDEE2}">
      <dgm:prSet/>
      <dgm:spPr/>
      <dgm:t>
        <a:bodyPr/>
        <a:lstStyle/>
        <a:p>
          <a:endParaRPr lang="pl-PL"/>
        </a:p>
      </dgm:t>
    </dgm:pt>
    <dgm:pt modelId="{FAAD4FF2-5704-4B37-8B6D-674E3333E069}" type="sibTrans" cxnId="{0EB16D5E-54AC-41CE-BEF9-902F899CDEE2}">
      <dgm:prSet/>
      <dgm:spPr/>
      <dgm:t>
        <a:bodyPr/>
        <a:lstStyle/>
        <a:p>
          <a:endParaRPr lang="pl-PL"/>
        </a:p>
      </dgm:t>
    </dgm:pt>
    <dgm:pt modelId="{EBB79299-7635-48F9-8A04-ED3405312E86}">
      <dgm:prSet/>
      <dgm:spPr/>
      <dgm:t>
        <a:bodyPr/>
        <a:lstStyle/>
        <a:p>
          <a:r>
            <a:rPr lang="pl-PL"/>
            <a:t>odpowiedzi powinny być zapisane czcionką  o rozmiarze co najmniej 12 </a:t>
          </a:r>
        </a:p>
      </dgm:t>
    </dgm:pt>
    <dgm:pt modelId="{68248224-9279-479D-858B-108D448965E3}" type="parTrans" cxnId="{798328AB-DF5C-4424-8AC2-781C94BED94F}">
      <dgm:prSet/>
      <dgm:spPr/>
      <dgm:t>
        <a:bodyPr/>
        <a:lstStyle/>
        <a:p>
          <a:endParaRPr lang="pl-PL"/>
        </a:p>
      </dgm:t>
    </dgm:pt>
    <dgm:pt modelId="{58936629-8C21-41D4-A6F0-C3016D2A14C0}" type="sibTrans" cxnId="{798328AB-DF5C-4424-8AC2-781C94BED94F}">
      <dgm:prSet/>
      <dgm:spPr/>
      <dgm:t>
        <a:bodyPr/>
        <a:lstStyle/>
        <a:p>
          <a:endParaRPr lang="pl-PL"/>
        </a:p>
      </dgm:t>
    </dgm:pt>
    <dgm:pt modelId="{EF7BF7E8-4FF7-42E2-BFAF-09670FDA0057}">
      <dgm:prSet/>
      <dgm:spPr>
        <a:solidFill>
          <a:srgbClr val="92D050"/>
        </a:solidFill>
      </dgm:spPr>
      <dgm:t>
        <a:bodyPr/>
        <a:lstStyle/>
        <a:p>
          <a:r>
            <a:rPr lang="pl-PL">
              <a:solidFill>
                <a:schemeClr val="tx1"/>
              </a:solidFill>
            </a:rPr>
            <a:t> Czas przechowywania CD lub </a:t>
          </a:r>
          <a:r>
            <a:rPr lang="pl-PL" err="1">
              <a:solidFill>
                <a:schemeClr val="tx1"/>
              </a:solidFill>
            </a:rPr>
            <a:t>pendriva</a:t>
          </a:r>
          <a:r>
            <a:rPr lang="pl-PL">
              <a:solidFill>
                <a:schemeClr val="tx1"/>
              </a:solidFill>
            </a:rPr>
            <a:t> z plikami – </a:t>
          </a:r>
          <a:r>
            <a:rPr lang="pl-PL" b="1">
              <a:solidFill>
                <a:srgbClr val="FF0000"/>
              </a:solidFill>
            </a:rPr>
            <a:t>5 stycznia 2026 r.  </a:t>
          </a:r>
        </a:p>
      </dgm:t>
    </dgm:pt>
    <dgm:pt modelId="{4333464B-31F2-442A-ADF9-61F9BD413A99}" type="parTrans" cxnId="{DB351EBB-960F-4CE9-8415-6E2D47CC437D}">
      <dgm:prSet/>
      <dgm:spPr/>
      <dgm:t>
        <a:bodyPr/>
        <a:lstStyle/>
        <a:p>
          <a:endParaRPr lang="pl-PL"/>
        </a:p>
      </dgm:t>
    </dgm:pt>
    <dgm:pt modelId="{1D79CBCA-C403-4DEA-9598-2BFF7C7A18B4}" type="sibTrans" cxnId="{DB351EBB-960F-4CE9-8415-6E2D47CC437D}">
      <dgm:prSet/>
      <dgm:spPr/>
      <dgm:t>
        <a:bodyPr/>
        <a:lstStyle/>
        <a:p>
          <a:endParaRPr lang="pl-PL"/>
        </a:p>
      </dgm:t>
    </dgm:pt>
    <dgm:pt modelId="{F682D973-44AA-49E9-9FCF-CDA79216E1EB}" type="pres">
      <dgm:prSet presAssocID="{CEE24118-6270-454A-B842-65F4EA0F8E79}" presName="diagram" presStyleCnt="0">
        <dgm:presLayoutVars>
          <dgm:dir/>
          <dgm:resizeHandles val="exact"/>
        </dgm:presLayoutVars>
      </dgm:prSet>
      <dgm:spPr/>
    </dgm:pt>
    <dgm:pt modelId="{3904E79D-0D99-4419-BAA5-F954739C7F08}" type="pres">
      <dgm:prSet presAssocID="{B1B775F5-8994-471A-86F9-1A639F982F8C}" presName="node" presStyleLbl="node1" presStyleIdx="0" presStyleCnt="5" custLinFactNeighborX="-15737" custLinFactNeighborY="-787">
        <dgm:presLayoutVars>
          <dgm:bulletEnabled val="1"/>
        </dgm:presLayoutVars>
      </dgm:prSet>
      <dgm:spPr/>
    </dgm:pt>
    <dgm:pt modelId="{A8832A07-3A01-42A7-87C1-B8D6EEA74C5B}" type="pres">
      <dgm:prSet presAssocID="{FB457E15-1661-4D87-82D9-A55E45A16051}" presName="sibTrans" presStyleCnt="0"/>
      <dgm:spPr/>
    </dgm:pt>
    <dgm:pt modelId="{CF2D6629-E50E-42AD-A7AC-AD1BA63AACEB}" type="pres">
      <dgm:prSet presAssocID="{5D1B7676-94BB-4D9B-9F28-77D38375E2E7}" presName="node" presStyleLbl="node1" presStyleIdx="1" presStyleCnt="5" custLinFactNeighborX="8795" custLinFactNeighborY="717">
        <dgm:presLayoutVars>
          <dgm:bulletEnabled val="1"/>
        </dgm:presLayoutVars>
      </dgm:prSet>
      <dgm:spPr/>
    </dgm:pt>
    <dgm:pt modelId="{FB9EAF4B-1D31-4CB1-890A-4687E1CA68F6}" type="pres">
      <dgm:prSet presAssocID="{F71C9521-351C-46E5-8B2D-9BB833D1D386}" presName="sibTrans" presStyleCnt="0"/>
      <dgm:spPr/>
    </dgm:pt>
    <dgm:pt modelId="{DDB16DEF-74F2-4CCF-BD2D-5F1067257385}" type="pres">
      <dgm:prSet presAssocID="{EBB79299-7635-48F9-8A04-ED3405312E86}" presName="node" presStyleLbl="node1" presStyleIdx="2" presStyleCnt="5" custScaleX="100263" custLinFactNeighborX="-15393" custLinFactNeighborY="4106">
        <dgm:presLayoutVars>
          <dgm:bulletEnabled val="1"/>
        </dgm:presLayoutVars>
      </dgm:prSet>
      <dgm:spPr/>
    </dgm:pt>
    <dgm:pt modelId="{8BD06B9A-8884-4AF4-BBCC-47628E68DC5F}" type="pres">
      <dgm:prSet presAssocID="{58936629-8C21-41D4-A6F0-C3016D2A14C0}" presName="sibTrans" presStyleCnt="0"/>
      <dgm:spPr/>
    </dgm:pt>
    <dgm:pt modelId="{2D0533D6-BEA5-4693-8F1A-AEDF14F932F9}" type="pres">
      <dgm:prSet presAssocID="{1A0849F0-BAD3-46D4-9DEF-B5D93319614E}" presName="node" presStyleLbl="node1" presStyleIdx="3" presStyleCnt="5" custLinFactNeighborX="10520" custLinFactNeighborY="2611">
        <dgm:presLayoutVars>
          <dgm:bulletEnabled val="1"/>
        </dgm:presLayoutVars>
      </dgm:prSet>
      <dgm:spPr/>
    </dgm:pt>
    <dgm:pt modelId="{9E60E458-A3BB-45A8-8903-BDA8A8FD02AD}" type="pres">
      <dgm:prSet presAssocID="{FAAD4FF2-5704-4B37-8B6D-674E3333E069}" presName="sibTrans" presStyleCnt="0"/>
      <dgm:spPr/>
    </dgm:pt>
    <dgm:pt modelId="{0060A09C-2EF9-4DCF-A51F-1F4A0FC9F36B}" type="pres">
      <dgm:prSet presAssocID="{EF7BF7E8-4FF7-42E2-BFAF-09670FDA0057}" presName="node" presStyleLbl="node1" presStyleIdx="4" presStyleCnt="5" custScaleX="155693" custLinFactNeighborX="0" custLinFactNeighborY="-1653">
        <dgm:presLayoutVars>
          <dgm:bulletEnabled val="1"/>
        </dgm:presLayoutVars>
      </dgm:prSet>
      <dgm:spPr/>
    </dgm:pt>
  </dgm:ptLst>
  <dgm:cxnLst>
    <dgm:cxn modelId="{0EB16D5E-54AC-41CE-BEF9-902F899CDEE2}" srcId="{CEE24118-6270-454A-B842-65F4EA0F8E79}" destId="{1A0849F0-BAD3-46D4-9DEF-B5D93319614E}" srcOrd="3" destOrd="0" parTransId="{578E03B6-7E4C-42F3-AF81-B9755230EAC8}" sibTransId="{FAAD4FF2-5704-4B37-8B6D-674E3333E069}"/>
    <dgm:cxn modelId="{7BEB0B5F-DC20-40D5-B984-971243E2FDF1}" type="presOf" srcId="{1A0849F0-BAD3-46D4-9DEF-B5D93319614E}" destId="{2D0533D6-BEA5-4693-8F1A-AEDF14F932F9}" srcOrd="0" destOrd="0" presId="urn:microsoft.com/office/officeart/2005/8/layout/default"/>
    <dgm:cxn modelId="{55F59C48-38B1-4EEA-BACE-64F3ADF6CA8C}" type="presOf" srcId="{CEE24118-6270-454A-B842-65F4EA0F8E79}" destId="{F682D973-44AA-49E9-9FCF-CDA79216E1EB}" srcOrd="0" destOrd="0" presId="urn:microsoft.com/office/officeart/2005/8/layout/default"/>
    <dgm:cxn modelId="{C51C06AB-68E9-43CE-AFEE-9724F790ABAD}" type="presOf" srcId="{5D1B7676-94BB-4D9B-9F28-77D38375E2E7}" destId="{CF2D6629-E50E-42AD-A7AC-AD1BA63AACEB}" srcOrd="0" destOrd="0" presId="urn:microsoft.com/office/officeart/2005/8/layout/default"/>
    <dgm:cxn modelId="{798328AB-DF5C-4424-8AC2-781C94BED94F}" srcId="{CEE24118-6270-454A-B842-65F4EA0F8E79}" destId="{EBB79299-7635-48F9-8A04-ED3405312E86}" srcOrd="2" destOrd="0" parTransId="{68248224-9279-479D-858B-108D448965E3}" sibTransId="{58936629-8C21-41D4-A6F0-C3016D2A14C0}"/>
    <dgm:cxn modelId="{6A405BB5-6B80-4B3E-AD95-E275B618A62F}" srcId="{CEE24118-6270-454A-B842-65F4EA0F8E79}" destId="{5D1B7676-94BB-4D9B-9F28-77D38375E2E7}" srcOrd="1" destOrd="0" parTransId="{D9EEC3E7-6426-41E5-AC4C-9887AE452E42}" sibTransId="{F71C9521-351C-46E5-8B2D-9BB833D1D386}"/>
    <dgm:cxn modelId="{DB351EBB-960F-4CE9-8415-6E2D47CC437D}" srcId="{CEE24118-6270-454A-B842-65F4EA0F8E79}" destId="{EF7BF7E8-4FF7-42E2-BFAF-09670FDA0057}" srcOrd="4" destOrd="0" parTransId="{4333464B-31F2-442A-ADF9-61F9BD413A99}" sibTransId="{1D79CBCA-C403-4DEA-9598-2BFF7C7A18B4}"/>
    <dgm:cxn modelId="{5CD157CB-166D-4C42-BFBE-059489AC5E9F}" type="presOf" srcId="{B1B775F5-8994-471A-86F9-1A639F982F8C}" destId="{3904E79D-0D99-4419-BAA5-F954739C7F08}" srcOrd="0" destOrd="0" presId="urn:microsoft.com/office/officeart/2005/8/layout/default"/>
    <dgm:cxn modelId="{44C88DCB-626E-49E0-B6C5-D3C4754689CA}" srcId="{CEE24118-6270-454A-B842-65F4EA0F8E79}" destId="{B1B775F5-8994-471A-86F9-1A639F982F8C}" srcOrd="0" destOrd="0" parTransId="{69ADFC00-3B6C-4D71-BD7C-1AE6469B8FE1}" sibTransId="{FB457E15-1661-4D87-82D9-A55E45A16051}"/>
    <dgm:cxn modelId="{305EEEFC-19D2-4038-9CEE-AD52CA18410B}" type="presOf" srcId="{EF7BF7E8-4FF7-42E2-BFAF-09670FDA0057}" destId="{0060A09C-2EF9-4DCF-A51F-1F4A0FC9F36B}" srcOrd="0" destOrd="0" presId="urn:microsoft.com/office/officeart/2005/8/layout/default"/>
    <dgm:cxn modelId="{269426FF-8959-4411-AF84-89B6A9FDD420}" type="presOf" srcId="{EBB79299-7635-48F9-8A04-ED3405312E86}" destId="{DDB16DEF-74F2-4CCF-BD2D-5F1067257385}" srcOrd="0" destOrd="0" presId="urn:microsoft.com/office/officeart/2005/8/layout/default"/>
    <dgm:cxn modelId="{2934BA56-966B-4036-9546-CB1C5D908451}" type="presParOf" srcId="{F682D973-44AA-49E9-9FCF-CDA79216E1EB}" destId="{3904E79D-0D99-4419-BAA5-F954739C7F08}" srcOrd="0" destOrd="0" presId="urn:microsoft.com/office/officeart/2005/8/layout/default"/>
    <dgm:cxn modelId="{A20F4E51-EDDD-4B88-B83D-DFBBD60D75C8}" type="presParOf" srcId="{F682D973-44AA-49E9-9FCF-CDA79216E1EB}" destId="{A8832A07-3A01-42A7-87C1-B8D6EEA74C5B}" srcOrd="1" destOrd="0" presId="urn:microsoft.com/office/officeart/2005/8/layout/default"/>
    <dgm:cxn modelId="{817B9F17-E027-466D-8639-2F6FC84E0ABC}" type="presParOf" srcId="{F682D973-44AA-49E9-9FCF-CDA79216E1EB}" destId="{CF2D6629-E50E-42AD-A7AC-AD1BA63AACEB}" srcOrd="2" destOrd="0" presId="urn:microsoft.com/office/officeart/2005/8/layout/default"/>
    <dgm:cxn modelId="{73C8A4C8-8C9B-4583-9D5A-92EEF88E4800}" type="presParOf" srcId="{F682D973-44AA-49E9-9FCF-CDA79216E1EB}" destId="{FB9EAF4B-1D31-4CB1-890A-4687E1CA68F6}" srcOrd="3" destOrd="0" presId="urn:microsoft.com/office/officeart/2005/8/layout/default"/>
    <dgm:cxn modelId="{B3ADA19D-5039-430B-A8F6-C1027F1FE612}" type="presParOf" srcId="{F682D973-44AA-49E9-9FCF-CDA79216E1EB}" destId="{DDB16DEF-74F2-4CCF-BD2D-5F1067257385}" srcOrd="4" destOrd="0" presId="urn:microsoft.com/office/officeart/2005/8/layout/default"/>
    <dgm:cxn modelId="{78FB3CE7-3B06-4135-9CB1-19A8E0928AC9}" type="presParOf" srcId="{F682D973-44AA-49E9-9FCF-CDA79216E1EB}" destId="{8BD06B9A-8884-4AF4-BBCC-47628E68DC5F}" srcOrd="5" destOrd="0" presId="urn:microsoft.com/office/officeart/2005/8/layout/default"/>
    <dgm:cxn modelId="{08F1CA43-AAC0-4FD5-BAFA-10FEAB0E036C}" type="presParOf" srcId="{F682D973-44AA-49E9-9FCF-CDA79216E1EB}" destId="{2D0533D6-BEA5-4693-8F1A-AEDF14F932F9}" srcOrd="6" destOrd="0" presId="urn:microsoft.com/office/officeart/2005/8/layout/default"/>
    <dgm:cxn modelId="{B44BC348-A190-4611-A81D-435C8452CB73}" type="presParOf" srcId="{F682D973-44AA-49E9-9FCF-CDA79216E1EB}" destId="{9E60E458-A3BB-45A8-8903-BDA8A8FD02AD}" srcOrd="7" destOrd="0" presId="urn:microsoft.com/office/officeart/2005/8/layout/default"/>
    <dgm:cxn modelId="{EAE1175E-AF89-4C16-A2BF-3E6A53E549E5}" type="presParOf" srcId="{F682D973-44AA-49E9-9FCF-CDA79216E1EB}" destId="{0060A09C-2EF9-4DCF-A51F-1F4A0FC9F36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EE24118-6270-454A-B842-65F4EA0F8E79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B1B775F5-8994-471A-86F9-1A639F982F8C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odrębna sala</a:t>
          </a:r>
        </a:p>
      </dgm:t>
    </dgm:pt>
    <dgm:pt modelId="{69ADFC00-3B6C-4D71-BD7C-1AE6469B8FE1}" type="parTrans" cxnId="{44C88DCB-626E-49E0-B6C5-D3C4754689CA}">
      <dgm:prSet/>
      <dgm:spPr/>
      <dgm:t>
        <a:bodyPr/>
        <a:lstStyle/>
        <a:p>
          <a:endParaRPr lang="pl-PL"/>
        </a:p>
      </dgm:t>
    </dgm:pt>
    <dgm:pt modelId="{FB457E15-1661-4D87-82D9-A55E45A16051}" type="sibTrans" cxnId="{44C88DCB-626E-49E0-B6C5-D3C4754689CA}">
      <dgm:prSet/>
      <dgm:spPr/>
      <dgm:t>
        <a:bodyPr/>
        <a:lstStyle/>
        <a:p>
          <a:endParaRPr lang="pl-PL"/>
        </a:p>
      </dgm:t>
    </dgm:pt>
    <dgm:pt modelId="{79256EF2-A098-4323-9EFE-40319E15B00F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instrukcja dla zespołu nadzorującego</a:t>
          </a:r>
        </a:p>
      </dgm:t>
    </dgm:pt>
    <dgm:pt modelId="{00CEB4A2-8E40-4ADC-832E-9A91B0160162}" type="parTrans" cxnId="{98922095-DFAE-4EB9-816F-533C28FF8C2B}">
      <dgm:prSet/>
      <dgm:spPr/>
      <dgm:t>
        <a:bodyPr/>
        <a:lstStyle/>
        <a:p>
          <a:endParaRPr lang="pl-PL"/>
        </a:p>
      </dgm:t>
    </dgm:pt>
    <dgm:pt modelId="{A331F200-DB55-447A-9250-5F22C92F5825}" type="sibTrans" cxnId="{98922095-DFAE-4EB9-816F-533C28FF8C2B}">
      <dgm:prSet/>
      <dgm:spPr/>
      <dgm:t>
        <a:bodyPr/>
        <a:lstStyle/>
        <a:p>
          <a:endParaRPr lang="pl-PL"/>
        </a:p>
      </dgm:t>
    </dgm:pt>
    <dgm:pt modelId="{BC49F2F6-7E92-4E9B-90EF-D421D2CE08DB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nie jest równoznaczny </a:t>
          </a:r>
          <a:b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</a:br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z przyznaniem elektronicznego arkusza </a:t>
          </a:r>
        </a:p>
      </dgm:t>
    </dgm:pt>
    <dgm:pt modelId="{31BEA0F1-12A0-4827-B774-BCBEE3B7F667}" type="parTrans" cxnId="{CE17142B-4E8D-4A4A-8094-54CFF06D0221}">
      <dgm:prSet/>
      <dgm:spPr/>
      <dgm:t>
        <a:bodyPr/>
        <a:lstStyle/>
        <a:p>
          <a:endParaRPr lang="pl-PL"/>
        </a:p>
      </dgm:t>
    </dgm:pt>
    <dgm:pt modelId="{DA85D9ED-AD8D-4570-A0B9-AA497B420F5E}" type="sibTrans" cxnId="{CE17142B-4E8D-4A4A-8094-54CFF06D0221}">
      <dgm:prSet/>
      <dgm:spPr/>
      <dgm:t>
        <a:bodyPr/>
        <a:lstStyle/>
        <a:p>
          <a:endParaRPr lang="pl-PL"/>
        </a:p>
      </dgm:t>
    </dgm:pt>
    <dgm:pt modelId="{2FF9B613-CCB5-4460-9717-6196F8CF4404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w zwykłym edytorze tekstowym</a:t>
          </a:r>
        </a:p>
      </dgm:t>
    </dgm:pt>
    <dgm:pt modelId="{9DC7EC56-B25D-4152-AD0E-BAF3FE8CDE8D}" type="parTrans" cxnId="{0CD23FA6-8C10-461F-9DA6-05DB9AFF1759}">
      <dgm:prSet/>
      <dgm:spPr/>
      <dgm:t>
        <a:bodyPr/>
        <a:lstStyle/>
        <a:p>
          <a:endParaRPr lang="pl-PL"/>
        </a:p>
      </dgm:t>
    </dgm:pt>
    <dgm:pt modelId="{BD3058F0-0DAF-4A5D-82EA-A365701F1C0A}" type="sibTrans" cxnId="{0CD23FA6-8C10-461F-9DA6-05DB9AFF1759}">
      <dgm:prSet/>
      <dgm:spPr/>
      <dgm:t>
        <a:bodyPr/>
        <a:lstStyle/>
        <a:p>
          <a:endParaRPr lang="pl-PL"/>
        </a:p>
      </dgm:t>
    </dgm:pt>
    <dgm:pt modelId="{C9CE3EE0-086B-4ED2-877B-E0FB697A82CF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odpowiednio opisany arkusz</a:t>
          </a:r>
        </a:p>
      </dgm:t>
    </dgm:pt>
    <dgm:pt modelId="{471F14DD-254B-46CE-B786-0A789A53C21F}" type="parTrans" cxnId="{948E3821-CC8A-4EA2-B2FF-BF9F98C3C25C}">
      <dgm:prSet/>
      <dgm:spPr/>
      <dgm:t>
        <a:bodyPr/>
        <a:lstStyle/>
        <a:p>
          <a:endParaRPr lang="pl-PL"/>
        </a:p>
      </dgm:t>
    </dgm:pt>
    <dgm:pt modelId="{7FDE459F-DD96-42FC-8A06-2B9FCEAA64FC}" type="sibTrans" cxnId="{948E3821-CC8A-4EA2-B2FF-BF9F98C3C25C}">
      <dgm:prSet/>
      <dgm:spPr/>
      <dgm:t>
        <a:bodyPr/>
        <a:lstStyle/>
        <a:p>
          <a:endParaRPr lang="pl-PL"/>
        </a:p>
      </dgm:t>
    </dgm:pt>
    <dgm:pt modelId="{33979AD5-339D-4863-A65B-CF14B95E1EEB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nie polecamy </a:t>
          </a:r>
          <a:b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</a:br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na matematyce</a:t>
          </a:r>
        </a:p>
      </dgm:t>
    </dgm:pt>
    <dgm:pt modelId="{8146A410-0304-434D-8E99-C99331147354}" type="parTrans" cxnId="{9ECB866C-FB0A-49F7-B7A9-E9D13301D803}">
      <dgm:prSet/>
      <dgm:spPr/>
      <dgm:t>
        <a:bodyPr/>
        <a:lstStyle/>
        <a:p>
          <a:endParaRPr lang="pl-PL"/>
        </a:p>
      </dgm:t>
    </dgm:pt>
    <dgm:pt modelId="{D3E09BC5-9A26-4156-93FB-682E894B7139}" type="sibTrans" cxnId="{9ECB866C-FB0A-49F7-B7A9-E9D13301D803}">
      <dgm:prSet/>
      <dgm:spPr/>
      <dgm:t>
        <a:bodyPr/>
        <a:lstStyle/>
        <a:p>
          <a:endParaRPr lang="pl-PL"/>
        </a:p>
      </dgm:t>
    </dgm:pt>
    <dgm:pt modelId="{4DB6EE00-7F46-4058-8F60-B001E8FD013C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rysunki ręcznie</a:t>
          </a:r>
        </a:p>
      </dgm:t>
    </dgm:pt>
    <dgm:pt modelId="{E4110C72-C807-46C8-B43E-3D2DA80DACEB}" type="parTrans" cxnId="{6EC3B0D2-815F-4FAD-9D10-70FD9D77292E}">
      <dgm:prSet/>
      <dgm:spPr/>
      <dgm:t>
        <a:bodyPr/>
        <a:lstStyle/>
        <a:p>
          <a:endParaRPr lang="pl-PL"/>
        </a:p>
      </dgm:t>
    </dgm:pt>
    <dgm:pt modelId="{F0611051-EFDC-427F-BEF4-A297CC36AFB5}" type="sibTrans" cxnId="{6EC3B0D2-815F-4FAD-9D10-70FD9D77292E}">
      <dgm:prSet/>
      <dgm:spPr/>
      <dgm:t>
        <a:bodyPr/>
        <a:lstStyle/>
        <a:p>
          <a:endParaRPr lang="pl-PL"/>
        </a:p>
      </dgm:t>
    </dgm:pt>
    <dgm:pt modelId="{A7F97DD5-B9A2-4248-B422-193044CD187D}">
      <dgm:prSet custT="1"/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>
              <a:solidFill>
                <a:schemeClr val="tx1"/>
              </a:solidFill>
              <a:latin typeface="Montserrat" panose="00000500000000000000" pitchFamily="2" charset="-18"/>
            </a:rPr>
            <a:t>pakujemy w odpowiednio opisaną kopertę</a:t>
          </a:r>
          <a:endParaRPr lang="pl-PL" sz="2400">
            <a:solidFill>
              <a:schemeClr val="tx1"/>
            </a:solidFill>
            <a:latin typeface="Montserrat" panose="00000500000000000000" pitchFamily="2" charset="-18"/>
          </a:endParaRPr>
        </a:p>
      </dgm:t>
    </dgm:pt>
    <dgm:pt modelId="{6AFBFAFB-B270-40FC-9B06-30ADD45A7E15}" type="parTrans" cxnId="{F4AD658E-F94A-4004-A17B-D6E6604AD5C3}">
      <dgm:prSet/>
      <dgm:spPr/>
      <dgm:t>
        <a:bodyPr/>
        <a:lstStyle/>
        <a:p>
          <a:endParaRPr lang="pl-PL"/>
        </a:p>
      </dgm:t>
    </dgm:pt>
    <dgm:pt modelId="{C970D0A1-1CC0-4DC1-AD9E-3107506B04DB}" type="sibTrans" cxnId="{F4AD658E-F94A-4004-A17B-D6E6604AD5C3}">
      <dgm:prSet/>
      <dgm:spPr/>
      <dgm:t>
        <a:bodyPr/>
        <a:lstStyle/>
        <a:p>
          <a:endParaRPr lang="pl-PL"/>
        </a:p>
      </dgm:t>
    </dgm:pt>
    <dgm:pt modelId="{F682D973-44AA-49E9-9FCF-CDA79216E1EB}" type="pres">
      <dgm:prSet presAssocID="{CEE24118-6270-454A-B842-65F4EA0F8E79}" presName="diagram" presStyleCnt="0">
        <dgm:presLayoutVars>
          <dgm:dir/>
          <dgm:resizeHandles val="exact"/>
        </dgm:presLayoutVars>
      </dgm:prSet>
      <dgm:spPr/>
    </dgm:pt>
    <dgm:pt modelId="{3904E79D-0D99-4419-BAA5-F954739C7F08}" type="pres">
      <dgm:prSet presAssocID="{B1B775F5-8994-471A-86F9-1A639F982F8C}" presName="node" presStyleLbl="node1" presStyleIdx="0" presStyleCnt="8">
        <dgm:presLayoutVars>
          <dgm:bulletEnabled val="1"/>
        </dgm:presLayoutVars>
      </dgm:prSet>
      <dgm:spPr/>
    </dgm:pt>
    <dgm:pt modelId="{E0F57FE0-BD19-4841-B10B-D355C08403A7}" type="pres">
      <dgm:prSet presAssocID="{FB457E15-1661-4D87-82D9-A55E45A16051}" presName="sibTrans" presStyleCnt="0"/>
      <dgm:spPr/>
    </dgm:pt>
    <dgm:pt modelId="{4A19F672-2FA7-49B7-ADAB-F51B5A261F08}" type="pres">
      <dgm:prSet presAssocID="{79256EF2-A098-4323-9EFE-40319E15B00F}" presName="node" presStyleLbl="node1" presStyleIdx="1" presStyleCnt="8">
        <dgm:presLayoutVars>
          <dgm:bulletEnabled val="1"/>
        </dgm:presLayoutVars>
      </dgm:prSet>
      <dgm:spPr/>
    </dgm:pt>
    <dgm:pt modelId="{BF5B22A0-44CF-49DE-80D3-954E29248E42}" type="pres">
      <dgm:prSet presAssocID="{A331F200-DB55-447A-9250-5F22C92F5825}" presName="sibTrans" presStyleCnt="0"/>
      <dgm:spPr/>
    </dgm:pt>
    <dgm:pt modelId="{90EFEAA6-C977-4D8B-B32E-CDE6B2B3A873}" type="pres">
      <dgm:prSet presAssocID="{BC49F2F6-7E92-4E9B-90EF-D421D2CE08DB}" presName="node" presStyleLbl="node1" presStyleIdx="2" presStyleCnt="8">
        <dgm:presLayoutVars>
          <dgm:bulletEnabled val="1"/>
        </dgm:presLayoutVars>
      </dgm:prSet>
      <dgm:spPr/>
    </dgm:pt>
    <dgm:pt modelId="{A08E8007-18F0-472F-92C2-BA3D3D5766D9}" type="pres">
      <dgm:prSet presAssocID="{DA85D9ED-AD8D-4570-A0B9-AA497B420F5E}" presName="sibTrans" presStyleCnt="0"/>
      <dgm:spPr/>
    </dgm:pt>
    <dgm:pt modelId="{049528D2-C3D3-4F22-AE69-AB0342F7914C}" type="pres">
      <dgm:prSet presAssocID="{2FF9B613-CCB5-4460-9717-6196F8CF4404}" presName="node" presStyleLbl="node1" presStyleIdx="3" presStyleCnt="8">
        <dgm:presLayoutVars>
          <dgm:bulletEnabled val="1"/>
        </dgm:presLayoutVars>
      </dgm:prSet>
      <dgm:spPr/>
    </dgm:pt>
    <dgm:pt modelId="{2D336394-D990-4E17-A172-512DBE1521C1}" type="pres">
      <dgm:prSet presAssocID="{BD3058F0-0DAF-4A5D-82EA-A365701F1C0A}" presName="sibTrans" presStyleCnt="0"/>
      <dgm:spPr/>
    </dgm:pt>
    <dgm:pt modelId="{D813329E-D1B4-4846-B26B-070550781ECF}" type="pres">
      <dgm:prSet presAssocID="{C9CE3EE0-086B-4ED2-877B-E0FB697A82CF}" presName="node" presStyleLbl="node1" presStyleIdx="4" presStyleCnt="8">
        <dgm:presLayoutVars>
          <dgm:bulletEnabled val="1"/>
        </dgm:presLayoutVars>
      </dgm:prSet>
      <dgm:spPr/>
    </dgm:pt>
    <dgm:pt modelId="{1E112E96-1F32-41F7-939A-2A684635D960}" type="pres">
      <dgm:prSet presAssocID="{7FDE459F-DD96-42FC-8A06-2B9FCEAA64FC}" presName="sibTrans" presStyleCnt="0"/>
      <dgm:spPr/>
    </dgm:pt>
    <dgm:pt modelId="{D1A9297D-1837-4AAC-92BB-E725F2563A66}" type="pres">
      <dgm:prSet presAssocID="{33979AD5-339D-4863-A65B-CF14B95E1EEB}" presName="node" presStyleLbl="node1" presStyleIdx="5" presStyleCnt="8">
        <dgm:presLayoutVars>
          <dgm:bulletEnabled val="1"/>
        </dgm:presLayoutVars>
      </dgm:prSet>
      <dgm:spPr/>
    </dgm:pt>
    <dgm:pt modelId="{63197564-824F-4AE3-8FEE-A20EF720132E}" type="pres">
      <dgm:prSet presAssocID="{D3E09BC5-9A26-4156-93FB-682E894B7139}" presName="sibTrans" presStyleCnt="0"/>
      <dgm:spPr/>
    </dgm:pt>
    <dgm:pt modelId="{31A7AA22-450C-4AB5-AE17-5C8B357ACCA0}" type="pres">
      <dgm:prSet presAssocID="{4DB6EE00-7F46-4058-8F60-B001E8FD013C}" presName="node" presStyleLbl="node1" presStyleIdx="6" presStyleCnt="8">
        <dgm:presLayoutVars>
          <dgm:bulletEnabled val="1"/>
        </dgm:presLayoutVars>
      </dgm:prSet>
      <dgm:spPr/>
    </dgm:pt>
    <dgm:pt modelId="{E4EF9DFE-6508-4828-93FD-D1DC03068541}" type="pres">
      <dgm:prSet presAssocID="{F0611051-EFDC-427F-BEF4-A297CC36AFB5}" presName="sibTrans" presStyleCnt="0"/>
      <dgm:spPr/>
    </dgm:pt>
    <dgm:pt modelId="{22F1AEAF-B831-4183-8F44-18D7178C7493}" type="pres">
      <dgm:prSet presAssocID="{A7F97DD5-B9A2-4248-B422-193044CD187D}" presName="node" presStyleLbl="node1" presStyleIdx="7" presStyleCnt="8">
        <dgm:presLayoutVars>
          <dgm:bulletEnabled val="1"/>
        </dgm:presLayoutVars>
      </dgm:prSet>
      <dgm:spPr/>
    </dgm:pt>
  </dgm:ptLst>
  <dgm:cxnLst>
    <dgm:cxn modelId="{948E3821-CC8A-4EA2-B2FF-BF9F98C3C25C}" srcId="{CEE24118-6270-454A-B842-65F4EA0F8E79}" destId="{C9CE3EE0-086B-4ED2-877B-E0FB697A82CF}" srcOrd="4" destOrd="0" parTransId="{471F14DD-254B-46CE-B786-0A789A53C21F}" sibTransId="{7FDE459F-DD96-42FC-8A06-2B9FCEAA64FC}"/>
    <dgm:cxn modelId="{CE17142B-4E8D-4A4A-8094-54CFF06D0221}" srcId="{CEE24118-6270-454A-B842-65F4EA0F8E79}" destId="{BC49F2F6-7E92-4E9B-90EF-D421D2CE08DB}" srcOrd="2" destOrd="0" parTransId="{31BEA0F1-12A0-4827-B774-BCBEE3B7F667}" sibTransId="{DA85D9ED-AD8D-4570-A0B9-AA497B420F5E}"/>
    <dgm:cxn modelId="{C781322D-140A-465F-A803-9FE8C9F69AD9}" type="presOf" srcId="{33979AD5-339D-4863-A65B-CF14B95E1EEB}" destId="{D1A9297D-1837-4AAC-92BB-E725F2563A66}" srcOrd="0" destOrd="0" presId="urn:microsoft.com/office/officeart/2005/8/layout/default"/>
    <dgm:cxn modelId="{33A4965F-0006-46E0-9E9F-72FC4A60B8F4}" type="presOf" srcId="{4DB6EE00-7F46-4058-8F60-B001E8FD013C}" destId="{31A7AA22-450C-4AB5-AE17-5C8B357ACCA0}" srcOrd="0" destOrd="0" presId="urn:microsoft.com/office/officeart/2005/8/layout/default"/>
    <dgm:cxn modelId="{55F59C48-38B1-4EEA-BACE-64F3ADF6CA8C}" type="presOf" srcId="{CEE24118-6270-454A-B842-65F4EA0F8E79}" destId="{F682D973-44AA-49E9-9FCF-CDA79216E1EB}" srcOrd="0" destOrd="0" presId="urn:microsoft.com/office/officeart/2005/8/layout/default"/>
    <dgm:cxn modelId="{FE39D748-0B8D-4C15-AE01-4CEE5B61EDBB}" type="presOf" srcId="{BC49F2F6-7E92-4E9B-90EF-D421D2CE08DB}" destId="{90EFEAA6-C977-4D8B-B32E-CDE6B2B3A873}" srcOrd="0" destOrd="0" presId="urn:microsoft.com/office/officeart/2005/8/layout/default"/>
    <dgm:cxn modelId="{1C0B426C-EE91-4FBE-8F84-99F777719C88}" type="presOf" srcId="{C9CE3EE0-086B-4ED2-877B-E0FB697A82CF}" destId="{D813329E-D1B4-4846-B26B-070550781ECF}" srcOrd="0" destOrd="0" presId="urn:microsoft.com/office/officeart/2005/8/layout/default"/>
    <dgm:cxn modelId="{9ECB866C-FB0A-49F7-B7A9-E9D13301D803}" srcId="{CEE24118-6270-454A-B842-65F4EA0F8E79}" destId="{33979AD5-339D-4863-A65B-CF14B95E1EEB}" srcOrd="5" destOrd="0" parTransId="{8146A410-0304-434D-8E99-C99331147354}" sibTransId="{D3E09BC5-9A26-4156-93FB-682E894B7139}"/>
    <dgm:cxn modelId="{BC97EE54-8A75-47E3-8D70-128120189966}" type="presOf" srcId="{79256EF2-A098-4323-9EFE-40319E15B00F}" destId="{4A19F672-2FA7-49B7-ADAB-F51B5A261F08}" srcOrd="0" destOrd="0" presId="urn:microsoft.com/office/officeart/2005/8/layout/default"/>
    <dgm:cxn modelId="{F4AD658E-F94A-4004-A17B-D6E6604AD5C3}" srcId="{CEE24118-6270-454A-B842-65F4EA0F8E79}" destId="{A7F97DD5-B9A2-4248-B422-193044CD187D}" srcOrd="7" destOrd="0" parTransId="{6AFBFAFB-B270-40FC-9B06-30ADD45A7E15}" sibTransId="{C970D0A1-1CC0-4DC1-AD9E-3107506B04DB}"/>
    <dgm:cxn modelId="{98922095-DFAE-4EB9-816F-533C28FF8C2B}" srcId="{CEE24118-6270-454A-B842-65F4EA0F8E79}" destId="{79256EF2-A098-4323-9EFE-40319E15B00F}" srcOrd="1" destOrd="0" parTransId="{00CEB4A2-8E40-4ADC-832E-9A91B0160162}" sibTransId="{A331F200-DB55-447A-9250-5F22C92F5825}"/>
    <dgm:cxn modelId="{0CD23FA6-8C10-461F-9DA6-05DB9AFF1759}" srcId="{CEE24118-6270-454A-B842-65F4EA0F8E79}" destId="{2FF9B613-CCB5-4460-9717-6196F8CF4404}" srcOrd="3" destOrd="0" parTransId="{9DC7EC56-B25D-4152-AD0E-BAF3FE8CDE8D}" sibTransId="{BD3058F0-0DAF-4A5D-82EA-A365701F1C0A}"/>
    <dgm:cxn modelId="{5CD157CB-166D-4C42-BFBE-059489AC5E9F}" type="presOf" srcId="{B1B775F5-8994-471A-86F9-1A639F982F8C}" destId="{3904E79D-0D99-4419-BAA5-F954739C7F08}" srcOrd="0" destOrd="0" presId="urn:microsoft.com/office/officeart/2005/8/layout/default"/>
    <dgm:cxn modelId="{44C88DCB-626E-49E0-B6C5-D3C4754689CA}" srcId="{CEE24118-6270-454A-B842-65F4EA0F8E79}" destId="{B1B775F5-8994-471A-86F9-1A639F982F8C}" srcOrd="0" destOrd="0" parTransId="{69ADFC00-3B6C-4D71-BD7C-1AE6469B8FE1}" sibTransId="{FB457E15-1661-4D87-82D9-A55E45A16051}"/>
    <dgm:cxn modelId="{6EC3B0D2-815F-4FAD-9D10-70FD9D77292E}" srcId="{CEE24118-6270-454A-B842-65F4EA0F8E79}" destId="{4DB6EE00-7F46-4058-8F60-B001E8FD013C}" srcOrd="6" destOrd="0" parTransId="{E4110C72-C807-46C8-B43E-3D2DA80DACEB}" sibTransId="{F0611051-EFDC-427F-BEF4-A297CC36AFB5}"/>
    <dgm:cxn modelId="{857A64F2-E649-4CF6-B9E1-6813B3A4AE0F}" type="presOf" srcId="{2FF9B613-CCB5-4460-9717-6196F8CF4404}" destId="{049528D2-C3D3-4F22-AE69-AB0342F7914C}" srcOrd="0" destOrd="0" presId="urn:microsoft.com/office/officeart/2005/8/layout/default"/>
    <dgm:cxn modelId="{DFD268F3-23B4-4C18-94F9-A0D2D509F11F}" type="presOf" srcId="{A7F97DD5-B9A2-4248-B422-193044CD187D}" destId="{22F1AEAF-B831-4183-8F44-18D7178C7493}" srcOrd="0" destOrd="0" presId="urn:microsoft.com/office/officeart/2005/8/layout/default"/>
    <dgm:cxn modelId="{2934BA56-966B-4036-9546-CB1C5D908451}" type="presParOf" srcId="{F682D973-44AA-49E9-9FCF-CDA79216E1EB}" destId="{3904E79D-0D99-4419-BAA5-F954739C7F08}" srcOrd="0" destOrd="0" presId="urn:microsoft.com/office/officeart/2005/8/layout/default"/>
    <dgm:cxn modelId="{18BF80A8-0C53-4EEA-81D2-5474017AAF33}" type="presParOf" srcId="{F682D973-44AA-49E9-9FCF-CDA79216E1EB}" destId="{E0F57FE0-BD19-4841-B10B-D355C08403A7}" srcOrd="1" destOrd="0" presId="urn:microsoft.com/office/officeart/2005/8/layout/default"/>
    <dgm:cxn modelId="{177B5A07-0375-42E0-8E67-D67E07DCF423}" type="presParOf" srcId="{F682D973-44AA-49E9-9FCF-CDA79216E1EB}" destId="{4A19F672-2FA7-49B7-ADAB-F51B5A261F08}" srcOrd="2" destOrd="0" presId="urn:microsoft.com/office/officeart/2005/8/layout/default"/>
    <dgm:cxn modelId="{0A464F3A-D898-44C0-9F83-F4C676AD253E}" type="presParOf" srcId="{F682D973-44AA-49E9-9FCF-CDA79216E1EB}" destId="{BF5B22A0-44CF-49DE-80D3-954E29248E42}" srcOrd="3" destOrd="0" presId="urn:microsoft.com/office/officeart/2005/8/layout/default"/>
    <dgm:cxn modelId="{D7673386-6081-4312-823C-6772F644E78C}" type="presParOf" srcId="{F682D973-44AA-49E9-9FCF-CDA79216E1EB}" destId="{90EFEAA6-C977-4D8B-B32E-CDE6B2B3A873}" srcOrd="4" destOrd="0" presId="urn:microsoft.com/office/officeart/2005/8/layout/default"/>
    <dgm:cxn modelId="{91581E96-6119-41A7-B3DA-0FAF4444ACED}" type="presParOf" srcId="{F682D973-44AA-49E9-9FCF-CDA79216E1EB}" destId="{A08E8007-18F0-472F-92C2-BA3D3D5766D9}" srcOrd="5" destOrd="0" presId="urn:microsoft.com/office/officeart/2005/8/layout/default"/>
    <dgm:cxn modelId="{865605F8-5F9E-4ABD-AA8A-05B71E9BC7B7}" type="presParOf" srcId="{F682D973-44AA-49E9-9FCF-CDA79216E1EB}" destId="{049528D2-C3D3-4F22-AE69-AB0342F7914C}" srcOrd="6" destOrd="0" presId="urn:microsoft.com/office/officeart/2005/8/layout/default"/>
    <dgm:cxn modelId="{47206C86-5D52-437B-947F-00A819AC159E}" type="presParOf" srcId="{F682D973-44AA-49E9-9FCF-CDA79216E1EB}" destId="{2D336394-D990-4E17-A172-512DBE1521C1}" srcOrd="7" destOrd="0" presId="urn:microsoft.com/office/officeart/2005/8/layout/default"/>
    <dgm:cxn modelId="{FD4C499C-D491-4526-937D-B549B4304EF1}" type="presParOf" srcId="{F682D973-44AA-49E9-9FCF-CDA79216E1EB}" destId="{D813329E-D1B4-4846-B26B-070550781ECF}" srcOrd="8" destOrd="0" presId="urn:microsoft.com/office/officeart/2005/8/layout/default"/>
    <dgm:cxn modelId="{708AB461-27C9-4BE5-839C-745669EC221E}" type="presParOf" srcId="{F682D973-44AA-49E9-9FCF-CDA79216E1EB}" destId="{1E112E96-1F32-41F7-939A-2A684635D960}" srcOrd="9" destOrd="0" presId="urn:microsoft.com/office/officeart/2005/8/layout/default"/>
    <dgm:cxn modelId="{28A7A57C-3212-4E61-A682-74F6FA57E9AD}" type="presParOf" srcId="{F682D973-44AA-49E9-9FCF-CDA79216E1EB}" destId="{D1A9297D-1837-4AAC-92BB-E725F2563A66}" srcOrd="10" destOrd="0" presId="urn:microsoft.com/office/officeart/2005/8/layout/default"/>
    <dgm:cxn modelId="{B70CE610-8A32-4D5B-8045-5736E50B2316}" type="presParOf" srcId="{F682D973-44AA-49E9-9FCF-CDA79216E1EB}" destId="{63197564-824F-4AE3-8FEE-A20EF720132E}" srcOrd="11" destOrd="0" presId="urn:microsoft.com/office/officeart/2005/8/layout/default"/>
    <dgm:cxn modelId="{EE273F28-2E84-4C79-8366-9D65441BA519}" type="presParOf" srcId="{F682D973-44AA-49E9-9FCF-CDA79216E1EB}" destId="{31A7AA22-450C-4AB5-AE17-5C8B357ACCA0}" srcOrd="12" destOrd="0" presId="urn:microsoft.com/office/officeart/2005/8/layout/default"/>
    <dgm:cxn modelId="{6BB85C4C-FBC9-4525-9089-4A39B3519677}" type="presParOf" srcId="{F682D973-44AA-49E9-9FCF-CDA79216E1EB}" destId="{E4EF9DFE-6508-4828-93FD-D1DC03068541}" srcOrd="13" destOrd="0" presId="urn:microsoft.com/office/officeart/2005/8/layout/default"/>
    <dgm:cxn modelId="{B4579D9E-45DB-4F42-88CB-74D54AF160D5}" type="presParOf" srcId="{F682D973-44AA-49E9-9FCF-CDA79216E1EB}" destId="{22F1AEAF-B831-4183-8F44-18D7178C749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E24118-6270-454A-B842-65F4EA0F8E7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B1B775F5-8994-471A-86F9-1A639F982F8C}">
      <dgm:prSet/>
      <dgm:spPr/>
      <dgm:t>
        <a:bodyPr/>
        <a:lstStyle/>
        <a:p>
          <a:r>
            <a:rPr lang="pl-PL"/>
            <a:t>standardowy wymiar marginesów (2,5 cm z każdej strony)</a:t>
          </a:r>
        </a:p>
      </dgm:t>
    </dgm:pt>
    <dgm:pt modelId="{FB457E15-1661-4D87-82D9-A55E45A16051}" type="sibTrans" cxnId="{44C88DCB-626E-49E0-B6C5-D3C4754689CA}">
      <dgm:prSet/>
      <dgm:spPr/>
      <dgm:t>
        <a:bodyPr/>
        <a:lstStyle/>
        <a:p>
          <a:endParaRPr lang="pl-PL"/>
        </a:p>
      </dgm:t>
    </dgm:pt>
    <dgm:pt modelId="{69ADFC00-3B6C-4D71-BD7C-1AE6469B8FE1}" type="parTrans" cxnId="{44C88DCB-626E-49E0-B6C5-D3C4754689CA}">
      <dgm:prSet/>
      <dgm:spPr/>
      <dgm:t>
        <a:bodyPr/>
        <a:lstStyle/>
        <a:p>
          <a:endParaRPr lang="pl-PL"/>
        </a:p>
      </dgm:t>
    </dgm:pt>
    <dgm:pt modelId="{5D1B7676-94BB-4D9B-9F28-77D38375E2E7}">
      <dgm:prSet/>
      <dgm:spPr/>
      <dgm:t>
        <a:bodyPr/>
        <a:lstStyle/>
        <a:p>
          <a:r>
            <a:rPr lang="pl-PL"/>
            <a:t>każda strona pliku ponumerowana </a:t>
          </a:r>
          <a:br>
            <a:rPr lang="pl-PL"/>
          </a:br>
          <a:r>
            <a:rPr lang="pl-PL"/>
            <a:t>w formacie „X z Y” („nr strony” z „ogólnej liczby stron”)</a:t>
          </a:r>
        </a:p>
      </dgm:t>
    </dgm:pt>
    <dgm:pt modelId="{D9EEC3E7-6426-41E5-AC4C-9887AE452E42}" type="parTrans" cxnId="{6A405BB5-6B80-4B3E-AD95-E275B618A62F}">
      <dgm:prSet/>
      <dgm:spPr/>
      <dgm:t>
        <a:bodyPr/>
        <a:lstStyle/>
        <a:p>
          <a:endParaRPr lang="pl-PL"/>
        </a:p>
      </dgm:t>
    </dgm:pt>
    <dgm:pt modelId="{F71C9521-351C-46E5-8B2D-9BB833D1D386}" type="sibTrans" cxnId="{6A405BB5-6B80-4B3E-AD95-E275B618A62F}">
      <dgm:prSet/>
      <dgm:spPr/>
      <dgm:t>
        <a:bodyPr/>
        <a:lstStyle/>
        <a:p>
          <a:endParaRPr lang="pl-PL"/>
        </a:p>
      </dgm:t>
    </dgm:pt>
    <dgm:pt modelId="{1A0849F0-BAD3-46D4-9DEF-B5D93319614E}">
      <dgm:prSet/>
      <dgm:spPr/>
      <dgm:t>
        <a:bodyPr/>
        <a:lstStyle/>
        <a:p>
          <a:r>
            <a:rPr lang="pl-PL"/>
            <a:t>interlinia: co najmniej 1,15</a:t>
          </a:r>
        </a:p>
      </dgm:t>
    </dgm:pt>
    <dgm:pt modelId="{578E03B6-7E4C-42F3-AF81-B9755230EAC8}" type="parTrans" cxnId="{0EB16D5E-54AC-41CE-BEF9-902F899CDEE2}">
      <dgm:prSet/>
      <dgm:spPr/>
      <dgm:t>
        <a:bodyPr/>
        <a:lstStyle/>
        <a:p>
          <a:endParaRPr lang="pl-PL"/>
        </a:p>
      </dgm:t>
    </dgm:pt>
    <dgm:pt modelId="{FAAD4FF2-5704-4B37-8B6D-674E3333E069}" type="sibTrans" cxnId="{0EB16D5E-54AC-41CE-BEF9-902F899CDEE2}">
      <dgm:prSet/>
      <dgm:spPr/>
      <dgm:t>
        <a:bodyPr/>
        <a:lstStyle/>
        <a:p>
          <a:endParaRPr lang="pl-PL"/>
        </a:p>
      </dgm:t>
    </dgm:pt>
    <dgm:pt modelId="{EBB79299-7635-48F9-8A04-ED3405312E86}">
      <dgm:prSet/>
      <dgm:spPr/>
      <dgm:t>
        <a:bodyPr/>
        <a:lstStyle/>
        <a:p>
          <a:r>
            <a:rPr lang="pl-PL"/>
            <a:t>odpowiedzi powinny być zapisane czcionką o rozmiarze co najmniej 12 </a:t>
          </a:r>
        </a:p>
      </dgm:t>
    </dgm:pt>
    <dgm:pt modelId="{68248224-9279-479D-858B-108D448965E3}" type="parTrans" cxnId="{798328AB-DF5C-4424-8AC2-781C94BED94F}">
      <dgm:prSet/>
      <dgm:spPr/>
      <dgm:t>
        <a:bodyPr/>
        <a:lstStyle/>
        <a:p>
          <a:endParaRPr lang="pl-PL"/>
        </a:p>
      </dgm:t>
    </dgm:pt>
    <dgm:pt modelId="{58936629-8C21-41D4-A6F0-C3016D2A14C0}" type="sibTrans" cxnId="{798328AB-DF5C-4424-8AC2-781C94BED94F}">
      <dgm:prSet/>
      <dgm:spPr/>
      <dgm:t>
        <a:bodyPr/>
        <a:lstStyle/>
        <a:p>
          <a:endParaRPr lang="pl-PL"/>
        </a:p>
      </dgm:t>
    </dgm:pt>
    <dgm:pt modelId="{F682D973-44AA-49E9-9FCF-CDA79216E1EB}" type="pres">
      <dgm:prSet presAssocID="{CEE24118-6270-454A-B842-65F4EA0F8E79}" presName="diagram" presStyleCnt="0">
        <dgm:presLayoutVars>
          <dgm:dir/>
          <dgm:resizeHandles val="exact"/>
        </dgm:presLayoutVars>
      </dgm:prSet>
      <dgm:spPr/>
    </dgm:pt>
    <dgm:pt modelId="{3904E79D-0D99-4419-BAA5-F954739C7F08}" type="pres">
      <dgm:prSet presAssocID="{B1B775F5-8994-471A-86F9-1A639F982F8C}" presName="node" presStyleLbl="node1" presStyleIdx="0" presStyleCnt="4">
        <dgm:presLayoutVars>
          <dgm:bulletEnabled val="1"/>
        </dgm:presLayoutVars>
      </dgm:prSet>
      <dgm:spPr/>
    </dgm:pt>
    <dgm:pt modelId="{A8832A07-3A01-42A7-87C1-B8D6EEA74C5B}" type="pres">
      <dgm:prSet presAssocID="{FB457E15-1661-4D87-82D9-A55E45A16051}" presName="sibTrans" presStyleCnt="0"/>
      <dgm:spPr/>
    </dgm:pt>
    <dgm:pt modelId="{CF2D6629-E50E-42AD-A7AC-AD1BA63AACEB}" type="pres">
      <dgm:prSet presAssocID="{5D1B7676-94BB-4D9B-9F28-77D38375E2E7}" presName="node" presStyleLbl="node1" presStyleIdx="1" presStyleCnt="4">
        <dgm:presLayoutVars>
          <dgm:bulletEnabled val="1"/>
        </dgm:presLayoutVars>
      </dgm:prSet>
      <dgm:spPr/>
    </dgm:pt>
    <dgm:pt modelId="{FB9EAF4B-1D31-4CB1-890A-4687E1CA68F6}" type="pres">
      <dgm:prSet presAssocID="{F71C9521-351C-46E5-8B2D-9BB833D1D386}" presName="sibTrans" presStyleCnt="0"/>
      <dgm:spPr/>
    </dgm:pt>
    <dgm:pt modelId="{DDB16DEF-74F2-4CCF-BD2D-5F1067257385}" type="pres">
      <dgm:prSet presAssocID="{EBB79299-7635-48F9-8A04-ED3405312E86}" presName="node" presStyleLbl="node1" presStyleIdx="2" presStyleCnt="4">
        <dgm:presLayoutVars>
          <dgm:bulletEnabled val="1"/>
        </dgm:presLayoutVars>
      </dgm:prSet>
      <dgm:spPr/>
    </dgm:pt>
    <dgm:pt modelId="{8BD06B9A-8884-4AF4-BBCC-47628E68DC5F}" type="pres">
      <dgm:prSet presAssocID="{58936629-8C21-41D4-A6F0-C3016D2A14C0}" presName="sibTrans" presStyleCnt="0"/>
      <dgm:spPr/>
    </dgm:pt>
    <dgm:pt modelId="{2D0533D6-BEA5-4693-8F1A-AEDF14F932F9}" type="pres">
      <dgm:prSet presAssocID="{1A0849F0-BAD3-46D4-9DEF-B5D93319614E}" presName="node" presStyleLbl="node1" presStyleIdx="3" presStyleCnt="4">
        <dgm:presLayoutVars>
          <dgm:bulletEnabled val="1"/>
        </dgm:presLayoutVars>
      </dgm:prSet>
      <dgm:spPr/>
    </dgm:pt>
  </dgm:ptLst>
  <dgm:cxnLst>
    <dgm:cxn modelId="{0EB16D5E-54AC-41CE-BEF9-902F899CDEE2}" srcId="{CEE24118-6270-454A-B842-65F4EA0F8E79}" destId="{1A0849F0-BAD3-46D4-9DEF-B5D93319614E}" srcOrd="3" destOrd="0" parTransId="{578E03B6-7E4C-42F3-AF81-B9755230EAC8}" sibTransId="{FAAD4FF2-5704-4B37-8B6D-674E3333E069}"/>
    <dgm:cxn modelId="{7BEB0B5F-DC20-40D5-B984-971243E2FDF1}" type="presOf" srcId="{1A0849F0-BAD3-46D4-9DEF-B5D93319614E}" destId="{2D0533D6-BEA5-4693-8F1A-AEDF14F932F9}" srcOrd="0" destOrd="0" presId="urn:microsoft.com/office/officeart/2005/8/layout/default"/>
    <dgm:cxn modelId="{55F59C48-38B1-4EEA-BACE-64F3ADF6CA8C}" type="presOf" srcId="{CEE24118-6270-454A-B842-65F4EA0F8E79}" destId="{F682D973-44AA-49E9-9FCF-CDA79216E1EB}" srcOrd="0" destOrd="0" presId="urn:microsoft.com/office/officeart/2005/8/layout/default"/>
    <dgm:cxn modelId="{C51C06AB-68E9-43CE-AFEE-9724F790ABAD}" type="presOf" srcId="{5D1B7676-94BB-4D9B-9F28-77D38375E2E7}" destId="{CF2D6629-E50E-42AD-A7AC-AD1BA63AACEB}" srcOrd="0" destOrd="0" presId="urn:microsoft.com/office/officeart/2005/8/layout/default"/>
    <dgm:cxn modelId="{798328AB-DF5C-4424-8AC2-781C94BED94F}" srcId="{CEE24118-6270-454A-B842-65F4EA0F8E79}" destId="{EBB79299-7635-48F9-8A04-ED3405312E86}" srcOrd="2" destOrd="0" parTransId="{68248224-9279-479D-858B-108D448965E3}" sibTransId="{58936629-8C21-41D4-A6F0-C3016D2A14C0}"/>
    <dgm:cxn modelId="{6A405BB5-6B80-4B3E-AD95-E275B618A62F}" srcId="{CEE24118-6270-454A-B842-65F4EA0F8E79}" destId="{5D1B7676-94BB-4D9B-9F28-77D38375E2E7}" srcOrd="1" destOrd="0" parTransId="{D9EEC3E7-6426-41E5-AC4C-9887AE452E42}" sibTransId="{F71C9521-351C-46E5-8B2D-9BB833D1D386}"/>
    <dgm:cxn modelId="{5CD157CB-166D-4C42-BFBE-059489AC5E9F}" type="presOf" srcId="{B1B775F5-8994-471A-86F9-1A639F982F8C}" destId="{3904E79D-0D99-4419-BAA5-F954739C7F08}" srcOrd="0" destOrd="0" presId="urn:microsoft.com/office/officeart/2005/8/layout/default"/>
    <dgm:cxn modelId="{44C88DCB-626E-49E0-B6C5-D3C4754689CA}" srcId="{CEE24118-6270-454A-B842-65F4EA0F8E79}" destId="{B1B775F5-8994-471A-86F9-1A639F982F8C}" srcOrd="0" destOrd="0" parTransId="{69ADFC00-3B6C-4D71-BD7C-1AE6469B8FE1}" sibTransId="{FB457E15-1661-4D87-82D9-A55E45A16051}"/>
    <dgm:cxn modelId="{269426FF-8959-4411-AF84-89B6A9FDD420}" type="presOf" srcId="{EBB79299-7635-48F9-8A04-ED3405312E86}" destId="{DDB16DEF-74F2-4CCF-BD2D-5F1067257385}" srcOrd="0" destOrd="0" presId="urn:microsoft.com/office/officeart/2005/8/layout/default"/>
    <dgm:cxn modelId="{2934BA56-966B-4036-9546-CB1C5D908451}" type="presParOf" srcId="{F682D973-44AA-49E9-9FCF-CDA79216E1EB}" destId="{3904E79D-0D99-4419-BAA5-F954739C7F08}" srcOrd="0" destOrd="0" presId="urn:microsoft.com/office/officeart/2005/8/layout/default"/>
    <dgm:cxn modelId="{A20F4E51-EDDD-4B88-B83D-DFBBD60D75C8}" type="presParOf" srcId="{F682D973-44AA-49E9-9FCF-CDA79216E1EB}" destId="{A8832A07-3A01-42A7-87C1-B8D6EEA74C5B}" srcOrd="1" destOrd="0" presId="urn:microsoft.com/office/officeart/2005/8/layout/default"/>
    <dgm:cxn modelId="{817B9F17-E027-466D-8639-2F6FC84E0ABC}" type="presParOf" srcId="{F682D973-44AA-49E9-9FCF-CDA79216E1EB}" destId="{CF2D6629-E50E-42AD-A7AC-AD1BA63AACEB}" srcOrd="2" destOrd="0" presId="urn:microsoft.com/office/officeart/2005/8/layout/default"/>
    <dgm:cxn modelId="{73C8A4C8-8C9B-4583-9D5A-92EEF88E4800}" type="presParOf" srcId="{F682D973-44AA-49E9-9FCF-CDA79216E1EB}" destId="{FB9EAF4B-1D31-4CB1-890A-4687E1CA68F6}" srcOrd="3" destOrd="0" presId="urn:microsoft.com/office/officeart/2005/8/layout/default"/>
    <dgm:cxn modelId="{B3ADA19D-5039-430B-A8F6-C1027F1FE612}" type="presParOf" srcId="{F682D973-44AA-49E9-9FCF-CDA79216E1EB}" destId="{DDB16DEF-74F2-4CCF-BD2D-5F1067257385}" srcOrd="4" destOrd="0" presId="urn:microsoft.com/office/officeart/2005/8/layout/default"/>
    <dgm:cxn modelId="{78FB3CE7-3B06-4135-9CB1-19A8E0928AC9}" type="presParOf" srcId="{F682D973-44AA-49E9-9FCF-CDA79216E1EB}" destId="{8BD06B9A-8884-4AF4-BBCC-47628E68DC5F}" srcOrd="5" destOrd="0" presId="urn:microsoft.com/office/officeart/2005/8/layout/default"/>
    <dgm:cxn modelId="{08F1CA43-AAC0-4FD5-BAFA-10FEAB0E036C}" type="presParOf" srcId="{F682D973-44AA-49E9-9FCF-CDA79216E1EB}" destId="{2D0533D6-BEA5-4693-8F1A-AEDF14F932F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EF28C89-31CC-4FF8-BD46-2E49834C56C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59760723-F611-43A1-B8C9-D0BB3A045E1B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wdrożeni do takiej formy współpracy</a:t>
          </a:r>
        </a:p>
      </dgm:t>
    </dgm:pt>
    <dgm:pt modelId="{83F325D5-52B2-4D70-9AF1-59DF1AA55D1A}" type="parTrans" cxnId="{0B75C59E-B152-41AC-9603-00182A420F47}">
      <dgm:prSet/>
      <dgm:spPr/>
      <dgm:t>
        <a:bodyPr/>
        <a:lstStyle/>
        <a:p>
          <a:endParaRPr lang="pl-PL"/>
        </a:p>
      </dgm:t>
    </dgm:pt>
    <dgm:pt modelId="{8AC6B3D2-ABCF-400C-A975-129C00011F0A}" type="sibTrans" cxnId="{0B75C59E-B152-41AC-9603-00182A420F47}">
      <dgm:prSet/>
      <dgm:spPr/>
      <dgm:t>
        <a:bodyPr/>
        <a:lstStyle/>
        <a:p>
          <a:endParaRPr lang="pl-PL"/>
        </a:p>
      </dgm:t>
    </dgm:pt>
    <dgm:pt modelId="{13C824C4-9C5F-4323-9BEB-930BBC3DAD87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nie jest to pierwsze doświadczenie ucznia </a:t>
          </a:r>
          <a:br>
            <a:rPr lang="pl-PL" sz="2400">
              <a:latin typeface="Montserrat" panose="00000500000000000000" pitchFamily="2" charset="-18"/>
            </a:rPr>
          </a:br>
          <a:r>
            <a:rPr lang="pl-PL" sz="2400">
              <a:latin typeface="Montserrat" panose="00000500000000000000" pitchFamily="2" charset="-18"/>
            </a:rPr>
            <a:t>i nauczyciela</a:t>
          </a:r>
        </a:p>
      </dgm:t>
    </dgm:pt>
    <dgm:pt modelId="{AC027BF1-9094-404E-AB37-28A1D2E674DE}" type="parTrans" cxnId="{FA324184-9074-46EE-9484-923A611778E5}">
      <dgm:prSet/>
      <dgm:spPr/>
      <dgm:t>
        <a:bodyPr/>
        <a:lstStyle/>
        <a:p>
          <a:endParaRPr lang="pl-PL"/>
        </a:p>
      </dgm:t>
    </dgm:pt>
    <dgm:pt modelId="{16E3CFF0-9A72-4FF9-816A-A5DC7EB79F5A}" type="sibTrans" cxnId="{FA324184-9074-46EE-9484-923A611778E5}">
      <dgm:prSet/>
      <dgm:spPr/>
      <dgm:t>
        <a:bodyPr/>
        <a:lstStyle/>
        <a:p>
          <a:endParaRPr lang="pl-PL"/>
        </a:p>
      </dgm:t>
    </dgm:pt>
    <dgm:pt modelId="{374CA6AA-304E-49A8-8D1E-4727238C1287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nauczyciel wchodzi </a:t>
          </a:r>
          <a:br>
            <a:rPr lang="pl-PL" sz="2400">
              <a:latin typeface="Montserrat" panose="00000500000000000000" pitchFamily="2" charset="-18"/>
            </a:rPr>
          </a:br>
          <a:r>
            <a:rPr lang="pl-PL" sz="2400">
              <a:latin typeface="Montserrat" panose="00000500000000000000" pitchFamily="2" charset="-18"/>
            </a:rPr>
            <a:t>w skład zespołu nadzorującego</a:t>
          </a:r>
        </a:p>
      </dgm:t>
    </dgm:pt>
    <dgm:pt modelId="{82B71D03-6FC9-4BFF-9F20-2AC03293058A}" type="parTrans" cxnId="{7F54F61D-EC62-4AC5-BBB2-7553859FBC44}">
      <dgm:prSet/>
      <dgm:spPr/>
      <dgm:t>
        <a:bodyPr/>
        <a:lstStyle/>
        <a:p>
          <a:endParaRPr lang="pl-PL"/>
        </a:p>
      </dgm:t>
    </dgm:pt>
    <dgm:pt modelId="{6E56ACCB-46B2-49B5-BD24-74D472A72F76}" type="sibTrans" cxnId="{7F54F61D-EC62-4AC5-BBB2-7553859FBC44}">
      <dgm:prSet/>
      <dgm:spPr/>
      <dgm:t>
        <a:bodyPr/>
        <a:lstStyle/>
        <a:p>
          <a:endParaRPr lang="pl-PL"/>
        </a:p>
      </dgm:t>
    </dgm:pt>
    <dgm:pt modelId="{A4E49675-DE08-4A52-AAA4-A56AB2153ACB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sprawdzone będą </a:t>
          </a:r>
          <a:br>
            <a:rPr lang="pl-PL" sz="2400">
              <a:latin typeface="Montserrat" panose="00000500000000000000" pitchFamily="2" charset="-18"/>
            </a:rPr>
          </a:br>
          <a:r>
            <a:rPr lang="pl-PL" sz="2400">
              <a:latin typeface="Montserrat" panose="00000500000000000000" pitchFamily="2" charset="-18"/>
            </a:rPr>
            <a:t>oba arkusze</a:t>
          </a:r>
        </a:p>
      </dgm:t>
    </dgm:pt>
    <dgm:pt modelId="{EFE262C5-8078-4377-96E2-F5FE9068565B}" type="parTrans" cxnId="{BA4F9337-35FF-4DCD-96FD-F4F386896AD3}">
      <dgm:prSet/>
      <dgm:spPr/>
      <dgm:t>
        <a:bodyPr/>
        <a:lstStyle/>
        <a:p>
          <a:endParaRPr lang="pl-PL"/>
        </a:p>
      </dgm:t>
    </dgm:pt>
    <dgm:pt modelId="{61F6FF0B-D2B7-46F0-B575-AF5B078627E5}" type="sibTrans" cxnId="{BA4F9337-35FF-4DCD-96FD-F4F386896AD3}">
      <dgm:prSet/>
      <dgm:spPr/>
      <dgm:t>
        <a:bodyPr/>
        <a:lstStyle/>
        <a:p>
          <a:endParaRPr lang="pl-PL"/>
        </a:p>
      </dgm:t>
    </dgm:pt>
    <dgm:pt modelId="{8543ADD4-38C9-4784-8F49-E77AD3675E1E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arkusze muszą być odpowiednio opisane </a:t>
          </a:r>
        </a:p>
      </dgm:t>
    </dgm:pt>
    <dgm:pt modelId="{2DFBBB76-CACC-4644-88D6-1C34C599FC59}" type="parTrans" cxnId="{2DEF1113-A69F-41AA-8227-AD82EB88D007}">
      <dgm:prSet/>
      <dgm:spPr/>
      <dgm:t>
        <a:bodyPr/>
        <a:lstStyle/>
        <a:p>
          <a:endParaRPr lang="pl-PL"/>
        </a:p>
      </dgm:t>
    </dgm:pt>
    <dgm:pt modelId="{D3B1D18A-159F-49E9-8047-8802DB4EC0FA}" type="sibTrans" cxnId="{2DEF1113-A69F-41AA-8227-AD82EB88D007}">
      <dgm:prSet/>
      <dgm:spPr/>
      <dgm:t>
        <a:bodyPr/>
        <a:lstStyle/>
        <a:p>
          <a:endParaRPr lang="pl-PL"/>
        </a:p>
      </dgm:t>
    </dgm:pt>
    <dgm:pt modelId="{F3A2FC4F-4B36-480A-9B88-D247F1727572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uczeń z Aspergerem ukierunkowanie jego uwagi na pracę</a:t>
          </a:r>
        </a:p>
      </dgm:t>
    </dgm:pt>
    <dgm:pt modelId="{F3B267DA-30CA-4197-A801-5226562D0F92}" type="parTrans" cxnId="{F1F1EF53-4296-4B5C-B611-3E64F87ED161}">
      <dgm:prSet/>
      <dgm:spPr/>
      <dgm:t>
        <a:bodyPr/>
        <a:lstStyle/>
        <a:p>
          <a:endParaRPr lang="pl-PL"/>
        </a:p>
      </dgm:t>
    </dgm:pt>
    <dgm:pt modelId="{51AF83CE-CE6A-41CB-9357-7ADF1DEE9207}" type="sibTrans" cxnId="{F1F1EF53-4296-4B5C-B611-3E64F87ED161}">
      <dgm:prSet/>
      <dgm:spPr/>
      <dgm:t>
        <a:bodyPr/>
        <a:lstStyle/>
        <a:p>
          <a:endParaRPr lang="pl-PL"/>
        </a:p>
      </dgm:t>
    </dgm:pt>
    <dgm:pt modelId="{157AFD45-6722-4332-97AA-7D4CFC09BB7B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naklejki na wypełnionym arkuszu</a:t>
          </a:r>
        </a:p>
      </dgm:t>
    </dgm:pt>
    <dgm:pt modelId="{CE534AC9-00E7-40BF-8F22-C252AAC9033E}" type="parTrans" cxnId="{E0164A04-F283-48CB-AFA7-66EF359C1FC7}">
      <dgm:prSet/>
      <dgm:spPr/>
      <dgm:t>
        <a:bodyPr/>
        <a:lstStyle/>
        <a:p>
          <a:endParaRPr lang="pl-PL"/>
        </a:p>
      </dgm:t>
    </dgm:pt>
    <dgm:pt modelId="{7B3D8BAA-01BA-4C6B-A0A5-0A03CBB3F94E}" type="sibTrans" cxnId="{E0164A04-F283-48CB-AFA7-66EF359C1FC7}">
      <dgm:prSet/>
      <dgm:spPr/>
      <dgm:t>
        <a:bodyPr/>
        <a:lstStyle/>
        <a:p>
          <a:endParaRPr lang="pl-PL"/>
        </a:p>
      </dgm:t>
    </dgm:pt>
    <dgm:pt modelId="{1714653D-B95A-4134-AE7C-0199CE71EC7D}">
      <dgm:prSet custT="1"/>
      <dgm:spPr/>
      <dgm:t>
        <a:bodyPr/>
        <a:lstStyle/>
        <a:p>
          <a:r>
            <a:rPr lang="pl-PL" sz="2400">
              <a:latin typeface="Montserrat" panose="00000500000000000000" pitchFamily="2" charset="-18"/>
            </a:rPr>
            <a:t>w kopercie dwa arkusze i nośnik CD</a:t>
          </a:r>
          <a:endParaRPr lang="pl-PL" sz="2600">
            <a:latin typeface="Montserrat" panose="00000500000000000000" pitchFamily="2" charset="-18"/>
          </a:endParaRPr>
        </a:p>
      </dgm:t>
    </dgm:pt>
    <dgm:pt modelId="{1357BA7B-402D-4E04-B576-E63D6BF2DE54}" type="parTrans" cxnId="{95693135-D7B5-41EF-AFE4-9F1F345C2525}">
      <dgm:prSet/>
      <dgm:spPr/>
      <dgm:t>
        <a:bodyPr/>
        <a:lstStyle/>
        <a:p>
          <a:endParaRPr lang="pl-PL"/>
        </a:p>
      </dgm:t>
    </dgm:pt>
    <dgm:pt modelId="{15514842-550E-4C09-A3CB-DAE9DAFBD5E1}" type="sibTrans" cxnId="{95693135-D7B5-41EF-AFE4-9F1F345C2525}">
      <dgm:prSet/>
      <dgm:spPr/>
      <dgm:t>
        <a:bodyPr/>
        <a:lstStyle/>
        <a:p>
          <a:endParaRPr lang="pl-PL"/>
        </a:p>
      </dgm:t>
    </dgm:pt>
    <dgm:pt modelId="{17B95C36-390D-45B2-9E53-E178F39E74DF}" type="pres">
      <dgm:prSet presAssocID="{AEF28C89-31CC-4FF8-BD46-2E49834C56C1}" presName="diagram" presStyleCnt="0">
        <dgm:presLayoutVars>
          <dgm:dir/>
          <dgm:resizeHandles val="exact"/>
        </dgm:presLayoutVars>
      </dgm:prSet>
      <dgm:spPr/>
    </dgm:pt>
    <dgm:pt modelId="{7325648B-1904-4391-90AF-C3C8C7278EF6}" type="pres">
      <dgm:prSet presAssocID="{59760723-F611-43A1-B8C9-D0BB3A045E1B}" presName="node" presStyleLbl="node1" presStyleIdx="0" presStyleCnt="8">
        <dgm:presLayoutVars>
          <dgm:bulletEnabled val="1"/>
        </dgm:presLayoutVars>
      </dgm:prSet>
      <dgm:spPr/>
    </dgm:pt>
    <dgm:pt modelId="{54838B2B-13D5-4E87-9F05-A939777FBB71}" type="pres">
      <dgm:prSet presAssocID="{8AC6B3D2-ABCF-400C-A975-129C00011F0A}" presName="sibTrans" presStyleCnt="0"/>
      <dgm:spPr/>
    </dgm:pt>
    <dgm:pt modelId="{149D5FE7-8B1E-45BB-BAB3-4ED6C7A1A601}" type="pres">
      <dgm:prSet presAssocID="{13C824C4-9C5F-4323-9BEB-930BBC3DAD87}" presName="node" presStyleLbl="node1" presStyleIdx="1" presStyleCnt="8">
        <dgm:presLayoutVars>
          <dgm:bulletEnabled val="1"/>
        </dgm:presLayoutVars>
      </dgm:prSet>
      <dgm:spPr/>
    </dgm:pt>
    <dgm:pt modelId="{BCFA986F-3489-4032-A48F-B2CAB850D8CF}" type="pres">
      <dgm:prSet presAssocID="{16E3CFF0-9A72-4FF9-816A-A5DC7EB79F5A}" presName="sibTrans" presStyleCnt="0"/>
      <dgm:spPr/>
    </dgm:pt>
    <dgm:pt modelId="{18BD4564-90F0-4646-B3B2-5BE9EB538916}" type="pres">
      <dgm:prSet presAssocID="{374CA6AA-304E-49A8-8D1E-4727238C1287}" presName="node" presStyleLbl="node1" presStyleIdx="2" presStyleCnt="8">
        <dgm:presLayoutVars>
          <dgm:bulletEnabled val="1"/>
        </dgm:presLayoutVars>
      </dgm:prSet>
      <dgm:spPr/>
    </dgm:pt>
    <dgm:pt modelId="{4CCD1902-7A08-48FF-AE45-5627D0F5F145}" type="pres">
      <dgm:prSet presAssocID="{6E56ACCB-46B2-49B5-BD24-74D472A72F76}" presName="sibTrans" presStyleCnt="0"/>
      <dgm:spPr/>
    </dgm:pt>
    <dgm:pt modelId="{B4E4E8AF-F1F7-4C50-B16A-B3BC61B3F88B}" type="pres">
      <dgm:prSet presAssocID="{A4E49675-DE08-4A52-AAA4-A56AB2153ACB}" presName="node" presStyleLbl="node1" presStyleIdx="3" presStyleCnt="8">
        <dgm:presLayoutVars>
          <dgm:bulletEnabled val="1"/>
        </dgm:presLayoutVars>
      </dgm:prSet>
      <dgm:spPr/>
    </dgm:pt>
    <dgm:pt modelId="{8B9E7212-89EC-404F-8FE8-1AA983075142}" type="pres">
      <dgm:prSet presAssocID="{61F6FF0B-D2B7-46F0-B575-AF5B078627E5}" presName="sibTrans" presStyleCnt="0"/>
      <dgm:spPr/>
    </dgm:pt>
    <dgm:pt modelId="{0AD97AD6-1BD2-4E76-B14C-2C1B6CDE976D}" type="pres">
      <dgm:prSet presAssocID="{8543ADD4-38C9-4784-8F49-E77AD3675E1E}" presName="node" presStyleLbl="node1" presStyleIdx="4" presStyleCnt="8">
        <dgm:presLayoutVars>
          <dgm:bulletEnabled val="1"/>
        </dgm:presLayoutVars>
      </dgm:prSet>
      <dgm:spPr/>
    </dgm:pt>
    <dgm:pt modelId="{7E4D025D-F403-498B-83C1-77032CEE1527}" type="pres">
      <dgm:prSet presAssocID="{D3B1D18A-159F-49E9-8047-8802DB4EC0FA}" presName="sibTrans" presStyleCnt="0"/>
      <dgm:spPr/>
    </dgm:pt>
    <dgm:pt modelId="{8FD9E063-0E28-4632-AE2F-88D5BA3726E8}" type="pres">
      <dgm:prSet presAssocID="{F3A2FC4F-4B36-480A-9B88-D247F1727572}" presName="node" presStyleLbl="node1" presStyleIdx="5" presStyleCnt="8">
        <dgm:presLayoutVars>
          <dgm:bulletEnabled val="1"/>
        </dgm:presLayoutVars>
      </dgm:prSet>
      <dgm:spPr/>
    </dgm:pt>
    <dgm:pt modelId="{7C1738CF-5980-47BA-867F-65197249AF8D}" type="pres">
      <dgm:prSet presAssocID="{51AF83CE-CE6A-41CB-9357-7ADF1DEE9207}" presName="sibTrans" presStyleCnt="0"/>
      <dgm:spPr/>
    </dgm:pt>
    <dgm:pt modelId="{B6B585E2-E6E3-4A43-AFD6-D6F70B4E5D33}" type="pres">
      <dgm:prSet presAssocID="{157AFD45-6722-4332-97AA-7D4CFC09BB7B}" presName="node" presStyleLbl="node1" presStyleIdx="6" presStyleCnt="8">
        <dgm:presLayoutVars>
          <dgm:bulletEnabled val="1"/>
        </dgm:presLayoutVars>
      </dgm:prSet>
      <dgm:spPr/>
    </dgm:pt>
    <dgm:pt modelId="{14D0C9F3-A74F-4E04-9BB0-89964674D8B4}" type="pres">
      <dgm:prSet presAssocID="{7B3D8BAA-01BA-4C6B-A0A5-0A03CBB3F94E}" presName="sibTrans" presStyleCnt="0"/>
      <dgm:spPr/>
    </dgm:pt>
    <dgm:pt modelId="{6C77E201-3E6D-4C76-B783-2C6F12D301B9}" type="pres">
      <dgm:prSet presAssocID="{1714653D-B95A-4134-AE7C-0199CE71EC7D}" presName="node" presStyleLbl="node1" presStyleIdx="7" presStyleCnt="8">
        <dgm:presLayoutVars>
          <dgm:bulletEnabled val="1"/>
        </dgm:presLayoutVars>
      </dgm:prSet>
      <dgm:spPr/>
    </dgm:pt>
  </dgm:ptLst>
  <dgm:cxnLst>
    <dgm:cxn modelId="{E0164A04-F283-48CB-AFA7-66EF359C1FC7}" srcId="{AEF28C89-31CC-4FF8-BD46-2E49834C56C1}" destId="{157AFD45-6722-4332-97AA-7D4CFC09BB7B}" srcOrd="6" destOrd="0" parTransId="{CE534AC9-00E7-40BF-8F22-C252AAC9033E}" sibTransId="{7B3D8BAA-01BA-4C6B-A0A5-0A03CBB3F94E}"/>
    <dgm:cxn modelId="{2DEF1113-A69F-41AA-8227-AD82EB88D007}" srcId="{AEF28C89-31CC-4FF8-BD46-2E49834C56C1}" destId="{8543ADD4-38C9-4784-8F49-E77AD3675E1E}" srcOrd="4" destOrd="0" parTransId="{2DFBBB76-CACC-4644-88D6-1C34C599FC59}" sibTransId="{D3B1D18A-159F-49E9-8047-8802DB4EC0FA}"/>
    <dgm:cxn modelId="{7F54F61D-EC62-4AC5-BBB2-7553859FBC44}" srcId="{AEF28C89-31CC-4FF8-BD46-2E49834C56C1}" destId="{374CA6AA-304E-49A8-8D1E-4727238C1287}" srcOrd="2" destOrd="0" parTransId="{82B71D03-6FC9-4BFF-9F20-2AC03293058A}" sibTransId="{6E56ACCB-46B2-49B5-BD24-74D472A72F76}"/>
    <dgm:cxn modelId="{7D082822-72D4-4CDE-8728-D29751D1DF13}" type="presOf" srcId="{AEF28C89-31CC-4FF8-BD46-2E49834C56C1}" destId="{17B95C36-390D-45B2-9E53-E178F39E74DF}" srcOrd="0" destOrd="0" presId="urn:microsoft.com/office/officeart/2005/8/layout/default"/>
    <dgm:cxn modelId="{95693135-D7B5-41EF-AFE4-9F1F345C2525}" srcId="{AEF28C89-31CC-4FF8-BD46-2E49834C56C1}" destId="{1714653D-B95A-4134-AE7C-0199CE71EC7D}" srcOrd="7" destOrd="0" parTransId="{1357BA7B-402D-4E04-B576-E63D6BF2DE54}" sibTransId="{15514842-550E-4C09-A3CB-DAE9DAFBD5E1}"/>
    <dgm:cxn modelId="{BA4F9337-35FF-4DCD-96FD-F4F386896AD3}" srcId="{AEF28C89-31CC-4FF8-BD46-2E49834C56C1}" destId="{A4E49675-DE08-4A52-AAA4-A56AB2153ACB}" srcOrd="3" destOrd="0" parTransId="{EFE262C5-8078-4377-96E2-F5FE9068565B}" sibTransId="{61F6FF0B-D2B7-46F0-B575-AF5B078627E5}"/>
    <dgm:cxn modelId="{F05FA163-15ED-4660-938F-72D631574C74}" type="presOf" srcId="{374CA6AA-304E-49A8-8D1E-4727238C1287}" destId="{18BD4564-90F0-4646-B3B2-5BE9EB538916}" srcOrd="0" destOrd="0" presId="urn:microsoft.com/office/officeart/2005/8/layout/default"/>
    <dgm:cxn modelId="{F1F1EF53-4296-4B5C-B611-3E64F87ED161}" srcId="{AEF28C89-31CC-4FF8-BD46-2E49834C56C1}" destId="{F3A2FC4F-4B36-480A-9B88-D247F1727572}" srcOrd="5" destOrd="0" parTransId="{F3B267DA-30CA-4197-A801-5226562D0F92}" sibTransId="{51AF83CE-CE6A-41CB-9357-7ADF1DEE9207}"/>
    <dgm:cxn modelId="{FEC4F853-DF41-4173-B394-31EEF5EF6395}" type="presOf" srcId="{A4E49675-DE08-4A52-AAA4-A56AB2153ACB}" destId="{B4E4E8AF-F1F7-4C50-B16A-B3BC61B3F88B}" srcOrd="0" destOrd="0" presId="urn:microsoft.com/office/officeart/2005/8/layout/default"/>
    <dgm:cxn modelId="{FA324184-9074-46EE-9484-923A611778E5}" srcId="{AEF28C89-31CC-4FF8-BD46-2E49834C56C1}" destId="{13C824C4-9C5F-4323-9BEB-930BBC3DAD87}" srcOrd="1" destOrd="0" parTransId="{AC027BF1-9094-404E-AB37-28A1D2E674DE}" sibTransId="{16E3CFF0-9A72-4FF9-816A-A5DC7EB79F5A}"/>
    <dgm:cxn modelId="{E49E5C8C-E9A9-404D-9FB1-79F5705993F2}" type="presOf" srcId="{F3A2FC4F-4B36-480A-9B88-D247F1727572}" destId="{8FD9E063-0E28-4632-AE2F-88D5BA3726E8}" srcOrd="0" destOrd="0" presId="urn:microsoft.com/office/officeart/2005/8/layout/default"/>
    <dgm:cxn modelId="{5EF81C97-D2E8-42DA-BBBD-B712A39CCCFB}" type="presOf" srcId="{8543ADD4-38C9-4784-8F49-E77AD3675E1E}" destId="{0AD97AD6-1BD2-4E76-B14C-2C1B6CDE976D}" srcOrd="0" destOrd="0" presId="urn:microsoft.com/office/officeart/2005/8/layout/default"/>
    <dgm:cxn modelId="{5F43199E-1342-4F17-9363-A04319FABA0A}" type="presOf" srcId="{1714653D-B95A-4134-AE7C-0199CE71EC7D}" destId="{6C77E201-3E6D-4C76-B783-2C6F12D301B9}" srcOrd="0" destOrd="0" presId="urn:microsoft.com/office/officeart/2005/8/layout/default"/>
    <dgm:cxn modelId="{0B75C59E-B152-41AC-9603-00182A420F47}" srcId="{AEF28C89-31CC-4FF8-BD46-2E49834C56C1}" destId="{59760723-F611-43A1-B8C9-D0BB3A045E1B}" srcOrd="0" destOrd="0" parTransId="{83F325D5-52B2-4D70-9AF1-59DF1AA55D1A}" sibTransId="{8AC6B3D2-ABCF-400C-A975-129C00011F0A}"/>
    <dgm:cxn modelId="{71EE7ABC-FAAD-47F5-AB95-D5A6B0695CA0}" type="presOf" srcId="{59760723-F611-43A1-B8C9-D0BB3A045E1B}" destId="{7325648B-1904-4391-90AF-C3C8C7278EF6}" srcOrd="0" destOrd="0" presId="urn:microsoft.com/office/officeart/2005/8/layout/default"/>
    <dgm:cxn modelId="{1777B8C8-A024-4B0B-9ADC-16C08198B0CF}" type="presOf" srcId="{13C824C4-9C5F-4323-9BEB-930BBC3DAD87}" destId="{149D5FE7-8B1E-45BB-BAB3-4ED6C7A1A601}" srcOrd="0" destOrd="0" presId="urn:microsoft.com/office/officeart/2005/8/layout/default"/>
    <dgm:cxn modelId="{BC4742D4-CF8A-4C51-98C2-24CD3B2EEC22}" type="presOf" srcId="{157AFD45-6722-4332-97AA-7D4CFC09BB7B}" destId="{B6B585E2-E6E3-4A43-AFD6-D6F70B4E5D33}" srcOrd="0" destOrd="0" presId="urn:microsoft.com/office/officeart/2005/8/layout/default"/>
    <dgm:cxn modelId="{93017214-9A73-4012-897C-729569192E7A}" type="presParOf" srcId="{17B95C36-390D-45B2-9E53-E178F39E74DF}" destId="{7325648B-1904-4391-90AF-C3C8C7278EF6}" srcOrd="0" destOrd="0" presId="urn:microsoft.com/office/officeart/2005/8/layout/default"/>
    <dgm:cxn modelId="{DCAED2EE-F891-4AD3-B27B-1BD84DCF3A9F}" type="presParOf" srcId="{17B95C36-390D-45B2-9E53-E178F39E74DF}" destId="{54838B2B-13D5-4E87-9F05-A939777FBB71}" srcOrd="1" destOrd="0" presId="urn:microsoft.com/office/officeart/2005/8/layout/default"/>
    <dgm:cxn modelId="{C59023A8-6CAA-4D70-BEAD-1F7E760991FC}" type="presParOf" srcId="{17B95C36-390D-45B2-9E53-E178F39E74DF}" destId="{149D5FE7-8B1E-45BB-BAB3-4ED6C7A1A601}" srcOrd="2" destOrd="0" presId="urn:microsoft.com/office/officeart/2005/8/layout/default"/>
    <dgm:cxn modelId="{717A7463-8F01-4DA2-A7CA-A84B19687093}" type="presParOf" srcId="{17B95C36-390D-45B2-9E53-E178F39E74DF}" destId="{BCFA986F-3489-4032-A48F-B2CAB850D8CF}" srcOrd="3" destOrd="0" presId="urn:microsoft.com/office/officeart/2005/8/layout/default"/>
    <dgm:cxn modelId="{3BEEFCFB-E39E-48A6-AB66-FA49310ACE4B}" type="presParOf" srcId="{17B95C36-390D-45B2-9E53-E178F39E74DF}" destId="{18BD4564-90F0-4646-B3B2-5BE9EB538916}" srcOrd="4" destOrd="0" presId="urn:microsoft.com/office/officeart/2005/8/layout/default"/>
    <dgm:cxn modelId="{3C5563C8-AE6B-4931-B942-8C8A41A8165C}" type="presParOf" srcId="{17B95C36-390D-45B2-9E53-E178F39E74DF}" destId="{4CCD1902-7A08-48FF-AE45-5627D0F5F145}" srcOrd="5" destOrd="0" presId="urn:microsoft.com/office/officeart/2005/8/layout/default"/>
    <dgm:cxn modelId="{0A540411-6DBB-4818-B0E7-CB699CBBEFF9}" type="presParOf" srcId="{17B95C36-390D-45B2-9E53-E178F39E74DF}" destId="{B4E4E8AF-F1F7-4C50-B16A-B3BC61B3F88B}" srcOrd="6" destOrd="0" presId="urn:microsoft.com/office/officeart/2005/8/layout/default"/>
    <dgm:cxn modelId="{7C1DA508-F24F-4270-B428-3E281A2B9256}" type="presParOf" srcId="{17B95C36-390D-45B2-9E53-E178F39E74DF}" destId="{8B9E7212-89EC-404F-8FE8-1AA983075142}" srcOrd="7" destOrd="0" presId="urn:microsoft.com/office/officeart/2005/8/layout/default"/>
    <dgm:cxn modelId="{5FF9A60E-B4F4-435F-A503-BD0D4FF11608}" type="presParOf" srcId="{17B95C36-390D-45B2-9E53-E178F39E74DF}" destId="{0AD97AD6-1BD2-4E76-B14C-2C1B6CDE976D}" srcOrd="8" destOrd="0" presId="urn:microsoft.com/office/officeart/2005/8/layout/default"/>
    <dgm:cxn modelId="{EF18B617-C669-47D8-97E2-F14F013C5787}" type="presParOf" srcId="{17B95C36-390D-45B2-9E53-E178F39E74DF}" destId="{7E4D025D-F403-498B-83C1-77032CEE1527}" srcOrd="9" destOrd="0" presId="urn:microsoft.com/office/officeart/2005/8/layout/default"/>
    <dgm:cxn modelId="{5BABA02B-27AF-404F-9076-605AC13B97B6}" type="presParOf" srcId="{17B95C36-390D-45B2-9E53-E178F39E74DF}" destId="{8FD9E063-0E28-4632-AE2F-88D5BA3726E8}" srcOrd="10" destOrd="0" presId="urn:microsoft.com/office/officeart/2005/8/layout/default"/>
    <dgm:cxn modelId="{17766772-3D18-4EFA-B35C-E2C2D7A061AB}" type="presParOf" srcId="{17B95C36-390D-45B2-9E53-E178F39E74DF}" destId="{7C1738CF-5980-47BA-867F-65197249AF8D}" srcOrd="11" destOrd="0" presId="urn:microsoft.com/office/officeart/2005/8/layout/default"/>
    <dgm:cxn modelId="{E2295651-89E7-4A23-A03F-4813763EBCF1}" type="presParOf" srcId="{17B95C36-390D-45B2-9E53-E178F39E74DF}" destId="{B6B585E2-E6E3-4A43-AFD6-D6F70B4E5D33}" srcOrd="12" destOrd="0" presId="urn:microsoft.com/office/officeart/2005/8/layout/default"/>
    <dgm:cxn modelId="{180EE192-D183-4C39-89FB-50C3C6B557BC}" type="presParOf" srcId="{17B95C36-390D-45B2-9E53-E178F39E74DF}" destId="{14D0C9F3-A74F-4E04-9BB0-89964674D8B4}" srcOrd="13" destOrd="0" presId="urn:microsoft.com/office/officeart/2005/8/layout/default"/>
    <dgm:cxn modelId="{565EBE6B-EB02-490E-AC29-EFB00EDA8E3A}" type="presParOf" srcId="{17B95C36-390D-45B2-9E53-E178F39E74DF}" destId="{6C77E201-3E6D-4C76-B783-2C6F12D301B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334B218-AB23-4CEA-88A5-2B7954917571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10B77461-BB1C-456C-A845-C592A29C7397}">
      <dgm:prSet/>
      <dgm:spPr/>
      <dgm:t>
        <a:bodyPr/>
        <a:lstStyle/>
        <a:p>
          <a:r>
            <a:rPr lang="pl-PL"/>
            <a:t>Jeżeli usterka płyty CD wystąpiła po rozpoczęciu nagrania do zadania 1.,  </a:t>
          </a:r>
        </a:p>
      </dgm:t>
    </dgm:pt>
    <dgm:pt modelId="{D7467040-AED0-4C2D-9008-A1C3A494F593}" type="parTrans" cxnId="{F0CA3344-E66E-4821-920D-A8A78C4C0FF3}">
      <dgm:prSet/>
      <dgm:spPr/>
      <dgm:t>
        <a:bodyPr/>
        <a:lstStyle/>
        <a:p>
          <a:endParaRPr lang="pl-PL"/>
        </a:p>
      </dgm:t>
    </dgm:pt>
    <dgm:pt modelId="{2B9D59D3-69E2-4EDE-B5F5-DF39E830EB41}" type="sibTrans" cxnId="{F0CA3344-E66E-4821-920D-A8A78C4C0FF3}">
      <dgm:prSet/>
      <dgm:spPr/>
      <dgm:t>
        <a:bodyPr/>
        <a:lstStyle/>
        <a:p>
          <a:endParaRPr lang="pl-PL"/>
        </a:p>
      </dgm:t>
    </dgm:pt>
    <dgm:pt modelId="{D9D46A26-2CCE-4BC1-8F3D-576E1412FFFF}">
      <dgm:prSet/>
      <dgm:spPr/>
      <dgm:t>
        <a:bodyPr/>
        <a:lstStyle/>
        <a:p>
          <a:r>
            <a:rPr lang="pl-PL"/>
            <a:t>przewodniczący zapisuje na tablicy (planszy), </a:t>
          </a:r>
          <a:br>
            <a:rPr lang="pl-PL"/>
          </a:br>
          <a:r>
            <a:rPr lang="pl-PL"/>
            <a:t>w widocznym miejscu, czas rozpoczęcia przerwy związanej </a:t>
          </a:r>
          <a:br>
            <a:rPr lang="pl-PL"/>
          </a:br>
          <a:r>
            <a:rPr lang="pl-PL"/>
            <a:t>z wymianą płyty CD. </a:t>
          </a:r>
        </a:p>
      </dgm:t>
    </dgm:pt>
    <dgm:pt modelId="{254B22BC-8A4F-4813-8AD5-FA01482EFF27}" type="parTrans" cxnId="{E44CC1CA-6841-484F-8BC4-2F3AFFC5A86C}">
      <dgm:prSet/>
      <dgm:spPr/>
      <dgm:t>
        <a:bodyPr/>
        <a:lstStyle/>
        <a:p>
          <a:endParaRPr lang="pl-PL"/>
        </a:p>
      </dgm:t>
    </dgm:pt>
    <dgm:pt modelId="{5DCC317B-18EC-4B18-B75B-09D0C490A770}" type="sibTrans" cxnId="{E44CC1CA-6841-484F-8BC4-2F3AFFC5A86C}">
      <dgm:prSet/>
      <dgm:spPr/>
      <dgm:t>
        <a:bodyPr/>
        <a:lstStyle/>
        <a:p>
          <a:endParaRPr lang="pl-PL"/>
        </a:p>
      </dgm:t>
    </dgm:pt>
    <dgm:pt modelId="{DFA9E63C-A538-4E8F-8B0A-498D85A5E5AD}">
      <dgm:prSet/>
      <dgm:spPr/>
      <dgm:t>
        <a:bodyPr/>
        <a:lstStyle/>
        <a:p>
          <a:r>
            <a:rPr lang="pl-PL"/>
            <a:t>Wymienia płytę CD na rezerwową, </a:t>
          </a:r>
        </a:p>
      </dgm:t>
    </dgm:pt>
    <dgm:pt modelId="{EED38D93-D190-4C85-A6DD-5CF46DF6E60A}" type="parTrans" cxnId="{0AB2DFCE-03D6-4168-92D2-423D0290791A}">
      <dgm:prSet/>
      <dgm:spPr/>
      <dgm:t>
        <a:bodyPr/>
        <a:lstStyle/>
        <a:p>
          <a:endParaRPr lang="pl-PL"/>
        </a:p>
      </dgm:t>
    </dgm:pt>
    <dgm:pt modelId="{13E39BEC-9850-4D39-9A6F-256CC6D9F42E}" type="sibTrans" cxnId="{0AB2DFCE-03D6-4168-92D2-423D0290791A}">
      <dgm:prSet/>
      <dgm:spPr/>
      <dgm:t>
        <a:bodyPr/>
        <a:lstStyle/>
        <a:p>
          <a:endParaRPr lang="pl-PL"/>
        </a:p>
      </dgm:t>
    </dgm:pt>
    <dgm:pt modelId="{2E2C9C43-45FA-4947-B80F-0B999EB30AC8}">
      <dgm:prSet/>
      <dgm:spPr/>
      <dgm:t>
        <a:bodyPr/>
        <a:lstStyle/>
        <a:p>
          <a:r>
            <a:rPr lang="pl-PL"/>
            <a:t>zapisuje na tablicy czas zakończenia przerwy związanej z wymianą płyty CD oraz nowy czas zakończenia pracy z arkuszem, wydłużając go odpowiednio o czas przerwy związanej z wymianą płyty CD. </a:t>
          </a:r>
        </a:p>
      </dgm:t>
    </dgm:pt>
    <dgm:pt modelId="{22C7D422-BAD6-4D0F-8F3F-2D7092F86612}" type="parTrans" cxnId="{85DF903D-6A09-4B72-A1F8-72ECABDEF0AB}">
      <dgm:prSet/>
      <dgm:spPr/>
      <dgm:t>
        <a:bodyPr/>
        <a:lstStyle/>
        <a:p>
          <a:endParaRPr lang="pl-PL"/>
        </a:p>
      </dgm:t>
    </dgm:pt>
    <dgm:pt modelId="{F80F683E-DB13-4765-A7A3-ED11BBC6EE71}" type="sibTrans" cxnId="{85DF903D-6A09-4B72-A1F8-72ECABDEF0AB}">
      <dgm:prSet/>
      <dgm:spPr/>
      <dgm:t>
        <a:bodyPr/>
        <a:lstStyle/>
        <a:p>
          <a:endParaRPr lang="pl-PL"/>
        </a:p>
      </dgm:t>
    </dgm:pt>
    <dgm:pt modelId="{13D6E1EC-C222-486C-8C72-1BA6C793B476}">
      <dgm:prSet/>
      <dgm:spPr/>
      <dgm:t>
        <a:bodyPr/>
        <a:lstStyle/>
        <a:p>
          <a:r>
            <a:rPr lang="pl-PL"/>
            <a:t>Przechodzi do ścieżki odpowiadającej numerowi zadania, podczas którego wystąpiła usterka płyty CD i odtwarza nagranie.</a:t>
          </a:r>
        </a:p>
      </dgm:t>
    </dgm:pt>
    <dgm:pt modelId="{DE06EDF9-BF1C-4C3B-98BA-1CEEC26F69F8}" type="parTrans" cxnId="{A05FC018-7424-4513-A337-25363B929553}">
      <dgm:prSet/>
      <dgm:spPr/>
      <dgm:t>
        <a:bodyPr/>
        <a:lstStyle/>
        <a:p>
          <a:endParaRPr lang="pl-PL"/>
        </a:p>
      </dgm:t>
    </dgm:pt>
    <dgm:pt modelId="{0F623421-3AAE-4D44-BEA1-6BB9654ACCB2}" type="sibTrans" cxnId="{A05FC018-7424-4513-A337-25363B929553}">
      <dgm:prSet/>
      <dgm:spPr/>
      <dgm:t>
        <a:bodyPr/>
        <a:lstStyle/>
        <a:p>
          <a:endParaRPr lang="pl-PL"/>
        </a:p>
      </dgm:t>
    </dgm:pt>
    <dgm:pt modelId="{39D7F8CC-3046-42E6-9A2F-BB1BB155FEB0}" type="pres">
      <dgm:prSet presAssocID="{E334B218-AB23-4CEA-88A5-2B7954917571}" presName="Name0" presStyleCnt="0">
        <dgm:presLayoutVars>
          <dgm:dir/>
          <dgm:resizeHandles val="exact"/>
        </dgm:presLayoutVars>
      </dgm:prSet>
      <dgm:spPr/>
    </dgm:pt>
    <dgm:pt modelId="{F66FDE46-BC60-4CB3-8D6E-B84890971BC7}" type="pres">
      <dgm:prSet presAssocID="{10B77461-BB1C-456C-A845-C592A29C7397}" presName="node" presStyleLbl="node1" presStyleIdx="0" presStyleCnt="5">
        <dgm:presLayoutVars>
          <dgm:bulletEnabled val="1"/>
        </dgm:presLayoutVars>
      </dgm:prSet>
      <dgm:spPr/>
    </dgm:pt>
    <dgm:pt modelId="{94BEC384-7540-4A9C-AD3E-573B17C612B1}" type="pres">
      <dgm:prSet presAssocID="{2B9D59D3-69E2-4EDE-B5F5-DF39E830EB41}" presName="sibTrans" presStyleLbl="sibTrans1D1" presStyleIdx="0" presStyleCnt="4"/>
      <dgm:spPr/>
    </dgm:pt>
    <dgm:pt modelId="{6B8CA725-5D21-47BC-92C0-8C293BF4BE8D}" type="pres">
      <dgm:prSet presAssocID="{2B9D59D3-69E2-4EDE-B5F5-DF39E830EB41}" presName="connectorText" presStyleLbl="sibTrans1D1" presStyleIdx="0" presStyleCnt="4"/>
      <dgm:spPr/>
    </dgm:pt>
    <dgm:pt modelId="{C9239216-3A42-4601-86D6-0E0606B61280}" type="pres">
      <dgm:prSet presAssocID="{D9D46A26-2CCE-4BC1-8F3D-576E1412FFFF}" presName="node" presStyleLbl="node1" presStyleIdx="1" presStyleCnt="5">
        <dgm:presLayoutVars>
          <dgm:bulletEnabled val="1"/>
        </dgm:presLayoutVars>
      </dgm:prSet>
      <dgm:spPr/>
    </dgm:pt>
    <dgm:pt modelId="{1DF3D093-470C-4278-A0DB-F4EBCBB4ECF2}" type="pres">
      <dgm:prSet presAssocID="{5DCC317B-18EC-4B18-B75B-09D0C490A770}" presName="sibTrans" presStyleLbl="sibTrans1D1" presStyleIdx="1" presStyleCnt="4"/>
      <dgm:spPr/>
    </dgm:pt>
    <dgm:pt modelId="{36A9CAF0-A23E-402B-9941-1E5CD64E8605}" type="pres">
      <dgm:prSet presAssocID="{5DCC317B-18EC-4B18-B75B-09D0C490A770}" presName="connectorText" presStyleLbl="sibTrans1D1" presStyleIdx="1" presStyleCnt="4"/>
      <dgm:spPr/>
    </dgm:pt>
    <dgm:pt modelId="{47AD9EB8-CDF8-4A8D-B9A3-427A740FDCFD}" type="pres">
      <dgm:prSet presAssocID="{DFA9E63C-A538-4E8F-8B0A-498D85A5E5AD}" presName="node" presStyleLbl="node1" presStyleIdx="2" presStyleCnt="5">
        <dgm:presLayoutVars>
          <dgm:bulletEnabled val="1"/>
        </dgm:presLayoutVars>
      </dgm:prSet>
      <dgm:spPr/>
    </dgm:pt>
    <dgm:pt modelId="{2A7EBA06-C2C9-4A54-B7C6-C3442DA406CC}" type="pres">
      <dgm:prSet presAssocID="{13E39BEC-9850-4D39-9A6F-256CC6D9F42E}" presName="sibTrans" presStyleLbl="sibTrans1D1" presStyleIdx="2" presStyleCnt="4"/>
      <dgm:spPr/>
    </dgm:pt>
    <dgm:pt modelId="{DE22CE24-6B71-451C-AAF0-F2E9BA6E80C4}" type="pres">
      <dgm:prSet presAssocID="{13E39BEC-9850-4D39-9A6F-256CC6D9F42E}" presName="connectorText" presStyleLbl="sibTrans1D1" presStyleIdx="2" presStyleCnt="4"/>
      <dgm:spPr/>
    </dgm:pt>
    <dgm:pt modelId="{D82D13A4-5134-491F-BB6E-91F7B1CBE807}" type="pres">
      <dgm:prSet presAssocID="{2E2C9C43-45FA-4947-B80F-0B999EB30AC8}" presName="node" presStyleLbl="node1" presStyleIdx="3" presStyleCnt="5">
        <dgm:presLayoutVars>
          <dgm:bulletEnabled val="1"/>
        </dgm:presLayoutVars>
      </dgm:prSet>
      <dgm:spPr/>
    </dgm:pt>
    <dgm:pt modelId="{AC9B7ABC-B0DF-4223-9CD0-8814ECB66A24}" type="pres">
      <dgm:prSet presAssocID="{F80F683E-DB13-4765-A7A3-ED11BBC6EE71}" presName="sibTrans" presStyleLbl="sibTrans1D1" presStyleIdx="3" presStyleCnt="4"/>
      <dgm:spPr/>
    </dgm:pt>
    <dgm:pt modelId="{D3C20B14-E5DE-4221-82D6-B7D844F72C64}" type="pres">
      <dgm:prSet presAssocID="{F80F683E-DB13-4765-A7A3-ED11BBC6EE71}" presName="connectorText" presStyleLbl="sibTrans1D1" presStyleIdx="3" presStyleCnt="4"/>
      <dgm:spPr/>
    </dgm:pt>
    <dgm:pt modelId="{D71D432B-9AAD-4D3C-8797-95E6A7BAC72D}" type="pres">
      <dgm:prSet presAssocID="{13D6E1EC-C222-486C-8C72-1BA6C793B476}" presName="node" presStyleLbl="node1" presStyleIdx="4" presStyleCnt="5">
        <dgm:presLayoutVars>
          <dgm:bulletEnabled val="1"/>
        </dgm:presLayoutVars>
      </dgm:prSet>
      <dgm:spPr/>
    </dgm:pt>
  </dgm:ptLst>
  <dgm:cxnLst>
    <dgm:cxn modelId="{AE399712-A79E-4706-9954-9EC42E1DF393}" type="presOf" srcId="{13D6E1EC-C222-486C-8C72-1BA6C793B476}" destId="{D71D432B-9AAD-4D3C-8797-95E6A7BAC72D}" srcOrd="0" destOrd="0" presId="urn:microsoft.com/office/officeart/2005/8/layout/bProcess3"/>
    <dgm:cxn modelId="{F35AA718-AF17-46B1-9E18-02E0CB2FDFF8}" type="presOf" srcId="{DFA9E63C-A538-4E8F-8B0A-498D85A5E5AD}" destId="{47AD9EB8-CDF8-4A8D-B9A3-427A740FDCFD}" srcOrd="0" destOrd="0" presId="urn:microsoft.com/office/officeart/2005/8/layout/bProcess3"/>
    <dgm:cxn modelId="{A05FC018-7424-4513-A337-25363B929553}" srcId="{E334B218-AB23-4CEA-88A5-2B7954917571}" destId="{13D6E1EC-C222-486C-8C72-1BA6C793B476}" srcOrd="4" destOrd="0" parTransId="{DE06EDF9-BF1C-4C3B-98BA-1CEEC26F69F8}" sibTransId="{0F623421-3AAE-4D44-BEA1-6BB9654ACCB2}"/>
    <dgm:cxn modelId="{BA74531C-0C41-4728-B7D4-A6C40FFD51C5}" type="presOf" srcId="{2B9D59D3-69E2-4EDE-B5F5-DF39E830EB41}" destId="{6B8CA725-5D21-47BC-92C0-8C293BF4BE8D}" srcOrd="1" destOrd="0" presId="urn:microsoft.com/office/officeart/2005/8/layout/bProcess3"/>
    <dgm:cxn modelId="{7F74B222-EB44-4357-9C51-45CE9B4204C2}" type="presOf" srcId="{10B77461-BB1C-456C-A845-C592A29C7397}" destId="{F66FDE46-BC60-4CB3-8D6E-B84890971BC7}" srcOrd="0" destOrd="0" presId="urn:microsoft.com/office/officeart/2005/8/layout/bProcess3"/>
    <dgm:cxn modelId="{E3CE1933-36F5-4611-8C3A-C4982FF3B35D}" type="presOf" srcId="{5DCC317B-18EC-4B18-B75B-09D0C490A770}" destId="{1DF3D093-470C-4278-A0DB-F4EBCBB4ECF2}" srcOrd="0" destOrd="0" presId="urn:microsoft.com/office/officeart/2005/8/layout/bProcess3"/>
    <dgm:cxn modelId="{80DFDF37-2295-42CC-AFAC-687DB943E9BE}" type="presOf" srcId="{F80F683E-DB13-4765-A7A3-ED11BBC6EE71}" destId="{D3C20B14-E5DE-4221-82D6-B7D844F72C64}" srcOrd="1" destOrd="0" presId="urn:microsoft.com/office/officeart/2005/8/layout/bProcess3"/>
    <dgm:cxn modelId="{85DF903D-6A09-4B72-A1F8-72ECABDEF0AB}" srcId="{E334B218-AB23-4CEA-88A5-2B7954917571}" destId="{2E2C9C43-45FA-4947-B80F-0B999EB30AC8}" srcOrd="3" destOrd="0" parTransId="{22C7D422-BAD6-4D0F-8F3F-2D7092F86612}" sibTransId="{F80F683E-DB13-4765-A7A3-ED11BBC6EE71}"/>
    <dgm:cxn modelId="{F0CA3344-E66E-4821-920D-A8A78C4C0FF3}" srcId="{E334B218-AB23-4CEA-88A5-2B7954917571}" destId="{10B77461-BB1C-456C-A845-C592A29C7397}" srcOrd="0" destOrd="0" parTransId="{D7467040-AED0-4C2D-9008-A1C3A494F593}" sibTransId="{2B9D59D3-69E2-4EDE-B5F5-DF39E830EB41}"/>
    <dgm:cxn modelId="{1AABC164-DDC2-459A-971E-10F66B74F429}" type="presOf" srcId="{E334B218-AB23-4CEA-88A5-2B7954917571}" destId="{39D7F8CC-3046-42E6-9A2F-BB1BB155FEB0}" srcOrd="0" destOrd="0" presId="urn:microsoft.com/office/officeart/2005/8/layout/bProcess3"/>
    <dgm:cxn modelId="{6BAD1459-BBF5-4360-8F6B-F78F1230B7C0}" type="presOf" srcId="{13E39BEC-9850-4D39-9A6F-256CC6D9F42E}" destId="{DE22CE24-6B71-451C-AAF0-F2E9BA6E80C4}" srcOrd="1" destOrd="0" presId="urn:microsoft.com/office/officeart/2005/8/layout/bProcess3"/>
    <dgm:cxn modelId="{988D7479-1196-4083-8294-A7771AE8B504}" type="presOf" srcId="{2B9D59D3-69E2-4EDE-B5F5-DF39E830EB41}" destId="{94BEC384-7540-4A9C-AD3E-573B17C612B1}" srcOrd="0" destOrd="0" presId="urn:microsoft.com/office/officeart/2005/8/layout/bProcess3"/>
    <dgm:cxn modelId="{F8ADDDA5-0D1D-44A1-8DC0-3AD4D0AAEF32}" type="presOf" srcId="{F80F683E-DB13-4765-A7A3-ED11BBC6EE71}" destId="{AC9B7ABC-B0DF-4223-9CD0-8814ECB66A24}" srcOrd="0" destOrd="0" presId="urn:microsoft.com/office/officeart/2005/8/layout/bProcess3"/>
    <dgm:cxn modelId="{06B931AE-0556-4479-BE6C-9A02C597086B}" type="presOf" srcId="{D9D46A26-2CCE-4BC1-8F3D-576E1412FFFF}" destId="{C9239216-3A42-4601-86D6-0E0606B61280}" srcOrd="0" destOrd="0" presId="urn:microsoft.com/office/officeart/2005/8/layout/bProcess3"/>
    <dgm:cxn modelId="{CDF3FDC8-2254-4112-A7F4-ADFEE1A8BBBF}" type="presOf" srcId="{13E39BEC-9850-4D39-9A6F-256CC6D9F42E}" destId="{2A7EBA06-C2C9-4A54-B7C6-C3442DA406CC}" srcOrd="0" destOrd="0" presId="urn:microsoft.com/office/officeart/2005/8/layout/bProcess3"/>
    <dgm:cxn modelId="{7C0E94CA-50AE-4628-8653-755167240BB9}" type="presOf" srcId="{5DCC317B-18EC-4B18-B75B-09D0C490A770}" destId="{36A9CAF0-A23E-402B-9941-1E5CD64E8605}" srcOrd="1" destOrd="0" presId="urn:microsoft.com/office/officeart/2005/8/layout/bProcess3"/>
    <dgm:cxn modelId="{E44CC1CA-6841-484F-8BC4-2F3AFFC5A86C}" srcId="{E334B218-AB23-4CEA-88A5-2B7954917571}" destId="{D9D46A26-2CCE-4BC1-8F3D-576E1412FFFF}" srcOrd="1" destOrd="0" parTransId="{254B22BC-8A4F-4813-8AD5-FA01482EFF27}" sibTransId="{5DCC317B-18EC-4B18-B75B-09D0C490A770}"/>
    <dgm:cxn modelId="{0AB2DFCE-03D6-4168-92D2-423D0290791A}" srcId="{E334B218-AB23-4CEA-88A5-2B7954917571}" destId="{DFA9E63C-A538-4E8F-8B0A-498D85A5E5AD}" srcOrd="2" destOrd="0" parTransId="{EED38D93-D190-4C85-A6DD-5CF46DF6E60A}" sibTransId="{13E39BEC-9850-4D39-9A6F-256CC6D9F42E}"/>
    <dgm:cxn modelId="{E3CC07F3-4416-408E-B337-7A9CDE97DE9A}" type="presOf" srcId="{2E2C9C43-45FA-4947-B80F-0B999EB30AC8}" destId="{D82D13A4-5134-491F-BB6E-91F7B1CBE807}" srcOrd="0" destOrd="0" presId="urn:microsoft.com/office/officeart/2005/8/layout/bProcess3"/>
    <dgm:cxn modelId="{AB3C97B1-FD1E-4567-9ABC-FD5566915522}" type="presParOf" srcId="{39D7F8CC-3046-42E6-9A2F-BB1BB155FEB0}" destId="{F66FDE46-BC60-4CB3-8D6E-B84890971BC7}" srcOrd="0" destOrd="0" presId="urn:microsoft.com/office/officeart/2005/8/layout/bProcess3"/>
    <dgm:cxn modelId="{17EAC253-581C-47A3-96F0-A5BB54BF8913}" type="presParOf" srcId="{39D7F8CC-3046-42E6-9A2F-BB1BB155FEB0}" destId="{94BEC384-7540-4A9C-AD3E-573B17C612B1}" srcOrd="1" destOrd="0" presId="urn:microsoft.com/office/officeart/2005/8/layout/bProcess3"/>
    <dgm:cxn modelId="{9D5172F0-D8F2-47B9-9808-E59D46FA2C33}" type="presParOf" srcId="{94BEC384-7540-4A9C-AD3E-573B17C612B1}" destId="{6B8CA725-5D21-47BC-92C0-8C293BF4BE8D}" srcOrd="0" destOrd="0" presId="urn:microsoft.com/office/officeart/2005/8/layout/bProcess3"/>
    <dgm:cxn modelId="{40A37C26-6C70-448A-AC3B-F88704910297}" type="presParOf" srcId="{39D7F8CC-3046-42E6-9A2F-BB1BB155FEB0}" destId="{C9239216-3A42-4601-86D6-0E0606B61280}" srcOrd="2" destOrd="0" presId="urn:microsoft.com/office/officeart/2005/8/layout/bProcess3"/>
    <dgm:cxn modelId="{478FCC2D-386A-4960-807B-3D4A7F65C764}" type="presParOf" srcId="{39D7F8CC-3046-42E6-9A2F-BB1BB155FEB0}" destId="{1DF3D093-470C-4278-A0DB-F4EBCBB4ECF2}" srcOrd="3" destOrd="0" presId="urn:microsoft.com/office/officeart/2005/8/layout/bProcess3"/>
    <dgm:cxn modelId="{2E40FB89-2B97-4F0F-A11F-67977127AEF5}" type="presParOf" srcId="{1DF3D093-470C-4278-A0DB-F4EBCBB4ECF2}" destId="{36A9CAF0-A23E-402B-9941-1E5CD64E8605}" srcOrd="0" destOrd="0" presId="urn:microsoft.com/office/officeart/2005/8/layout/bProcess3"/>
    <dgm:cxn modelId="{457F6695-757A-4337-BCE3-307E75530645}" type="presParOf" srcId="{39D7F8CC-3046-42E6-9A2F-BB1BB155FEB0}" destId="{47AD9EB8-CDF8-4A8D-B9A3-427A740FDCFD}" srcOrd="4" destOrd="0" presId="urn:microsoft.com/office/officeart/2005/8/layout/bProcess3"/>
    <dgm:cxn modelId="{B9056EED-BCF5-495E-83C7-F858B521D8AC}" type="presParOf" srcId="{39D7F8CC-3046-42E6-9A2F-BB1BB155FEB0}" destId="{2A7EBA06-C2C9-4A54-B7C6-C3442DA406CC}" srcOrd="5" destOrd="0" presId="urn:microsoft.com/office/officeart/2005/8/layout/bProcess3"/>
    <dgm:cxn modelId="{EA68D2FE-3440-4329-9065-EE253A81EB2D}" type="presParOf" srcId="{2A7EBA06-C2C9-4A54-B7C6-C3442DA406CC}" destId="{DE22CE24-6B71-451C-AAF0-F2E9BA6E80C4}" srcOrd="0" destOrd="0" presId="urn:microsoft.com/office/officeart/2005/8/layout/bProcess3"/>
    <dgm:cxn modelId="{5EB373F8-3465-42E4-B746-66AB18CF321C}" type="presParOf" srcId="{39D7F8CC-3046-42E6-9A2F-BB1BB155FEB0}" destId="{D82D13A4-5134-491F-BB6E-91F7B1CBE807}" srcOrd="6" destOrd="0" presId="urn:microsoft.com/office/officeart/2005/8/layout/bProcess3"/>
    <dgm:cxn modelId="{737DDD5C-B9EC-4D3F-8E42-82FC18C399B3}" type="presParOf" srcId="{39D7F8CC-3046-42E6-9A2F-BB1BB155FEB0}" destId="{AC9B7ABC-B0DF-4223-9CD0-8814ECB66A24}" srcOrd="7" destOrd="0" presId="urn:microsoft.com/office/officeart/2005/8/layout/bProcess3"/>
    <dgm:cxn modelId="{D230AD50-53CD-4E2D-B8A7-51559E1A643F}" type="presParOf" srcId="{AC9B7ABC-B0DF-4223-9CD0-8814ECB66A24}" destId="{D3C20B14-E5DE-4221-82D6-B7D844F72C64}" srcOrd="0" destOrd="0" presId="urn:microsoft.com/office/officeart/2005/8/layout/bProcess3"/>
    <dgm:cxn modelId="{0C341002-150E-4839-BCB2-AEC72B5807F0}" type="presParOf" srcId="{39D7F8CC-3046-42E6-9A2F-BB1BB155FEB0}" destId="{D71D432B-9AAD-4D3C-8797-95E6A7BAC72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BE7E4C8-A8BE-41EE-9833-667456443A14}" type="doc">
      <dgm:prSet loTypeId="urn:microsoft.com/office/officeart/2005/8/layout/cycle2" loCatId="cycle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pl-PL"/>
        </a:p>
      </dgm:t>
    </dgm:pt>
    <dgm:pt modelId="{1EEDE670-614B-4923-8EF2-5C363604808F}">
      <dgm:prSet/>
      <dgm:spPr/>
      <dgm:t>
        <a:bodyPr/>
        <a:lstStyle/>
        <a:p>
          <a:r>
            <a:rPr lang="pl-PL"/>
            <a:t>teksty do poszczególnych zadań są nagrane na płycie CD </a:t>
          </a:r>
          <a:r>
            <a:rPr lang="pl-PL" b="1"/>
            <a:t>jako odrębne ścieżki</a:t>
          </a:r>
          <a:endParaRPr lang="pl-PL"/>
        </a:p>
      </dgm:t>
    </dgm:pt>
    <dgm:pt modelId="{3A503BF6-DEFA-4345-8EBA-405EE15C9A62}" type="parTrans" cxnId="{B3105501-2AAE-4120-9152-7FFFD9D384DF}">
      <dgm:prSet/>
      <dgm:spPr/>
      <dgm:t>
        <a:bodyPr/>
        <a:lstStyle/>
        <a:p>
          <a:endParaRPr lang="pl-PL"/>
        </a:p>
      </dgm:t>
    </dgm:pt>
    <dgm:pt modelId="{408B3A9F-283A-4A95-8134-268AD4031F32}" type="sibTrans" cxnId="{B3105501-2AAE-4120-9152-7FFFD9D384DF}">
      <dgm:prSet/>
      <dgm:spPr/>
      <dgm:t>
        <a:bodyPr/>
        <a:lstStyle/>
        <a:p>
          <a:endParaRPr lang="pl-PL"/>
        </a:p>
      </dgm:t>
    </dgm:pt>
    <dgm:pt modelId="{01080F40-D859-4DB7-9B51-557A146038DD}">
      <dgm:prSet/>
      <dgm:spPr/>
      <dgm:t>
        <a:bodyPr/>
        <a:lstStyle/>
        <a:p>
          <a:r>
            <a:rPr lang="pl-PL"/>
            <a:t>odtwarzacze CD </a:t>
          </a:r>
          <a:r>
            <a:rPr lang="pl-PL" b="1"/>
            <a:t>automatycznie </a:t>
          </a:r>
          <a:r>
            <a:rPr lang="pl-PL"/>
            <a:t>przechodzą do kolejnej ścieżki</a:t>
          </a:r>
        </a:p>
      </dgm:t>
    </dgm:pt>
    <dgm:pt modelId="{72AB932D-3884-43B4-BF04-883EBB75A875}" type="parTrans" cxnId="{9E490630-61A2-4239-BF77-0BD1DAE85FAE}">
      <dgm:prSet/>
      <dgm:spPr/>
      <dgm:t>
        <a:bodyPr/>
        <a:lstStyle/>
        <a:p>
          <a:endParaRPr lang="pl-PL"/>
        </a:p>
      </dgm:t>
    </dgm:pt>
    <dgm:pt modelId="{55B85417-F1DB-4866-8C48-C852BAC349A0}" type="sibTrans" cxnId="{9E490630-61A2-4239-BF77-0BD1DAE85FAE}">
      <dgm:prSet/>
      <dgm:spPr/>
      <dgm:t>
        <a:bodyPr/>
        <a:lstStyle/>
        <a:p>
          <a:endParaRPr lang="pl-PL"/>
        </a:p>
      </dgm:t>
    </dgm:pt>
    <dgm:pt modelId="{CFC162B1-59D5-442A-8C6F-8C62EEB1A24E}">
      <dgm:prSet/>
      <dgm:spPr/>
      <dgm:t>
        <a:bodyPr/>
        <a:lstStyle/>
        <a:p>
          <a:r>
            <a:rPr lang="pl-PL"/>
            <a:t>podział nagrania na poszczególne ścieżki ma jedynie </a:t>
          </a:r>
          <a:r>
            <a:rPr lang="pl-PL" b="1"/>
            <a:t>ułatwić</a:t>
          </a:r>
          <a:r>
            <a:rPr lang="pl-PL"/>
            <a:t> przejście do odpowiedniego zadania w przypadku wystąpienia usterki płyty CD</a:t>
          </a:r>
        </a:p>
      </dgm:t>
    </dgm:pt>
    <dgm:pt modelId="{127B563D-C516-4FB1-9612-0224C85FE801}" type="parTrans" cxnId="{F4416CCF-F100-4DAC-9B4D-F87E1134C20C}">
      <dgm:prSet/>
      <dgm:spPr/>
      <dgm:t>
        <a:bodyPr/>
        <a:lstStyle/>
        <a:p>
          <a:endParaRPr lang="pl-PL"/>
        </a:p>
      </dgm:t>
    </dgm:pt>
    <dgm:pt modelId="{28F95AC2-5149-4340-9B3D-54B78FD267D6}" type="sibTrans" cxnId="{F4416CCF-F100-4DAC-9B4D-F87E1134C20C}">
      <dgm:prSet/>
      <dgm:spPr/>
      <dgm:t>
        <a:bodyPr/>
        <a:lstStyle/>
        <a:p>
          <a:endParaRPr lang="pl-PL"/>
        </a:p>
      </dgm:t>
    </dgm:pt>
    <dgm:pt modelId="{B976AD58-193C-4550-8BC2-FF0064DDD11D}" type="pres">
      <dgm:prSet presAssocID="{EBE7E4C8-A8BE-41EE-9833-667456443A14}" presName="cycle" presStyleCnt="0">
        <dgm:presLayoutVars>
          <dgm:dir/>
          <dgm:resizeHandles val="exact"/>
        </dgm:presLayoutVars>
      </dgm:prSet>
      <dgm:spPr/>
    </dgm:pt>
    <dgm:pt modelId="{518AE0FD-DDDE-4BE5-8ECD-9BF1A09ACCE3}" type="pres">
      <dgm:prSet presAssocID="{1EEDE670-614B-4923-8EF2-5C363604808F}" presName="node" presStyleLbl="node1" presStyleIdx="0" presStyleCnt="3">
        <dgm:presLayoutVars>
          <dgm:bulletEnabled val="1"/>
        </dgm:presLayoutVars>
      </dgm:prSet>
      <dgm:spPr/>
    </dgm:pt>
    <dgm:pt modelId="{69BB2416-3F1E-41F5-9B4E-EC17EAAD442E}" type="pres">
      <dgm:prSet presAssocID="{408B3A9F-283A-4A95-8134-268AD4031F32}" presName="sibTrans" presStyleLbl="sibTrans2D1" presStyleIdx="0" presStyleCnt="3"/>
      <dgm:spPr/>
    </dgm:pt>
    <dgm:pt modelId="{F0F599B9-D626-41CA-9F15-E231DF6097AD}" type="pres">
      <dgm:prSet presAssocID="{408B3A9F-283A-4A95-8134-268AD4031F32}" presName="connectorText" presStyleLbl="sibTrans2D1" presStyleIdx="0" presStyleCnt="3"/>
      <dgm:spPr/>
    </dgm:pt>
    <dgm:pt modelId="{2867796D-75EB-4194-A8A0-0939732480B8}" type="pres">
      <dgm:prSet presAssocID="{01080F40-D859-4DB7-9B51-557A146038DD}" presName="node" presStyleLbl="node1" presStyleIdx="1" presStyleCnt="3">
        <dgm:presLayoutVars>
          <dgm:bulletEnabled val="1"/>
        </dgm:presLayoutVars>
      </dgm:prSet>
      <dgm:spPr/>
    </dgm:pt>
    <dgm:pt modelId="{3DC56133-8855-4653-8F74-1C3DACA3AD16}" type="pres">
      <dgm:prSet presAssocID="{55B85417-F1DB-4866-8C48-C852BAC349A0}" presName="sibTrans" presStyleLbl="sibTrans2D1" presStyleIdx="1" presStyleCnt="3"/>
      <dgm:spPr/>
    </dgm:pt>
    <dgm:pt modelId="{C0E4BC4B-55BD-46F0-8546-B121A70485F4}" type="pres">
      <dgm:prSet presAssocID="{55B85417-F1DB-4866-8C48-C852BAC349A0}" presName="connectorText" presStyleLbl="sibTrans2D1" presStyleIdx="1" presStyleCnt="3"/>
      <dgm:spPr/>
    </dgm:pt>
    <dgm:pt modelId="{E766DA7E-38FA-45EE-9E02-CF0D19689C29}" type="pres">
      <dgm:prSet presAssocID="{CFC162B1-59D5-442A-8C6F-8C62EEB1A24E}" presName="node" presStyleLbl="node1" presStyleIdx="2" presStyleCnt="3">
        <dgm:presLayoutVars>
          <dgm:bulletEnabled val="1"/>
        </dgm:presLayoutVars>
      </dgm:prSet>
      <dgm:spPr/>
    </dgm:pt>
    <dgm:pt modelId="{B4A9F114-0C0D-45DC-9D8E-EAEF88EDC263}" type="pres">
      <dgm:prSet presAssocID="{28F95AC2-5149-4340-9B3D-54B78FD267D6}" presName="sibTrans" presStyleLbl="sibTrans2D1" presStyleIdx="2" presStyleCnt="3"/>
      <dgm:spPr/>
    </dgm:pt>
    <dgm:pt modelId="{135E6D1E-C80F-4C3B-890C-7C6843493E59}" type="pres">
      <dgm:prSet presAssocID="{28F95AC2-5149-4340-9B3D-54B78FD267D6}" presName="connectorText" presStyleLbl="sibTrans2D1" presStyleIdx="2" presStyleCnt="3"/>
      <dgm:spPr/>
    </dgm:pt>
  </dgm:ptLst>
  <dgm:cxnLst>
    <dgm:cxn modelId="{E477CE00-34F4-4DB7-88C5-E1C6E74134DF}" type="presOf" srcId="{28F95AC2-5149-4340-9B3D-54B78FD267D6}" destId="{135E6D1E-C80F-4C3B-890C-7C6843493E59}" srcOrd="1" destOrd="0" presId="urn:microsoft.com/office/officeart/2005/8/layout/cycle2"/>
    <dgm:cxn modelId="{B3105501-2AAE-4120-9152-7FFFD9D384DF}" srcId="{EBE7E4C8-A8BE-41EE-9833-667456443A14}" destId="{1EEDE670-614B-4923-8EF2-5C363604808F}" srcOrd="0" destOrd="0" parTransId="{3A503BF6-DEFA-4345-8EBA-405EE15C9A62}" sibTransId="{408B3A9F-283A-4A95-8134-268AD4031F32}"/>
    <dgm:cxn modelId="{D3F1BF1E-2408-482C-A574-E864849A3B1F}" type="presOf" srcId="{28F95AC2-5149-4340-9B3D-54B78FD267D6}" destId="{B4A9F114-0C0D-45DC-9D8E-EAEF88EDC263}" srcOrd="0" destOrd="0" presId="urn:microsoft.com/office/officeart/2005/8/layout/cycle2"/>
    <dgm:cxn modelId="{66B7FC2B-E9E6-4BD3-AB0E-57117253385A}" type="presOf" srcId="{55B85417-F1DB-4866-8C48-C852BAC349A0}" destId="{C0E4BC4B-55BD-46F0-8546-B121A70485F4}" srcOrd="1" destOrd="0" presId="urn:microsoft.com/office/officeart/2005/8/layout/cycle2"/>
    <dgm:cxn modelId="{9E490630-61A2-4239-BF77-0BD1DAE85FAE}" srcId="{EBE7E4C8-A8BE-41EE-9833-667456443A14}" destId="{01080F40-D859-4DB7-9B51-557A146038DD}" srcOrd="1" destOrd="0" parTransId="{72AB932D-3884-43B4-BF04-883EBB75A875}" sibTransId="{55B85417-F1DB-4866-8C48-C852BAC349A0}"/>
    <dgm:cxn modelId="{A41CF035-8175-4C44-96F7-C46E3FC1E8B6}" type="presOf" srcId="{EBE7E4C8-A8BE-41EE-9833-667456443A14}" destId="{B976AD58-193C-4550-8BC2-FF0064DDD11D}" srcOrd="0" destOrd="0" presId="urn:microsoft.com/office/officeart/2005/8/layout/cycle2"/>
    <dgm:cxn modelId="{DBC7053D-DD45-40E1-98ED-15B9F45E97AB}" type="presOf" srcId="{01080F40-D859-4DB7-9B51-557A146038DD}" destId="{2867796D-75EB-4194-A8A0-0939732480B8}" srcOrd="0" destOrd="0" presId="urn:microsoft.com/office/officeart/2005/8/layout/cycle2"/>
    <dgm:cxn modelId="{5908CD5E-97B8-423C-9DE4-C6E917824488}" type="presOf" srcId="{408B3A9F-283A-4A95-8134-268AD4031F32}" destId="{69BB2416-3F1E-41F5-9B4E-EC17EAAD442E}" srcOrd="0" destOrd="0" presId="urn:microsoft.com/office/officeart/2005/8/layout/cycle2"/>
    <dgm:cxn modelId="{1914C87C-F7A0-4CE6-A930-14AD01E0596E}" type="presOf" srcId="{408B3A9F-283A-4A95-8134-268AD4031F32}" destId="{F0F599B9-D626-41CA-9F15-E231DF6097AD}" srcOrd="1" destOrd="0" presId="urn:microsoft.com/office/officeart/2005/8/layout/cycle2"/>
    <dgm:cxn modelId="{033A4A91-CDC4-4337-B7C5-60BFC8372790}" type="presOf" srcId="{1EEDE670-614B-4923-8EF2-5C363604808F}" destId="{518AE0FD-DDDE-4BE5-8ECD-9BF1A09ACCE3}" srcOrd="0" destOrd="0" presId="urn:microsoft.com/office/officeart/2005/8/layout/cycle2"/>
    <dgm:cxn modelId="{49B93EB8-269C-46E4-A702-F4A324887CE9}" type="presOf" srcId="{CFC162B1-59D5-442A-8C6F-8C62EEB1A24E}" destId="{E766DA7E-38FA-45EE-9E02-CF0D19689C29}" srcOrd="0" destOrd="0" presId="urn:microsoft.com/office/officeart/2005/8/layout/cycle2"/>
    <dgm:cxn modelId="{F4416CCF-F100-4DAC-9B4D-F87E1134C20C}" srcId="{EBE7E4C8-A8BE-41EE-9833-667456443A14}" destId="{CFC162B1-59D5-442A-8C6F-8C62EEB1A24E}" srcOrd="2" destOrd="0" parTransId="{127B563D-C516-4FB1-9612-0224C85FE801}" sibTransId="{28F95AC2-5149-4340-9B3D-54B78FD267D6}"/>
    <dgm:cxn modelId="{8CB5D9F7-B324-4AF8-A109-B429634FB8F0}" type="presOf" srcId="{55B85417-F1DB-4866-8C48-C852BAC349A0}" destId="{3DC56133-8855-4653-8F74-1C3DACA3AD16}" srcOrd="0" destOrd="0" presId="urn:microsoft.com/office/officeart/2005/8/layout/cycle2"/>
    <dgm:cxn modelId="{DA990E3D-9BCC-4509-A327-31AD8DF64799}" type="presParOf" srcId="{B976AD58-193C-4550-8BC2-FF0064DDD11D}" destId="{518AE0FD-DDDE-4BE5-8ECD-9BF1A09ACCE3}" srcOrd="0" destOrd="0" presId="urn:microsoft.com/office/officeart/2005/8/layout/cycle2"/>
    <dgm:cxn modelId="{239B07B2-A59A-4521-BD6E-BD7A0E4E8A4E}" type="presParOf" srcId="{B976AD58-193C-4550-8BC2-FF0064DDD11D}" destId="{69BB2416-3F1E-41F5-9B4E-EC17EAAD442E}" srcOrd="1" destOrd="0" presId="urn:microsoft.com/office/officeart/2005/8/layout/cycle2"/>
    <dgm:cxn modelId="{974BD78D-7D8D-4A26-9FB7-C6CEC61C3D5B}" type="presParOf" srcId="{69BB2416-3F1E-41F5-9B4E-EC17EAAD442E}" destId="{F0F599B9-D626-41CA-9F15-E231DF6097AD}" srcOrd="0" destOrd="0" presId="urn:microsoft.com/office/officeart/2005/8/layout/cycle2"/>
    <dgm:cxn modelId="{4FD9B071-81F9-4106-89C2-C347A1DC3377}" type="presParOf" srcId="{B976AD58-193C-4550-8BC2-FF0064DDD11D}" destId="{2867796D-75EB-4194-A8A0-0939732480B8}" srcOrd="2" destOrd="0" presId="urn:microsoft.com/office/officeart/2005/8/layout/cycle2"/>
    <dgm:cxn modelId="{52B84E63-85F0-4B8A-B91A-C020FCC758AB}" type="presParOf" srcId="{B976AD58-193C-4550-8BC2-FF0064DDD11D}" destId="{3DC56133-8855-4653-8F74-1C3DACA3AD16}" srcOrd="3" destOrd="0" presId="urn:microsoft.com/office/officeart/2005/8/layout/cycle2"/>
    <dgm:cxn modelId="{777840B0-070A-4B85-8EDE-014656B47098}" type="presParOf" srcId="{3DC56133-8855-4653-8F74-1C3DACA3AD16}" destId="{C0E4BC4B-55BD-46F0-8546-B121A70485F4}" srcOrd="0" destOrd="0" presId="urn:microsoft.com/office/officeart/2005/8/layout/cycle2"/>
    <dgm:cxn modelId="{8E3E4891-CAC4-493C-A094-0B8917862F29}" type="presParOf" srcId="{B976AD58-193C-4550-8BC2-FF0064DDD11D}" destId="{E766DA7E-38FA-45EE-9E02-CF0D19689C29}" srcOrd="4" destOrd="0" presId="urn:microsoft.com/office/officeart/2005/8/layout/cycle2"/>
    <dgm:cxn modelId="{D1081B1D-035B-4216-9BCB-A00D037B1856}" type="presParOf" srcId="{B976AD58-193C-4550-8BC2-FF0064DDD11D}" destId="{B4A9F114-0C0D-45DC-9D8E-EAEF88EDC263}" srcOrd="5" destOrd="0" presId="urn:microsoft.com/office/officeart/2005/8/layout/cycle2"/>
    <dgm:cxn modelId="{321F3972-5653-4B86-8671-2E5F0A165772}" type="presParOf" srcId="{B4A9F114-0C0D-45DC-9D8E-EAEF88EDC263}" destId="{135E6D1E-C80F-4C3B-890C-7C6843493E5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334B218-AB23-4CEA-88A5-2B7954917571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10B77461-BB1C-456C-A845-C592A29C7397}">
      <dgm:prSet custT="1"/>
      <dgm:spPr/>
      <dgm:t>
        <a:bodyPr/>
        <a:lstStyle/>
        <a:p>
          <a:r>
            <a:rPr lang="pl-PL" sz="1800"/>
            <a:t>Wszystkie teksty oraz instrukcje nagrane jako </a:t>
          </a:r>
          <a:r>
            <a:rPr lang="pl-PL" sz="1800" b="1" u="sng"/>
            <a:t>jedna ścieżka.</a:t>
          </a:r>
        </a:p>
        <a:p>
          <a:r>
            <a:rPr lang="pl-PL" sz="1800" b="1" u="sng"/>
            <a:t>(w SIOEO będzie także plik pdf z czasem wszystkich nagrań)</a:t>
          </a:r>
        </a:p>
      </dgm:t>
    </dgm:pt>
    <dgm:pt modelId="{D7467040-AED0-4C2D-9008-A1C3A494F593}" type="parTrans" cxnId="{F0CA3344-E66E-4821-920D-A8A78C4C0FF3}">
      <dgm:prSet/>
      <dgm:spPr/>
      <dgm:t>
        <a:bodyPr/>
        <a:lstStyle/>
        <a:p>
          <a:endParaRPr lang="pl-PL"/>
        </a:p>
      </dgm:t>
    </dgm:pt>
    <dgm:pt modelId="{2B9D59D3-69E2-4EDE-B5F5-DF39E830EB41}" type="sibTrans" cxnId="{F0CA3344-E66E-4821-920D-A8A78C4C0FF3}">
      <dgm:prSet/>
      <dgm:spPr/>
      <dgm:t>
        <a:bodyPr/>
        <a:lstStyle/>
        <a:p>
          <a:endParaRPr lang="pl-PL"/>
        </a:p>
      </dgm:t>
    </dgm:pt>
    <dgm:pt modelId="{D9D46A26-2CCE-4BC1-8F3D-576E1412FFFF}">
      <dgm:prSet/>
      <dgm:spPr/>
      <dgm:t>
        <a:bodyPr/>
        <a:lstStyle/>
        <a:p>
          <a:r>
            <a:rPr lang="pl-PL"/>
            <a:t>Jeżeli usterka plików mp3 wystąpiła po rozpoczęciu nagrania do zadania 1.,   PZN zapisuje na tablicy (planszy), </a:t>
          </a:r>
          <a:br>
            <a:rPr lang="pl-PL"/>
          </a:br>
          <a:r>
            <a:rPr lang="pl-PL"/>
            <a:t>w widocznym miejscu, czas rozpoczęcia przerwy związanej </a:t>
          </a:r>
          <a:br>
            <a:rPr lang="pl-PL"/>
          </a:br>
          <a:r>
            <a:rPr lang="pl-PL"/>
            <a:t>z wymianą plików/nośnika.</a:t>
          </a:r>
        </a:p>
      </dgm:t>
    </dgm:pt>
    <dgm:pt modelId="{254B22BC-8A4F-4813-8AD5-FA01482EFF27}" type="parTrans" cxnId="{E44CC1CA-6841-484F-8BC4-2F3AFFC5A86C}">
      <dgm:prSet/>
      <dgm:spPr/>
      <dgm:t>
        <a:bodyPr/>
        <a:lstStyle/>
        <a:p>
          <a:endParaRPr lang="pl-PL"/>
        </a:p>
      </dgm:t>
    </dgm:pt>
    <dgm:pt modelId="{5DCC317B-18EC-4B18-B75B-09D0C490A770}" type="sibTrans" cxnId="{E44CC1CA-6841-484F-8BC4-2F3AFFC5A86C}">
      <dgm:prSet/>
      <dgm:spPr/>
      <dgm:t>
        <a:bodyPr/>
        <a:lstStyle/>
        <a:p>
          <a:endParaRPr lang="pl-PL"/>
        </a:p>
      </dgm:t>
    </dgm:pt>
    <dgm:pt modelId="{DFA9E63C-A538-4E8F-8B0A-498D85A5E5AD}">
      <dgm:prSet custT="1"/>
      <dgm:spPr/>
      <dgm:t>
        <a:bodyPr/>
        <a:lstStyle/>
        <a:p>
          <a:r>
            <a:rPr lang="pl-PL" sz="2000"/>
            <a:t>Następnie wymienia pliki mp3/nośnik oraz</a:t>
          </a:r>
        </a:p>
      </dgm:t>
    </dgm:pt>
    <dgm:pt modelId="{EED38D93-D190-4C85-A6DD-5CF46DF6E60A}" type="parTrans" cxnId="{0AB2DFCE-03D6-4168-92D2-423D0290791A}">
      <dgm:prSet/>
      <dgm:spPr/>
      <dgm:t>
        <a:bodyPr/>
        <a:lstStyle/>
        <a:p>
          <a:endParaRPr lang="pl-PL"/>
        </a:p>
      </dgm:t>
    </dgm:pt>
    <dgm:pt modelId="{13E39BEC-9850-4D39-9A6F-256CC6D9F42E}" type="sibTrans" cxnId="{0AB2DFCE-03D6-4168-92D2-423D0290791A}">
      <dgm:prSet/>
      <dgm:spPr/>
      <dgm:t>
        <a:bodyPr/>
        <a:lstStyle/>
        <a:p>
          <a:endParaRPr lang="pl-PL"/>
        </a:p>
      </dgm:t>
    </dgm:pt>
    <dgm:pt modelId="{2E2C9C43-45FA-4947-B80F-0B999EB30AC8}">
      <dgm:prSet custT="1"/>
      <dgm:spPr/>
      <dgm:t>
        <a:bodyPr/>
        <a:lstStyle/>
        <a:p>
          <a:r>
            <a:rPr lang="pl-PL" sz="1800"/>
            <a:t>zapisuje na tablicy czas zakończenia przerwy związanej z wymianą  plików mp3 oraz nowy czas zakończenia pracy z arkuszem, wydłużając go odpowiednio o czas przerwy związanej z wymianą plików.</a:t>
          </a:r>
        </a:p>
      </dgm:t>
    </dgm:pt>
    <dgm:pt modelId="{22C7D422-BAD6-4D0F-8F3F-2D7092F86612}" type="parTrans" cxnId="{85DF903D-6A09-4B72-A1F8-72ECABDEF0AB}">
      <dgm:prSet/>
      <dgm:spPr/>
      <dgm:t>
        <a:bodyPr/>
        <a:lstStyle/>
        <a:p>
          <a:endParaRPr lang="pl-PL"/>
        </a:p>
      </dgm:t>
    </dgm:pt>
    <dgm:pt modelId="{F80F683E-DB13-4765-A7A3-ED11BBC6EE71}" type="sibTrans" cxnId="{85DF903D-6A09-4B72-A1F8-72ECABDEF0AB}">
      <dgm:prSet/>
      <dgm:spPr/>
      <dgm:t>
        <a:bodyPr/>
        <a:lstStyle/>
        <a:p>
          <a:endParaRPr lang="pl-PL"/>
        </a:p>
      </dgm:t>
    </dgm:pt>
    <dgm:pt modelId="{13D6E1EC-C222-486C-8C72-1BA6C793B476}">
      <dgm:prSet/>
      <dgm:spPr/>
      <dgm:t>
        <a:bodyPr/>
        <a:lstStyle/>
        <a:p>
          <a:r>
            <a:rPr lang="pl-PL"/>
            <a:t>Przesuwa ręcznie nagranie </a:t>
          </a:r>
          <a:br>
            <a:rPr lang="pl-PL"/>
          </a:br>
          <a:r>
            <a:rPr lang="pl-PL"/>
            <a:t>w pliku mp3 do czasu wskazanego jako czas rozpoczęcia nagrania do zadania.</a:t>
          </a:r>
        </a:p>
      </dgm:t>
    </dgm:pt>
    <dgm:pt modelId="{DE06EDF9-BF1C-4C3B-98BA-1CEEC26F69F8}" type="parTrans" cxnId="{A05FC018-7424-4513-A337-25363B929553}">
      <dgm:prSet/>
      <dgm:spPr/>
      <dgm:t>
        <a:bodyPr/>
        <a:lstStyle/>
        <a:p>
          <a:endParaRPr lang="pl-PL"/>
        </a:p>
      </dgm:t>
    </dgm:pt>
    <dgm:pt modelId="{0F623421-3AAE-4D44-BEA1-6BB9654ACCB2}" type="sibTrans" cxnId="{A05FC018-7424-4513-A337-25363B929553}">
      <dgm:prSet/>
      <dgm:spPr/>
      <dgm:t>
        <a:bodyPr/>
        <a:lstStyle/>
        <a:p>
          <a:endParaRPr lang="pl-PL"/>
        </a:p>
      </dgm:t>
    </dgm:pt>
    <dgm:pt modelId="{39D7F8CC-3046-42E6-9A2F-BB1BB155FEB0}" type="pres">
      <dgm:prSet presAssocID="{E334B218-AB23-4CEA-88A5-2B7954917571}" presName="Name0" presStyleCnt="0">
        <dgm:presLayoutVars>
          <dgm:dir/>
          <dgm:resizeHandles val="exact"/>
        </dgm:presLayoutVars>
      </dgm:prSet>
      <dgm:spPr/>
    </dgm:pt>
    <dgm:pt modelId="{F66FDE46-BC60-4CB3-8D6E-B84890971BC7}" type="pres">
      <dgm:prSet presAssocID="{10B77461-BB1C-456C-A845-C592A29C7397}" presName="node" presStyleLbl="node1" presStyleIdx="0" presStyleCnt="5">
        <dgm:presLayoutVars>
          <dgm:bulletEnabled val="1"/>
        </dgm:presLayoutVars>
      </dgm:prSet>
      <dgm:spPr/>
    </dgm:pt>
    <dgm:pt modelId="{94BEC384-7540-4A9C-AD3E-573B17C612B1}" type="pres">
      <dgm:prSet presAssocID="{2B9D59D3-69E2-4EDE-B5F5-DF39E830EB41}" presName="sibTrans" presStyleLbl="sibTrans1D1" presStyleIdx="0" presStyleCnt="4"/>
      <dgm:spPr/>
    </dgm:pt>
    <dgm:pt modelId="{6B8CA725-5D21-47BC-92C0-8C293BF4BE8D}" type="pres">
      <dgm:prSet presAssocID="{2B9D59D3-69E2-4EDE-B5F5-DF39E830EB41}" presName="connectorText" presStyleLbl="sibTrans1D1" presStyleIdx="0" presStyleCnt="4"/>
      <dgm:spPr/>
    </dgm:pt>
    <dgm:pt modelId="{C9239216-3A42-4601-86D6-0E0606B61280}" type="pres">
      <dgm:prSet presAssocID="{D9D46A26-2CCE-4BC1-8F3D-576E1412FFFF}" presName="node" presStyleLbl="node1" presStyleIdx="1" presStyleCnt="5" custScaleX="128685">
        <dgm:presLayoutVars>
          <dgm:bulletEnabled val="1"/>
        </dgm:presLayoutVars>
      </dgm:prSet>
      <dgm:spPr/>
    </dgm:pt>
    <dgm:pt modelId="{1DF3D093-470C-4278-A0DB-F4EBCBB4ECF2}" type="pres">
      <dgm:prSet presAssocID="{5DCC317B-18EC-4B18-B75B-09D0C490A770}" presName="sibTrans" presStyleLbl="sibTrans1D1" presStyleIdx="1" presStyleCnt="4"/>
      <dgm:spPr/>
    </dgm:pt>
    <dgm:pt modelId="{36A9CAF0-A23E-402B-9941-1E5CD64E8605}" type="pres">
      <dgm:prSet presAssocID="{5DCC317B-18EC-4B18-B75B-09D0C490A770}" presName="connectorText" presStyleLbl="sibTrans1D1" presStyleIdx="1" presStyleCnt="4"/>
      <dgm:spPr/>
    </dgm:pt>
    <dgm:pt modelId="{47AD9EB8-CDF8-4A8D-B9A3-427A740FDCFD}" type="pres">
      <dgm:prSet presAssocID="{DFA9E63C-A538-4E8F-8B0A-498D85A5E5AD}" presName="node" presStyleLbl="node1" presStyleIdx="2" presStyleCnt="5">
        <dgm:presLayoutVars>
          <dgm:bulletEnabled val="1"/>
        </dgm:presLayoutVars>
      </dgm:prSet>
      <dgm:spPr/>
    </dgm:pt>
    <dgm:pt modelId="{2A7EBA06-C2C9-4A54-B7C6-C3442DA406CC}" type="pres">
      <dgm:prSet presAssocID="{13E39BEC-9850-4D39-9A6F-256CC6D9F42E}" presName="sibTrans" presStyleLbl="sibTrans1D1" presStyleIdx="2" presStyleCnt="4"/>
      <dgm:spPr/>
    </dgm:pt>
    <dgm:pt modelId="{DE22CE24-6B71-451C-AAF0-F2E9BA6E80C4}" type="pres">
      <dgm:prSet presAssocID="{13E39BEC-9850-4D39-9A6F-256CC6D9F42E}" presName="connectorText" presStyleLbl="sibTrans1D1" presStyleIdx="2" presStyleCnt="4"/>
      <dgm:spPr/>
    </dgm:pt>
    <dgm:pt modelId="{D82D13A4-5134-491F-BB6E-91F7B1CBE807}" type="pres">
      <dgm:prSet presAssocID="{2E2C9C43-45FA-4947-B80F-0B999EB30AC8}" presName="node" presStyleLbl="node1" presStyleIdx="3" presStyleCnt="5" custScaleX="128685">
        <dgm:presLayoutVars>
          <dgm:bulletEnabled val="1"/>
        </dgm:presLayoutVars>
      </dgm:prSet>
      <dgm:spPr/>
    </dgm:pt>
    <dgm:pt modelId="{AC9B7ABC-B0DF-4223-9CD0-8814ECB66A24}" type="pres">
      <dgm:prSet presAssocID="{F80F683E-DB13-4765-A7A3-ED11BBC6EE71}" presName="sibTrans" presStyleLbl="sibTrans1D1" presStyleIdx="3" presStyleCnt="4"/>
      <dgm:spPr/>
    </dgm:pt>
    <dgm:pt modelId="{D3C20B14-E5DE-4221-82D6-B7D844F72C64}" type="pres">
      <dgm:prSet presAssocID="{F80F683E-DB13-4765-A7A3-ED11BBC6EE71}" presName="connectorText" presStyleLbl="sibTrans1D1" presStyleIdx="3" presStyleCnt="4"/>
      <dgm:spPr/>
    </dgm:pt>
    <dgm:pt modelId="{D71D432B-9AAD-4D3C-8797-95E6A7BAC72D}" type="pres">
      <dgm:prSet presAssocID="{13D6E1EC-C222-486C-8C72-1BA6C793B476}" presName="node" presStyleLbl="node1" presStyleIdx="4" presStyleCnt="5">
        <dgm:presLayoutVars>
          <dgm:bulletEnabled val="1"/>
        </dgm:presLayoutVars>
      </dgm:prSet>
      <dgm:spPr/>
    </dgm:pt>
  </dgm:ptLst>
  <dgm:cxnLst>
    <dgm:cxn modelId="{AE399712-A79E-4706-9954-9EC42E1DF393}" type="presOf" srcId="{13D6E1EC-C222-486C-8C72-1BA6C793B476}" destId="{D71D432B-9AAD-4D3C-8797-95E6A7BAC72D}" srcOrd="0" destOrd="0" presId="urn:microsoft.com/office/officeart/2005/8/layout/bProcess3"/>
    <dgm:cxn modelId="{F35AA718-AF17-46B1-9E18-02E0CB2FDFF8}" type="presOf" srcId="{DFA9E63C-A538-4E8F-8B0A-498D85A5E5AD}" destId="{47AD9EB8-CDF8-4A8D-B9A3-427A740FDCFD}" srcOrd="0" destOrd="0" presId="urn:microsoft.com/office/officeart/2005/8/layout/bProcess3"/>
    <dgm:cxn modelId="{A05FC018-7424-4513-A337-25363B929553}" srcId="{E334B218-AB23-4CEA-88A5-2B7954917571}" destId="{13D6E1EC-C222-486C-8C72-1BA6C793B476}" srcOrd="4" destOrd="0" parTransId="{DE06EDF9-BF1C-4C3B-98BA-1CEEC26F69F8}" sibTransId="{0F623421-3AAE-4D44-BEA1-6BB9654ACCB2}"/>
    <dgm:cxn modelId="{BA74531C-0C41-4728-B7D4-A6C40FFD51C5}" type="presOf" srcId="{2B9D59D3-69E2-4EDE-B5F5-DF39E830EB41}" destId="{6B8CA725-5D21-47BC-92C0-8C293BF4BE8D}" srcOrd="1" destOrd="0" presId="urn:microsoft.com/office/officeart/2005/8/layout/bProcess3"/>
    <dgm:cxn modelId="{7F74B222-EB44-4357-9C51-45CE9B4204C2}" type="presOf" srcId="{10B77461-BB1C-456C-A845-C592A29C7397}" destId="{F66FDE46-BC60-4CB3-8D6E-B84890971BC7}" srcOrd="0" destOrd="0" presId="urn:microsoft.com/office/officeart/2005/8/layout/bProcess3"/>
    <dgm:cxn modelId="{E3CE1933-36F5-4611-8C3A-C4982FF3B35D}" type="presOf" srcId="{5DCC317B-18EC-4B18-B75B-09D0C490A770}" destId="{1DF3D093-470C-4278-A0DB-F4EBCBB4ECF2}" srcOrd="0" destOrd="0" presId="urn:microsoft.com/office/officeart/2005/8/layout/bProcess3"/>
    <dgm:cxn modelId="{80DFDF37-2295-42CC-AFAC-687DB943E9BE}" type="presOf" srcId="{F80F683E-DB13-4765-A7A3-ED11BBC6EE71}" destId="{D3C20B14-E5DE-4221-82D6-B7D844F72C64}" srcOrd="1" destOrd="0" presId="urn:microsoft.com/office/officeart/2005/8/layout/bProcess3"/>
    <dgm:cxn modelId="{85DF903D-6A09-4B72-A1F8-72ECABDEF0AB}" srcId="{E334B218-AB23-4CEA-88A5-2B7954917571}" destId="{2E2C9C43-45FA-4947-B80F-0B999EB30AC8}" srcOrd="3" destOrd="0" parTransId="{22C7D422-BAD6-4D0F-8F3F-2D7092F86612}" sibTransId="{F80F683E-DB13-4765-A7A3-ED11BBC6EE71}"/>
    <dgm:cxn modelId="{F0CA3344-E66E-4821-920D-A8A78C4C0FF3}" srcId="{E334B218-AB23-4CEA-88A5-2B7954917571}" destId="{10B77461-BB1C-456C-A845-C592A29C7397}" srcOrd="0" destOrd="0" parTransId="{D7467040-AED0-4C2D-9008-A1C3A494F593}" sibTransId="{2B9D59D3-69E2-4EDE-B5F5-DF39E830EB41}"/>
    <dgm:cxn modelId="{1AABC164-DDC2-459A-971E-10F66B74F429}" type="presOf" srcId="{E334B218-AB23-4CEA-88A5-2B7954917571}" destId="{39D7F8CC-3046-42E6-9A2F-BB1BB155FEB0}" srcOrd="0" destOrd="0" presId="urn:microsoft.com/office/officeart/2005/8/layout/bProcess3"/>
    <dgm:cxn modelId="{6BAD1459-BBF5-4360-8F6B-F78F1230B7C0}" type="presOf" srcId="{13E39BEC-9850-4D39-9A6F-256CC6D9F42E}" destId="{DE22CE24-6B71-451C-AAF0-F2E9BA6E80C4}" srcOrd="1" destOrd="0" presId="urn:microsoft.com/office/officeart/2005/8/layout/bProcess3"/>
    <dgm:cxn modelId="{988D7479-1196-4083-8294-A7771AE8B504}" type="presOf" srcId="{2B9D59D3-69E2-4EDE-B5F5-DF39E830EB41}" destId="{94BEC384-7540-4A9C-AD3E-573B17C612B1}" srcOrd="0" destOrd="0" presId="urn:microsoft.com/office/officeart/2005/8/layout/bProcess3"/>
    <dgm:cxn modelId="{F8ADDDA5-0D1D-44A1-8DC0-3AD4D0AAEF32}" type="presOf" srcId="{F80F683E-DB13-4765-A7A3-ED11BBC6EE71}" destId="{AC9B7ABC-B0DF-4223-9CD0-8814ECB66A24}" srcOrd="0" destOrd="0" presId="urn:microsoft.com/office/officeart/2005/8/layout/bProcess3"/>
    <dgm:cxn modelId="{06B931AE-0556-4479-BE6C-9A02C597086B}" type="presOf" srcId="{D9D46A26-2CCE-4BC1-8F3D-576E1412FFFF}" destId="{C9239216-3A42-4601-86D6-0E0606B61280}" srcOrd="0" destOrd="0" presId="urn:microsoft.com/office/officeart/2005/8/layout/bProcess3"/>
    <dgm:cxn modelId="{CDF3FDC8-2254-4112-A7F4-ADFEE1A8BBBF}" type="presOf" srcId="{13E39BEC-9850-4D39-9A6F-256CC6D9F42E}" destId="{2A7EBA06-C2C9-4A54-B7C6-C3442DA406CC}" srcOrd="0" destOrd="0" presId="urn:microsoft.com/office/officeart/2005/8/layout/bProcess3"/>
    <dgm:cxn modelId="{7C0E94CA-50AE-4628-8653-755167240BB9}" type="presOf" srcId="{5DCC317B-18EC-4B18-B75B-09D0C490A770}" destId="{36A9CAF0-A23E-402B-9941-1E5CD64E8605}" srcOrd="1" destOrd="0" presId="urn:microsoft.com/office/officeart/2005/8/layout/bProcess3"/>
    <dgm:cxn modelId="{E44CC1CA-6841-484F-8BC4-2F3AFFC5A86C}" srcId="{E334B218-AB23-4CEA-88A5-2B7954917571}" destId="{D9D46A26-2CCE-4BC1-8F3D-576E1412FFFF}" srcOrd="1" destOrd="0" parTransId="{254B22BC-8A4F-4813-8AD5-FA01482EFF27}" sibTransId="{5DCC317B-18EC-4B18-B75B-09D0C490A770}"/>
    <dgm:cxn modelId="{0AB2DFCE-03D6-4168-92D2-423D0290791A}" srcId="{E334B218-AB23-4CEA-88A5-2B7954917571}" destId="{DFA9E63C-A538-4E8F-8B0A-498D85A5E5AD}" srcOrd="2" destOrd="0" parTransId="{EED38D93-D190-4C85-A6DD-5CF46DF6E60A}" sibTransId="{13E39BEC-9850-4D39-9A6F-256CC6D9F42E}"/>
    <dgm:cxn modelId="{E3CC07F3-4416-408E-B337-7A9CDE97DE9A}" type="presOf" srcId="{2E2C9C43-45FA-4947-B80F-0B999EB30AC8}" destId="{D82D13A4-5134-491F-BB6E-91F7B1CBE807}" srcOrd="0" destOrd="0" presId="urn:microsoft.com/office/officeart/2005/8/layout/bProcess3"/>
    <dgm:cxn modelId="{AB3C97B1-FD1E-4567-9ABC-FD5566915522}" type="presParOf" srcId="{39D7F8CC-3046-42E6-9A2F-BB1BB155FEB0}" destId="{F66FDE46-BC60-4CB3-8D6E-B84890971BC7}" srcOrd="0" destOrd="0" presId="urn:microsoft.com/office/officeart/2005/8/layout/bProcess3"/>
    <dgm:cxn modelId="{17EAC253-581C-47A3-96F0-A5BB54BF8913}" type="presParOf" srcId="{39D7F8CC-3046-42E6-9A2F-BB1BB155FEB0}" destId="{94BEC384-7540-4A9C-AD3E-573B17C612B1}" srcOrd="1" destOrd="0" presId="urn:microsoft.com/office/officeart/2005/8/layout/bProcess3"/>
    <dgm:cxn modelId="{9D5172F0-D8F2-47B9-9808-E59D46FA2C33}" type="presParOf" srcId="{94BEC384-7540-4A9C-AD3E-573B17C612B1}" destId="{6B8CA725-5D21-47BC-92C0-8C293BF4BE8D}" srcOrd="0" destOrd="0" presId="urn:microsoft.com/office/officeart/2005/8/layout/bProcess3"/>
    <dgm:cxn modelId="{40A37C26-6C70-448A-AC3B-F88704910297}" type="presParOf" srcId="{39D7F8CC-3046-42E6-9A2F-BB1BB155FEB0}" destId="{C9239216-3A42-4601-86D6-0E0606B61280}" srcOrd="2" destOrd="0" presId="urn:microsoft.com/office/officeart/2005/8/layout/bProcess3"/>
    <dgm:cxn modelId="{478FCC2D-386A-4960-807B-3D4A7F65C764}" type="presParOf" srcId="{39D7F8CC-3046-42E6-9A2F-BB1BB155FEB0}" destId="{1DF3D093-470C-4278-A0DB-F4EBCBB4ECF2}" srcOrd="3" destOrd="0" presId="urn:microsoft.com/office/officeart/2005/8/layout/bProcess3"/>
    <dgm:cxn modelId="{2E40FB89-2B97-4F0F-A11F-67977127AEF5}" type="presParOf" srcId="{1DF3D093-470C-4278-A0DB-F4EBCBB4ECF2}" destId="{36A9CAF0-A23E-402B-9941-1E5CD64E8605}" srcOrd="0" destOrd="0" presId="urn:microsoft.com/office/officeart/2005/8/layout/bProcess3"/>
    <dgm:cxn modelId="{457F6695-757A-4337-BCE3-307E75530645}" type="presParOf" srcId="{39D7F8CC-3046-42E6-9A2F-BB1BB155FEB0}" destId="{47AD9EB8-CDF8-4A8D-B9A3-427A740FDCFD}" srcOrd="4" destOrd="0" presId="urn:microsoft.com/office/officeart/2005/8/layout/bProcess3"/>
    <dgm:cxn modelId="{B9056EED-BCF5-495E-83C7-F858B521D8AC}" type="presParOf" srcId="{39D7F8CC-3046-42E6-9A2F-BB1BB155FEB0}" destId="{2A7EBA06-C2C9-4A54-B7C6-C3442DA406CC}" srcOrd="5" destOrd="0" presId="urn:microsoft.com/office/officeart/2005/8/layout/bProcess3"/>
    <dgm:cxn modelId="{EA68D2FE-3440-4329-9065-EE253A81EB2D}" type="presParOf" srcId="{2A7EBA06-C2C9-4A54-B7C6-C3442DA406CC}" destId="{DE22CE24-6B71-451C-AAF0-F2E9BA6E80C4}" srcOrd="0" destOrd="0" presId="urn:microsoft.com/office/officeart/2005/8/layout/bProcess3"/>
    <dgm:cxn modelId="{5EB373F8-3465-42E4-B746-66AB18CF321C}" type="presParOf" srcId="{39D7F8CC-3046-42E6-9A2F-BB1BB155FEB0}" destId="{D82D13A4-5134-491F-BB6E-91F7B1CBE807}" srcOrd="6" destOrd="0" presId="urn:microsoft.com/office/officeart/2005/8/layout/bProcess3"/>
    <dgm:cxn modelId="{737DDD5C-B9EC-4D3F-8E42-82FC18C399B3}" type="presParOf" srcId="{39D7F8CC-3046-42E6-9A2F-BB1BB155FEB0}" destId="{AC9B7ABC-B0DF-4223-9CD0-8814ECB66A24}" srcOrd="7" destOrd="0" presId="urn:microsoft.com/office/officeart/2005/8/layout/bProcess3"/>
    <dgm:cxn modelId="{D230AD50-53CD-4E2D-B8A7-51559E1A643F}" type="presParOf" srcId="{AC9B7ABC-B0DF-4223-9CD0-8814ECB66A24}" destId="{D3C20B14-E5DE-4221-82D6-B7D844F72C64}" srcOrd="0" destOrd="0" presId="urn:microsoft.com/office/officeart/2005/8/layout/bProcess3"/>
    <dgm:cxn modelId="{0C341002-150E-4839-BCB2-AEC72B5807F0}" type="presParOf" srcId="{39D7F8CC-3046-42E6-9A2F-BB1BB155FEB0}" destId="{D71D432B-9AAD-4D3C-8797-95E6A7BAC72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EE24118-6270-454A-B842-65F4EA0F8E7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B1B775F5-8994-471A-86F9-1A639F982F8C}">
      <dgm:prSet/>
      <dgm:spPr/>
      <dgm:t>
        <a:bodyPr/>
        <a:lstStyle/>
        <a:p>
          <a:r>
            <a:rPr lang="pl-PL"/>
            <a:t>standardowy wymiar marginesów (2,5 cm z każdej strony)</a:t>
          </a:r>
        </a:p>
      </dgm:t>
    </dgm:pt>
    <dgm:pt modelId="{FB457E15-1661-4D87-82D9-A55E45A16051}" type="sibTrans" cxnId="{44C88DCB-626E-49E0-B6C5-D3C4754689CA}">
      <dgm:prSet/>
      <dgm:spPr/>
      <dgm:t>
        <a:bodyPr/>
        <a:lstStyle/>
        <a:p>
          <a:endParaRPr lang="pl-PL"/>
        </a:p>
      </dgm:t>
    </dgm:pt>
    <dgm:pt modelId="{69ADFC00-3B6C-4D71-BD7C-1AE6469B8FE1}" type="parTrans" cxnId="{44C88DCB-626E-49E0-B6C5-D3C4754689CA}">
      <dgm:prSet/>
      <dgm:spPr/>
      <dgm:t>
        <a:bodyPr/>
        <a:lstStyle/>
        <a:p>
          <a:endParaRPr lang="pl-PL"/>
        </a:p>
      </dgm:t>
    </dgm:pt>
    <dgm:pt modelId="{5D1B7676-94BB-4D9B-9F28-77D38375E2E7}">
      <dgm:prSet/>
      <dgm:spPr/>
      <dgm:t>
        <a:bodyPr/>
        <a:lstStyle/>
        <a:p>
          <a:r>
            <a:rPr lang="pl-PL"/>
            <a:t>każda strona pliku ponumerowana </a:t>
          </a:r>
          <a:br>
            <a:rPr lang="pl-PL"/>
          </a:br>
          <a:r>
            <a:rPr lang="pl-PL"/>
            <a:t>w formacie „X z Y” („nr strony” z „ogólnej liczby stron”)</a:t>
          </a:r>
        </a:p>
      </dgm:t>
    </dgm:pt>
    <dgm:pt modelId="{D9EEC3E7-6426-41E5-AC4C-9887AE452E42}" type="parTrans" cxnId="{6A405BB5-6B80-4B3E-AD95-E275B618A62F}">
      <dgm:prSet/>
      <dgm:spPr/>
      <dgm:t>
        <a:bodyPr/>
        <a:lstStyle/>
        <a:p>
          <a:endParaRPr lang="pl-PL"/>
        </a:p>
      </dgm:t>
    </dgm:pt>
    <dgm:pt modelId="{F71C9521-351C-46E5-8B2D-9BB833D1D386}" type="sibTrans" cxnId="{6A405BB5-6B80-4B3E-AD95-E275B618A62F}">
      <dgm:prSet/>
      <dgm:spPr/>
      <dgm:t>
        <a:bodyPr/>
        <a:lstStyle/>
        <a:p>
          <a:endParaRPr lang="pl-PL"/>
        </a:p>
      </dgm:t>
    </dgm:pt>
    <dgm:pt modelId="{1A0849F0-BAD3-46D4-9DEF-B5D93319614E}">
      <dgm:prSet/>
      <dgm:spPr/>
      <dgm:t>
        <a:bodyPr/>
        <a:lstStyle/>
        <a:p>
          <a:r>
            <a:rPr lang="pl-PL"/>
            <a:t>interlinia: co najmniej 1,15</a:t>
          </a:r>
        </a:p>
      </dgm:t>
    </dgm:pt>
    <dgm:pt modelId="{578E03B6-7E4C-42F3-AF81-B9755230EAC8}" type="parTrans" cxnId="{0EB16D5E-54AC-41CE-BEF9-902F899CDEE2}">
      <dgm:prSet/>
      <dgm:spPr/>
      <dgm:t>
        <a:bodyPr/>
        <a:lstStyle/>
        <a:p>
          <a:endParaRPr lang="pl-PL"/>
        </a:p>
      </dgm:t>
    </dgm:pt>
    <dgm:pt modelId="{FAAD4FF2-5704-4B37-8B6D-674E3333E069}" type="sibTrans" cxnId="{0EB16D5E-54AC-41CE-BEF9-902F899CDEE2}">
      <dgm:prSet/>
      <dgm:spPr/>
      <dgm:t>
        <a:bodyPr/>
        <a:lstStyle/>
        <a:p>
          <a:endParaRPr lang="pl-PL"/>
        </a:p>
      </dgm:t>
    </dgm:pt>
    <dgm:pt modelId="{EBB79299-7635-48F9-8A04-ED3405312E86}">
      <dgm:prSet/>
      <dgm:spPr/>
      <dgm:t>
        <a:bodyPr/>
        <a:lstStyle/>
        <a:p>
          <a:r>
            <a:rPr lang="pl-PL"/>
            <a:t>odpowiedzi powinny być zapisane czcionką o rozmiarze co najmniej 12 </a:t>
          </a:r>
        </a:p>
      </dgm:t>
    </dgm:pt>
    <dgm:pt modelId="{68248224-9279-479D-858B-108D448965E3}" type="parTrans" cxnId="{798328AB-DF5C-4424-8AC2-781C94BED94F}">
      <dgm:prSet/>
      <dgm:spPr/>
      <dgm:t>
        <a:bodyPr/>
        <a:lstStyle/>
        <a:p>
          <a:endParaRPr lang="pl-PL"/>
        </a:p>
      </dgm:t>
    </dgm:pt>
    <dgm:pt modelId="{58936629-8C21-41D4-A6F0-C3016D2A14C0}" type="sibTrans" cxnId="{798328AB-DF5C-4424-8AC2-781C94BED94F}">
      <dgm:prSet/>
      <dgm:spPr/>
      <dgm:t>
        <a:bodyPr/>
        <a:lstStyle/>
        <a:p>
          <a:endParaRPr lang="pl-PL"/>
        </a:p>
      </dgm:t>
    </dgm:pt>
    <dgm:pt modelId="{F682D973-44AA-49E9-9FCF-CDA79216E1EB}" type="pres">
      <dgm:prSet presAssocID="{CEE24118-6270-454A-B842-65F4EA0F8E79}" presName="diagram" presStyleCnt="0">
        <dgm:presLayoutVars>
          <dgm:dir/>
          <dgm:resizeHandles val="exact"/>
        </dgm:presLayoutVars>
      </dgm:prSet>
      <dgm:spPr/>
    </dgm:pt>
    <dgm:pt modelId="{3904E79D-0D99-4419-BAA5-F954739C7F08}" type="pres">
      <dgm:prSet presAssocID="{B1B775F5-8994-471A-86F9-1A639F982F8C}" presName="node" presStyleLbl="node1" presStyleIdx="0" presStyleCnt="4">
        <dgm:presLayoutVars>
          <dgm:bulletEnabled val="1"/>
        </dgm:presLayoutVars>
      </dgm:prSet>
      <dgm:spPr/>
    </dgm:pt>
    <dgm:pt modelId="{A8832A07-3A01-42A7-87C1-B8D6EEA74C5B}" type="pres">
      <dgm:prSet presAssocID="{FB457E15-1661-4D87-82D9-A55E45A16051}" presName="sibTrans" presStyleCnt="0"/>
      <dgm:spPr/>
    </dgm:pt>
    <dgm:pt modelId="{CF2D6629-E50E-42AD-A7AC-AD1BA63AACEB}" type="pres">
      <dgm:prSet presAssocID="{5D1B7676-94BB-4D9B-9F28-77D38375E2E7}" presName="node" presStyleLbl="node1" presStyleIdx="1" presStyleCnt="4">
        <dgm:presLayoutVars>
          <dgm:bulletEnabled val="1"/>
        </dgm:presLayoutVars>
      </dgm:prSet>
      <dgm:spPr/>
    </dgm:pt>
    <dgm:pt modelId="{FB9EAF4B-1D31-4CB1-890A-4687E1CA68F6}" type="pres">
      <dgm:prSet presAssocID="{F71C9521-351C-46E5-8B2D-9BB833D1D386}" presName="sibTrans" presStyleCnt="0"/>
      <dgm:spPr/>
    </dgm:pt>
    <dgm:pt modelId="{DDB16DEF-74F2-4CCF-BD2D-5F1067257385}" type="pres">
      <dgm:prSet presAssocID="{EBB79299-7635-48F9-8A04-ED3405312E86}" presName="node" presStyleLbl="node1" presStyleIdx="2" presStyleCnt="4">
        <dgm:presLayoutVars>
          <dgm:bulletEnabled val="1"/>
        </dgm:presLayoutVars>
      </dgm:prSet>
      <dgm:spPr/>
    </dgm:pt>
    <dgm:pt modelId="{8BD06B9A-8884-4AF4-BBCC-47628E68DC5F}" type="pres">
      <dgm:prSet presAssocID="{58936629-8C21-41D4-A6F0-C3016D2A14C0}" presName="sibTrans" presStyleCnt="0"/>
      <dgm:spPr/>
    </dgm:pt>
    <dgm:pt modelId="{2D0533D6-BEA5-4693-8F1A-AEDF14F932F9}" type="pres">
      <dgm:prSet presAssocID="{1A0849F0-BAD3-46D4-9DEF-B5D93319614E}" presName="node" presStyleLbl="node1" presStyleIdx="3" presStyleCnt="4">
        <dgm:presLayoutVars>
          <dgm:bulletEnabled val="1"/>
        </dgm:presLayoutVars>
      </dgm:prSet>
      <dgm:spPr/>
    </dgm:pt>
  </dgm:ptLst>
  <dgm:cxnLst>
    <dgm:cxn modelId="{0EB16D5E-54AC-41CE-BEF9-902F899CDEE2}" srcId="{CEE24118-6270-454A-B842-65F4EA0F8E79}" destId="{1A0849F0-BAD3-46D4-9DEF-B5D93319614E}" srcOrd="3" destOrd="0" parTransId="{578E03B6-7E4C-42F3-AF81-B9755230EAC8}" sibTransId="{FAAD4FF2-5704-4B37-8B6D-674E3333E069}"/>
    <dgm:cxn modelId="{7BEB0B5F-DC20-40D5-B984-971243E2FDF1}" type="presOf" srcId="{1A0849F0-BAD3-46D4-9DEF-B5D93319614E}" destId="{2D0533D6-BEA5-4693-8F1A-AEDF14F932F9}" srcOrd="0" destOrd="0" presId="urn:microsoft.com/office/officeart/2005/8/layout/default"/>
    <dgm:cxn modelId="{55F59C48-38B1-4EEA-BACE-64F3ADF6CA8C}" type="presOf" srcId="{CEE24118-6270-454A-B842-65F4EA0F8E79}" destId="{F682D973-44AA-49E9-9FCF-CDA79216E1EB}" srcOrd="0" destOrd="0" presId="urn:microsoft.com/office/officeart/2005/8/layout/default"/>
    <dgm:cxn modelId="{C51C06AB-68E9-43CE-AFEE-9724F790ABAD}" type="presOf" srcId="{5D1B7676-94BB-4D9B-9F28-77D38375E2E7}" destId="{CF2D6629-E50E-42AD-A7AC-AD1BA63AACEB}" srcOrd="0" destOrd="0" presId="urn:microsoft.com/office/officeart/2005/8/layout/default"/>
    <dgm:cxn modelId="{798328AB-DF5C-4424-8AC2-781C94BED94F}" srcId="{CEE24118-6270-454A-B842-65F4EA0F8E79}" destId="{EBB79299-7635-48F9-8A04-ED3405312E86}" srcOrd="2" destOrd="0" parTransId="{68248224-9279-479D-858B-108D448965E3}" sibTransId="{58936629-8C21-41D4-A6F0-C3016D2A14C0}"/>
    <dgm:cxn modelId="{6A405BB5-6B80-4B3E-AD95-E275B618A62F}" srcId="{CEE24118-6270-454A-B842-65F4EA0F8E79}" destId="{5D1B7676-94BB-4D9B-9F28-77D38375E2E7}" srcOrd="1" destOrd="0" parTransId="{D9EEC3E7-6426-41E5-AC4C-9887AE452E42}" sibTransId="{F71C9521-351C-46E5-8B2D-9BB833D1D386}"/>
    <dgm:cxn modelId="{5CD157CB-166D-4C42-BFBE-059489AC5E9F}" type="presOf" srcId="{B1B775F5-8994-471A-86F9-1A639F982F8C}" destId="{3904E79D-0D99-4419-BAA5-F954739C7F08}" srcOrd="0" destOrd="0" presId="urn:microsoft.com/office/officeart/2005/8/layout/default"/>
    <dgm:cxn modelId="{44C88DCB-626E-49E0-B6C5-D3C4754689CA}" srcId="{CEE24118-6270-454A-B842-65F4EA0F8E79}" destId="{B1B775F5-8994-471A-86F9-1A639F982F8C}" srcOrd="0" destOrd="0" parTransId="{69ADFC00-3B6C-4D71-BD7C-1AE6469B8FE1}" sibTransId="{FB457E15-1661-4D87-82D9-A55E45A16051}"/>
    <dgm:cxn modelId="{269426FF-8959-4411-AF84-89B6A9FDD420}" type="presOf" srcId="{EBB79299-7635-48F9-8A04-ED3405312E86}" destId="{DDB16DEF-74F2-4CCF-BD2D-5F1067257385}" srcOrd="0" destOrd="0" presId="urn:microsoft.com/office/officeart/2005/8/layout/default"/>
    <dgm:cxn modelId="{2934BA56-966B-4036-9546-CB1C5D908451}" type="presParOf" srcId="{F682D973-44AA-49E9-9FCF-CDA79216E1EB}" destId="{3904E79D-0D99-4419-BAA5-F954739C7F08}" srcOrd="0" destOrd="0" presId="urn:microsoft.com/office/officeart/2005/8/layout/default"/>
    <dgm:cxn modelId="{A20F4E51-EDDD-4B88-B83D-DFBBD60D75C8}" type="presParOf" srcId="{F682D973-44AA-49E9-9FCF-CDA79216E1EB}" destId="{A8832A07-3A01-42A7-87C1-B8D6EEA74C5B}" srcOrd="1" destOrd="0" presId="urn:microsoft.com/office/officeart/2005/8/layout/default"/>
    <dgm:cxn modelId="{817B9F17-E027-466D-8639-2F6FC84E0ABC}" type="presParOf" srcId="{F682D973-44AA-49E9-9FCF-CDA79216E1EB}" destId="{CF2D6629-E50E-42AD-A7AC-AD1BA63AACEB}" srcOrd="2" destOrd="0" presId="urn:microsoft.com/office/officeart/2005/8/layout/default"/>
    <dgm:cxn modelId="{73C8A4C8-8C9B-4583-9D5A-92EEF88E4800}" type="presParOf" srcId="{F682D973-44AA-49E9-9FCF-CDA79216E1EB}" destId="{FB9EAF4B-1D31-4CB1-890A-4687E1CA68F6}" srcOrd="3" destOrd="0" presId="urn:microsoft.com/office/officeart/2005/8/layout/default"/>
    <dgm:cxn modelId="{B3ADA19D-5039-430B-A8F6-C1027F1FE612}" type="presParOf" srcId="{F682D973-44AA-49E9-9FCF-CDA79216E1EB}" destId="{DDB16DEF-74F2-4CCF-BD2D-5F1067257385}" srcOrd="4" destOrd="0" presId="urn:microsoft.com/office/officeart/2005/8/layout/default"/>
    <dgm:cxn modelId="{78FB3CE7-3B06-4135-9CB1-19A8E0928AC9}" type="presParOf" srcId="{F682D973-44AA-49E9-9FCF-CDA79216E1EB}" destId="{8BD06B9A-8884-4AF4-BBCC-47628E68DC5F}" srcOrd="5" destOrd="0" presId="urn:microsoft.com/office/officeart/2005/8/layout/default"/>
    <dgm:cxn modelId="{08F1CA43-AAC0-4FD5-BAFA-10FEAB0E036C}" type="presParOf" srcId="{F682D973-44AA-49E9-9FCF-CDA79216E1EB}" destId="{2D0533D6-BEA5-4693-8F1A-AEDF14F932F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B8BC50-679F-4CCC-A957-473E21A73D35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AD406E4E-0240-4E88-ABB4-2643C46C54D6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angielski</a:t>
          </a:r>
        </a:p>
      </dgm:t>
    </dgm:pt>
    <dgm:pt modelId="{6A9116FE-646D-48CA-B653-3D53BAB89EEE}" type="parTrans" cxnId="{AC730907-4333-4DD5-A3F3-506136BAF5DE}">
      <dgm:prSet/>
      <dgm:spPr/>
      <dgm:t>
        <a:bodyPr/>
        <a:lstStyle/>
        <a:p>
          <a:endParaRPr lang="pl-PL"/>
        </a:p>
      </dgm:t>
    </dgm:pt>
    <dgm:pt modelId="{B3C9CE63-A18D-4186-A071-BA2712272107}" type="sibTrans" cxnId="{AC730907-4333-4DD5-A3F3-506136BAF5DE}">
      <dgm:prSet/>
      <dgm:spPr/>
      <dgm:t>
        <a:bodyPr/>
        <a:lstStyle/>
        <a:p>
          <a:endParaRPr lang="pl-PL"/>
        </a:p>
      </dgm:t>
    </dgm:pt>
    <dgm:pt modelId="{78E92277-DB85-4AF3-AF68-85E8306A68D1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francuski</a:t>
          </a:r>
        </a:p>
      </dgm:t>
    </dgm:pt>
    <dgm:pt modelId="{EF73BCD2-DA2E-4E23-886B-CFABB0BC5D34}" type="parTrans" cxnId="{0E16C4AC-4F9A-4235-9F62-2547D50A77C0}">
      <dgm:prSet/>
      <dgm:spPr/>
      <dgm:t>
        <a:bodyPr/>
        <a:lstStyle/>
        <a:p>
          <a:endParaRPr lang="pl-PL"/>
        </a:p>
      </dgm:t>
    </dgm:pt>
    <dgm:pt modelId="{265E28C9-7887-4577-BAA4-EEF2BBE8BC37}" type="sibTrans" cxnId="{0E16C4AC-4F9A-4235-9F62-2547D50A77C0}">
      <dgm:prSet/>
      <dgm:spPr/>
      <dgm:t>
        <a:bodyPr/>
        <a:lstStyle/>
        <a:p>
          <a:endParaRPr lang="pl-PL"/>
        </a:p>
      </dgm:t>
    </dgm:pt>
    <dgm:pt modelId="{E2CE4F34-BCAE-452B-B4E3-6BC40BA01912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hiszpański</a:t>
          </a:r>
        </a:p>
      </dgm:t>
    </dgm:pt>
    <dgm:pt modelId="{74CCF24A-0FF0-495A-A9BF-6F069D6F2616}" type="parTrans" cxnId="{CFA2776F-F39F-42BC-9C55-5813C3AF8F6A}">
      <dgm:prSet/>
      <dgm:spPr/>
      <dgm:t>
        <a:bodyPr/>
        <a:lstStyle/>
        <a:p>
          <a:endParaRPr lang="pl-PL"/>
        </a:p>
      </dgm:t>
    </dgm:pt>
    <dgm:pt modelId="{D0C65FFA-B318-4D50-A945-BA9D0E2321DA}" type="sibTrans" cxnId="{CFA2776F-F39F-42BC-9C55-5813C3AF8F6A}">
      <dgm:prSet/>
      <dgm:spPr/>
      <dgm:t>
        <a:bodyPr/>
        <a:lstStyle/>
        <a:p>
          <a:endParaRPr lang="pl-PL"/>
        </a:p>
      </dgm:t>
    </dgm:pt>
    <dgm:pt modelId="{1AC15D38-0BF8-4919-A327-960994FCBEDD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niemiecki</a:t>
          </a:r>
        </a:p>
      </dgm:t>
    </dgm:pt>
    <dgm:pt modelId="{8D9E48CA-0353-4D51-A0F9-D2149CF57145}" type="parTrans" cxnId="{B4355C6C-B650-4705-B75A-9641BE548CB6}">
      <dgm:prSet/>
      <dgm:spPr/>
      <dgm:t>
        <a:bodyPr/>
        <a:lstStyle/>
        <a:p>
          <a:endParaRPr lang="pl-PL"/>
        </a:p>
      </dgm:t>
    </dgm:pt>
    <dgm:pt modelId="{7B435F4A-1E55-44F6-BF0A-EB6BBCBD7194}" type="sibTrans" cxnId="{B4355C6C-B650-4705-B75A-9641BE548CB6}">
      <dgm:prSet/>
      <dgm:spPr/>
      <dgm:t>
        <a:bodyPr/>
        <a:lstStyle/>
        <a:p>
          <a:endParaRPr lang="pl-PL"/>
        </a:p>
      </dgm:t>
    </dgm:pt>
    <dgm:pt modelId="{191DFF0A-0D85-4293-B013-F50B37AC4DAE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rosyjski</a:t>
          </a:r>
        </a:p>
      </dgm:t>
    </dgm:pt>
    <dgm:pt modelId="{07D644E8-819D-4014-A885-910916FDD6E3}" type="parTrans" cxnId="{CF71DFDD-204D-4886-B1C0-5B25299DFC95}">
      <dgm:prSet/>
      <dgm:spPr/>
      <dgm:t>
        <a:bodyPr/>
        <a:lstStyle/>
        <a:p>
          <a:endParaRPr lang="pl-PL"/>
        </a:p>
      </dgm:t>
    </dgm:pt>
    <dgm:pt modelId="{A7B2041D-9144-4880-8C79-3F2D4C4CB1BA}" type="sibTrans" cxnId="{CF71DFDD-204D-4886-B1C0-5B25299DFC95}">
      <dgm:prSet/>
      <dgm:spPr/>
      <dgm:t>
        <a:bodyPr/>
        <a:lstStyle/>
        <a:p>
          <a:endParaRPr lang="pl-PL"/>
        </a:p>
      </dgm:t>
    </dgm:pt>
    <dgm:pt modelId="{CDF47055-4FF1-41A9-8A20-DE4FA49E98EC}">
      <dgm:prSet/>
      <dgm:spPr/>
      <dgm:t>
        <a:bodyPr/>
        <a:lstStyle/>
        <a:p>
          <a:r>
            <a:rPr lang="pl-PL" b="1">
              <a:latin typeface="Montserrat" panose="00000500000000000000" pitchFamily="2" charset="-18"/>
            </a:rPr>
            <a:t>włoski</a:t>
          </a:r>
        </a:p>
      </dgm:t>
    </dgm:pt>
    <dgm:pt modelId="{C351CF0B-77B6-453A-AC62-067976481010}" type="parTrans" cxnId="{3EB62279-EE55-40CA-9DB4-6C57ACAD7A55}">
      <dgm:prSet/>
      <dgm:spPr/>
      <dgm:t>
        <a:bodyPr/>
        <a:lstStyle/>
        <a:p>
          <a:endParaRPr lang="pl-PL"/>
        </a:p>
      </dgm:t>
    </dgm:pt>
    <dgm:pt modelId="{7A2326A5-B98A-4F63-B3EA-C8CDCDB14D7E}" type="sibTrans" cxnId="{3EB62279-EE55-40CA-9DB4-6C57ACAD7A55}">
      <dgm:prSet/>
      <dgm:spPr/>
      <dgm:t>
        <a:bodyPr/>
        <a:lstStyle/>
        <a:p>
          <a:endParaRPr lang="pl-PL"/>
        </a:p>
      </dgm:t>
    </dgm:pt>
    <dgm:pt modelId="{10AE2ACA-A44E-4E9C-9AEE-74FF5F5E4D55}">
      <dgm:prSet/>
      <dgm:spPr/>
      <dgm:t>
        <a:bodyPr/>
        <a:lstStyle/>
        <a:p>
          <a:r>
            <a:rPr lang="pl-PL" b="0">
              <a:solidFill>
                <a:schemeClr val="bg1"/>
              </a:solidFill>
              <a:latin typeface="Montserrat" panose="00000500000000000000" pitchFamily="2" charset="-18"/>
            </a:rPr>
            <a:t>Przepisy rozporządzenia określają katalog języków obcych, spośród których uczniowie będący obywatelami Ukrainy dokonują wyboru, ale </a:t>
          </a:r>
          <a:r>
            <a:rPr lang="pl-PL" b="1">
              <a:solidFill>
                <a:srgbClr val="FF0000"/>
              </a:solidFill>
              <a:latin typeface="Montserrat" panose="00000500000000000000" pitchFamily="2" charset="-18"/>
            </a:rPr>
            <a:t>nie wskazują żadnych dodatkowych ograniczeń w tym zakresie</a:t>
          </a:r>
          <a:r>
            <a:rPr lang="pl-PL" b="0">
              <a:solidFill>
                <a:srgbClr val="FF0000"/>
              </a:solidFill>
              <a:latin typeface="Montserrat" panose="00000500000000000000" pitchFamily="2" charset="-18"/>
            </a:rPr>
            <a:t>.</a:t>
          </a:r>
          <a:endParaRPr lang="pl-PL" b="1">
            <a:solidFill>
              <a:srgbClr val="FF0000"/>
            </a:solidFill>
            <a:latin typeface="Montserrat" panose="00000500000000000000" pitchFamily="2" charset="-18"/>
          </a:endParaRPr>
        </a:p>
      </dgm:t>
    </dgm:pt>
    <dgm:pt modelId="{315EF806-822E-400C-B3D8-E9CF656F2562}" type="parTrans" cxnId="{5085EE03-7C2E-4D00-884F-723826A4BC65}">
      <dgm:prSet/>
      <dgm:spPr/>
      <dgm:t>
        <a:bodyPr/>
        <a:lstStyle/>
        <a:p>
          <a:endParaRPr lang="pl-PL"/>
        </a:p>
      </dgm:t>
    </dgm:pt>
    <dgm:pt modelId="{50EEAA53-1BF2-4DAA-A325-99A6FF41FF27}" type="sibTrans" cxnId="{5085EE03-7C2E-4D00-884F-723826A4BC65}">
      <dgm:prSet/>
      <dgm:spPr/>
      <dgm:t>
        <a:bodyPr/>
        <a:lstStyle/>
        <a:p>
          <a:endParaRPr lang="pl-PL"/>
        </a:p>
      </dgm:t>
    </dgm:pt>
    <dgm:pt modelId="{54B6B858-C73D-4C3E-95BF-CB07742F622E}" type="pres">
      <dgm:prSet presAssocID="{2BB8BC50-679F-4CCC-A957-473E21A73D35}" presName="Name0" presStyleCnt="0">
        <dgm:presLayoutVars>
          <dgm:dir/>
          <dgm:resizeHandles val="exact"/>
        </dgm:presLayoutVars>
      </dgm:prSet>
      <dgm:spPr/>
    </dgm:pt>
    <dgm:pt modelId="{FC4F43C5-F259-4223-A03C-6FD87E4A7D87}" type="pres">
      <dgm:prSet presAssocID="{AD406E4E-0240-4E88-ABB4-2643C46C54D6}" presName="node" presStyleLbl="node1" presStyleIdx="0" presStyleCnt="7">
        <dgm:presLayoutVars>
          <dgm:bulletEnabled val="1"/>
        </dgm:presLayoutVars>
      </dgm:prSet>
      <dgm:spPr/>
    </dgm:pt>
    <dgm:pt modelId="{76BB50DB-C543-4314-8028-CD22B1B99285}" type="pres">
      <dgm:prSet presAssocID="{B3C9CE63-A18D-4186-A071-BA2712272107}" presName="sibTrans" presStyleLbl="sibTrans1D1" presStyleIdx="0" presStyleCnt="6"/>
      <dgm:spPr/>
    </dgm:pt>
    <dgm:pt modelId="{07D6DB72-1FE1-4255-B546-F088C14488BF}" type="pres">
      <dgm:prSet presAssocID="{B3C9CE63-A18D-4186-A071-BA2712272107}" presName="connectorText" presStyleLbl="sibTrans1D1" presStyleIdx="0" presStyleCnt="6"/>
      <dgm:spPr/>
    </dgm:pt>
    <dgm:pt modelId="{8AF04D76-54B6-46A0-8462-EFF185308445}" type="pres">
      <dgm:prSet presAssocID="{78E92277-DB85-4AF3-AF68-85E8306A68D1}" presName="node" presStyleLbl="node1" presStyleIdx="1" presStyleCnt="7">
        <dgm:presLayoutVars>
          <dgm:bulletEnabled val="1"/>
        </dgm:presLayoutVars>
      </dgm:prSet>
      <dgm:spPr/>
    </dgm:pt>
    <dgm:pt modelId="{42EB4F25-6C37-42F6-BFD4-8467F23896CD}" type="pres">
      <dgm:prSet presAssocID="{265E28C9-7887-4577-BAA4-EEF2BBE8BC37}" presName="sibTrans" presStyleLbl="sibTrans1D1" presStyleIdx="1" presStyleCnt="6"/>
      <dgm:spPr/>
    </dgm:pt>
    <dgm:pt modelId="{80875EED-3DD1-4588-9995-0739D413C16B}" type="pres">
      <dgm:prSet presAssocID="{265E28C9-7887-4577-BAA4-EEF2BBE8BC37}" presName="connectorText" presStyleLbl="sibTrans1D1" presStyleIdx="1" presStyleCnt="6"/>
      <dgm:spPr/>
    </dgm:pt>
    <dgm:pt modelId="{FB3D2581-2552-4711-884E-A311D2F344BD}" type="pres">
      <dgm:prSet presAssocID="{E2CE4F34-BCAE-452B-B4E3-6BC40BA01912}" presName="node" presStyleLbl="node1" presStyleIdx="2" presStyleCnt="7">
        <dgm:presLayoutVars>
          <dgm:bulletEnabled val="1"/>
        </dgm:presLayoutVars>
      </dgm:prSet>
      <dgm:spPr/>
    </dgm:pt>
    <dgm:pt modelId="{770F644B-CB66-4D3A-9129-7D7013D1CFE3}" type="pres">
      <dgm:prSet presAssocID="{D0C65FFA-B318-4D50-A945-BA9D0E2321DA}" presName="sibTrans" presStyleLbl="sibTrans1D1" presStyleIdx="2" presStyleCnt="6"/>
      <dgm:spPr/>
    </dgm:pt>
    <dgm:pt modelId="{025756F7-5241-48BE-AC00-C405662A79AC}" type="pres">
      <dgm:prSet presAssocID="{D0C65FFA-B318-4D50-A945-BA9D0E2321DA}" presName="connectorText" presStyleLbl="sibTrans1D1" presStyleIdx="2" presStyleCnt="6"/>
      <dgm:spPr/>
    </dgm:pt>
    <dgm:pt modelId="{567CB887-20F7-451D-8C82-E69DD5914B3C}" type="pres">
      <dgm:prSet presAssocID="{1AC15D38-0BF8-4919-A327-960994FCBEDD}" presName="node" presStyleLbl="node1" presStyleIdx="3" presStyleCnt="7">
        <dgm:presLayoutVars>
          <dgm:bulletEnabled val="1"/>
        </dgm:presLayoutVars>
      </dgm:prSet>
      <dgm:spPr/>
    </dgm:pt>
    <dgm:pt modelId="{87E24FC5-D975-46E0-A299-EF8CB4C6B08A}" type="pres">
      <dgm:prSet presAssocID="{7B435F4A-1E55-44F6-BF0A-EB6BBCBD7194}" presName="sibTrans" presStyleLbl="sibTrans1D1" presStyleIdx="3" presStyleCnt="6"/>
      <dgm:spPr/>
    </dgm:pt>
    <dgm:pt modelId="{D9502480-1C7A-497A-B365-89E95609B6FE}" type="pres">
      <dgm:prSet presAssocID="{7B435F4A-1E55-44F6-BF0A-EB6BBCBD7194}" presName="connectorText" presStyleLbl="sibTrans1D1" presStyleIdx="3" presStyleCnt="6"/>
      <dgm:spPr/>
    </dgm:pt>
    <dgm:pt modelId="{A8423964-FFB1-4921-B0F7-B972918CB20C}" type="pres">
      <dgm:prSet presAssocID="{191DFF0A-0D85-4293-B013-F50B37AC4DAE}" presName="node" presStyleLbl="node1" presStyleIdx="4" presStyleCnt="7">
        <dgm:presLayoutVars>
          <dgm:bulletEnabled val="1"/>
        </dgm:presLayoutVars>
      </dgm:prSet>
      <dgm:spPr/>
    </dgm:pt>
    <dgm:pt modelId="{5AAD8F07-16A3-48BD-B0A3-366D74B35F86}" type="pres">
      <dgm:prSet presAssocID="{A7B2041D-9144-4880-8C79-3F2D4C4CB1BA}" presName="sibTrans" presStyleLbl="sibTrans1D1" presStyleIdx="4" presStyleCnt="6"/>
      <dgm:spPr/>
    </dgm:pt>
    <dgm:pt modelId="{ACE68628-7C65-4B06-BA53-80DF7A58926A}" type="pres">
      <dgm:prSet presAssocID="{A7B2041D-9144-4880-8C79-3F2D4C4CB1BA}" presName="connectorText" presStyleLbl="sibTrans1D1" presStyleIdx="4" presStyleCnt="6"/>
      <dgm:spPr/>
    </dgm:pt>
    <dgm:pt modelId="{9C465483-88B0-4C4E-8AD6-8A4E0AD35829}" type="pres">
      <dgm:prSet presAssocID="{CDF47055-4FF1-41A9-8A20-DE4FA49E98EC}" presName="node" presStyleLbl="node1" presStyleIdx="5" presStyleCnt="7">
        <dgm:presLayoutVars>
          <dgm:bulletEnabled val="1"/>
        </dgm:presLayoutVars>
      </dgm:prSet>
      <dgm:spPr/>
    </dgm:pt>
    <dgm:pt modelId="{0086469F-DC5B-4C22-A60A-2BA2CAA80AD5}" type="pres">
      <dgm:prSet presAssocID="{7A2326A5-B98A-4F63-B3EA-C8CDCDB14D7E}" presName="sibTrans" presStyleLbl="sibTrans1D1" presStyleIdx="5" presStyleCnt="6"/>
      <dgm:spPr/>
    </dgm:pt>
    <dgm:pt modelId="{B151FE83-BA1D-4B3F-A7B5-26C2D0226C87}" type="pres">
      <dgm:prSet presAssocID="{7A2326A5-B98A-4F63-B3EA-C8CDCDB14D7E}" presName="connectorText" presStyleLbl="sibTrans1D1" presStyleIdx="5" presStyleCnt="6"/>
      <dgm:spPr/>
    </dgm:pt>
    <dgm:pt modelId="{7CC2059D-BB0E-4A57-8EA3-5F4917C525DB}" type="pres">
      <dgm:prSet presAssocID="{10AE2ACA-A44E-4E9C-9AEE-74FF5F5E4D55}" presName="node" presStyleLbl="node1" presStyleIdx="6" presStyleCnt="7" custScaleX="346227">
        <dgm:presLayoutVars>
          <dgm:bulletEnabled val="1"/>
        </dgm:presLayoutVars>
      </dgm:prSet>
      <dgm:spPr/>
    </dgm:pt>
  </dgm:ptLst>
  <dgm:cxnLst>
    <dgm:cxn modelId="{5085EE03-7C2E-4D00-884F-723826A4BC65}" srcId="{2BB8BC50-679F-4CCC-A957-473E21A73D35}" destId="{10AE2ACA-A44E-4E9C-9AEE-74FF5F5E4D55}" srcOrd="6" destOrd="0" parTransId="{315EF806-822E-400C-B3D8-E9CF656F2562}" sibTransId="{50EEAA53-1BF2-4DAA-A325-99A6FF41FF27}"/>
    <dgm:cxn modelId="{AC730907-4333-4DD5-A3F3-506136BAF5DE}" srcId="{2BB8BC50-679F-4CCC-A957-473E21A73D35}" destId="{AD406E4E-0240-4E88-ABB4-2643C46C54D6}" srcOrd="0" destOrd="0" parTransId="{6A9116FE-646D-48CA-B653-3D53BAB89EEE}" sibTransId="{B3C9CE63-A18D-4186-A071-BA2712272107}"/>
    <dgm:cxn modelId="{411E3522-0100-4A42-B637-AA350E79E1B3}" type="presOf" srcId="{AD406E4E-0240-4E88-ABB4-2643C46C54D6}" destId="{FC4F43C5-F259-4223-A03C-6FD87E4A7D87}" srcOrd="0" destOrd="0" presId="urn:microsoft.com/office/officeart/2005/8/layout/bProcess3"/>
    <dgm:cxn modelId="{6FC9993D-B91E-4676-9AF5-71FA0AA461D6}" type="presOf" srcId="{E2CE4F34-BCAE-452B-B4E3-6BC40BA01912}" destId="{FB3D2581-2552-4711-884E-A311D2F344BD}" srcOrd="0" destOrd="0" presId="urn:microsoft.com/office/officeart/2005/8/layout/bProcess3"/>
    <dgm:cxn modelId="{BD67F745-4872-4070-870D-8965AAF2526F}" type="presOf" srcId="{B3C9CE63-A18D-4186-A071-BA2712272107}" destId="{07D6DB72-1FE1-4255-B546-F088C14488BF}" srcOrd="1" destOrd="0" presId="urn:microsoft.com/office/officeart/2005/8/layout/bProcess3"/>
    <dgm:cxn modelId="{7C773966-A00A-4980-A5D2-64ED0CA9459C}" type="presOf" srcId="{1AC15D38-0BF8-4919-A327-960994FCBEDD}" destId="{567CB887-20F7-451D-8C82-E69DD5914B3C}" srcOrd="0" destOrd="0" presId="urn:microsoft.com/office/officeart/2005/8/layout/bProcess3"/>
    <dgm:cxn modelId="{BF550768-5929-483A-B018-FA6A285C2D37}" type="presOf" srcId="{7A2326A5-B98A-4F63-B3EA-C8CDCDB14D7E}" destId="{0086469F-DC5B-4C22-A60A-2BA2CAA80AD5}" srcOrd="0" destOrd="0" presId="urn:microsoft.com/office/officeart/2005/8/layout/bProcess3"/>
    <dgm:cxn modelId="{38673C48-85B5-4AEE-90C4-059CCE9F394F}" type="presOf" srcId="{D0C65FFA-B318-4D50-A945-BA9D0E2321DA}" destId="{025756F7-5241-48BE-AC00-C405662A79AC}" srcOrd="1" destOrd="0" presId="urn:microsoft.com/office/officeart/2005/8/layout/bProcess3"/>
    <dgm:cxn modelId="{36C44D6A-4BD0-43DA-BF7D-D41C1B053238}" type="presOf" srcId="{2BB8BC50-679F-4CCC-A957-473E21A73D35}" destId="{54B6B858-C73D-4C3E-95BF-CB07742F622E}" srcOrd="0" destOrd="0" presId="urn:microsoft.com/office/officeart/2005/8/layout/bProcess3"/>
    <dgm:cxn modelId="{B4355C6C-B650-4705-B75A-9641BE548CB6}" srcId="{2BB8BC50-679F-4CCC-A957-473E21A73D35}" destId="{1AC15D38-0BF8-4919-A327-960994FCBEDD}" srcOrd="3" destOrd="0" parTransId="{8D9E48CA-0353-4D51-A0F9-D2149CF57145}" sibTransId="{7B435F4A-1E55-44F6-BF0A-EB6BBCBD7194}"/>
    <dgm:cxn modelId="{7981BA4C-70E8-47DE-942F-0BE4D6C3BCAC}" type="presOf" srcId="{191DFF0A-0D85-4293-B013-F50B37AC4DAE}" destId="{A8423964-FFB1-4921-B0F7-B972918CB20C}" srcOrd="0" destOrd="0" presId="urn:microsoft.com/office/officeart/2005/8/layout/bProcess3"/>
    <dgm:cxn modelId="{CFA2776F-F39F-42BC-9C55-5813C3AF8F6A}" srcId="{2BB8BC50-679F-4CCC-A957-473E21A73D35}" destId="{E2CE4F34-BCAE-452B-B4E3-6BC40BA01912}" srcOrd="2" destOrd="0" parTransId="{74CCF24A-0FF0-495A-A9BF-6F069D6F2616}" sibTransId="{D0C65FFA-B318-4D50-A945-BA9D0E2321DA}"/>
    <dgm:cxn modelId="{3EB62279-EE55-40CA-9DB4-6C57ACAD7A55}" srcId="{2BB8BC50-679F-4CCC-A957-473E21A73D35}" destId="{CDF47055-4FF1-41A9-8A20-DE4FA49E98EC}" srcOrd="5" destOrd="0" parTransId="{C351CF0B-77B6-453A-AC62-067976481010}" sibTransId="{7A2326A5-B98A-4F63-B3EA-C8CDCDB14D7E}"/>
    <dgm:cxn modelId="{F368F87D-B011-4824-B6E3-0599470F18F9}" type="presOf" srcId="{265E28C9-7887-4577-BAA4-EEF2BBE8BC37}" destId="{42EB4F25-6C37-42F6-BFD4-8467F23896CD}" srcOrd="0" destOrd="0" presId="urn:microsoft.com/office/officeart/2005/8/layout/bProcess3"/>
    <dgm:cxn modelId="{5A9AF587-2A6D-4984-9F68-A3A7BBA22B7D}" type="presOf" srcId="{B3C9CE63-A18D-4186-A071-BA2712272107}" destId="{76BB50DB-C543-4314-8028-CD22B1B99285}" srcOrd="0" destOrd="0" presId="urn:microsoft.com/office/officeart/2005/8/layout/bProcess3"/>
    <dgm:cxn modelId="{A2EE798F-2C35-47A4-B1A3-90F060396B9C}" type="presOf" srcId="{78E92277-DB85-4AF3-AF68-85E8306A68D1}" destId="{8AF04D76-54B6-46A0-8462-EFF185308445}" srcOrd="0" destOrd="0" presId="urn:microsoft.com/office/officeart/2005/8/layout/bProcess3"/>
    <dgm:cxn modelId="{356A3996-9607-40D7-A596-AA95DDBDE22D}" type="presOf" srcId="{265E28C9-7887-4577-BAA4-EEF2BBE8BC37}" destId="{80875EED-3DD1-4588-9995-0739D413C16B}" srcOrd="1" destOrd="0" presId="urn:microsoft.com/office/officeart/2005/8/layout/bProcess3"/>
    <dgm:cxn modelId="{86E65EA4-6824-43E2-89BE-9E905FAB4616}" type="presOf" srcId="{10AE2ACA-A44E-4E9C-9AEE-74FF5F5E4D55}" destId="{7CC2059D-BB0E-4A57-8EA3-5F4917C525DB}" srcOrd="0" destOrd="0" presId="urn:microsoft.com/office/officeart/2005/8/layout/bProcess3"/>
    <dgm:cxn modelId="{FA4FCDAB-E641-427C-A87B-55D77F8E29F8}" type="presOf" srcId="{A7B2041D-9144-4880-8C79-3F2D4C4CB1BA}" destId="{5AAD8F07-16A3-48BD-B0A3-366D74B35F86}" srcOrd="0" destOrd="0" presId="urn:microsoft.com/office/officeart/2005/8/layout/bProcess3"/>
    <dgm:cxn modelId="{0E16C4AC-4F9A-4235-9F62-2547D50A77C0}" srcId="{2BB8BC50-679F-4CCC-A957-473E21A73D35}" destId="{78E92277-DB85-4AF3-AF68-85E8306A68D1}" srcOrd="1" destOrd="0" parTransId="{EF73BCD2-DA2E-4E23-886B-CFABB0BC5D34}" sibTransId="{265E28C9-7887-4577-BAA4-EEF2BBE8BC37}"/>
    <dgm:cxn modelId="{BFC959C4-2555-43CE-8DD2-F65968C648C4}" type="presOf" srcId="{7B435F4A-1E55-44F6-BF0A-EB6BBCBD7194}" destId="{D9502480-1C7A-497A-B365-89E95609B6FE}" srcOrd="1" destOrd="0" presId="urn:microsoft.com/office/officeart/2005/8/layout/bProcess3"/>
    <dgm:cxn modelId="{7B199FD1-BC29-4F3A-BEEB-579A548EF0AD}" type="presOf" srcId="{7A2326A5-B98A-4F63-B3EA-C8CDCDB14D7E}" destId="{B151FE83-BA1D-4B3F-A7B5-26C2D0226C87}" srcOrd="1" destOrd="0" presId="urn:microsoft.com/office/officeart/2005/8/layout/bProcess3"/>
    <dgm:cxn modelId="{8576B5D3-2F27-4191-9683-9C337D1B1D22}" type="presOf" srcId="{CDF47055-4FF1-41A9-8A20-DE4FA49E98EC}" destId="{9C465483-88B0-4C4E-8AD6-8A4E0AD35829}" srcOrd="0" destOrd="0" presId="urn:microsoft.com/office/officeart/2005/8/layout/bProcess3"/>
    <dgm:cxn modelId="{780844D4-783E-4C6C-AA20-6C74AFFDD927}" type="presOf" srcId="{7B435F4A-1E55-44F6-BF0A-EB6BBCBD7194}" destId="{87E24FC5-D975-46E0-A299-EF8CB4C6B08A}" srcOrd="0" destOrd="0" presId="urn:microsoft.com/office/officeart/2005/8/layout/bProcess3"/>
    <dgm:cxn modelId="{CF71DFDD-204D-4886-B1C0-5B25299DFC95}" srcId="{2BB8BC50-679F-4CCC-A957-473E21A73D35}" destId="{191DFF0A-0D85-4293-B013-F50B37AC4DAE}" srcOrd="4" destOrd="0" parTransId="{07D644E8-819D-4014-A885-910916FDD6E3}" sibTransId="{A7B2041D-9144-4880-8C79-3F2D4C4CB1BA}"/>
    <dgm:cxn modelId="{34F4F7E4-8528-4E86-8316-1746D7AA1105}" type="presOf" srcId="{A7B2041D-9144-4880-8C79-3F2D4C4CB1BA}" destId="{ACE68628-7C65-4B06-BA53-80DF7A58926A}" srcOrd="1" destOrd="0" presId="urn:microsoft.com/office/officeart/2005/8/layout/bProcess3"/>
    <dgm:cxn modelId="{5CADC9E8-A7BC-48D1-B194-1E134EA5E2B3}" type="presOf" srcId="{D0C65FFA-B318-4D50-A945-BA9D0E2321DA}" destId="{770F644B-CB66-4D3A-9129-7D7013D1CFE3}" srcOrd="0" destOrd="0" presId="urn:microsoft.com/office/officeart/2005/8/layout/bProcess3"/>
    <dgm:cxn modelId="{5CB8BCEE-A6FB-4277-90A5-906118A696B1}" type="presParOf" srcId="{54B6B858-C73D-4C3E-95BF-CB07742F622E}" destId="{FC4F43C5-F259-4223-A03C-6FD87E4A7D87}" srcOrd="0" destOrd="0" presId="urn:microsoft.com/office/officeart/2005/8/layout/bProcess3"/>
    <dgm:cxn modelId="{836C47B3-C6DE-4AC5-90F7-86AEDDAABB9C}" type="presParOf" srcId="{54B6B858-C73D-4C3E-95BF-CB07742F622E}" destId="{76BB50DB-C543-4314-8028-CD22B1B99285}" srcOrd="1" destOrd="0" presId="urn:microsoft.com/office/officeart/2005/8/layout/bProcess3"/>
    <dgm:cxn modelId="{FC301182-E4C3-4866-BC71-EC6A3F85B49C}" type="presParOf" srcId="{76BB50DB-C543-4314-8028-CD22B1B99285}" destId="{07D6DB72-1FE1-4255-B546-F088C14488BF}" srcOrd="0" destOrd="0" presId="urn:microsoft.com/office/officeart/2005/8/layout/bProcess3"/>
    <dgm:cxn modelId="{FC4A2A29-E851-451C-BA49-D6AA92D0C4AD}" type="presParOf" srcId="{54B6B858-C73D-4C3E-95BF-CB07742F622E}" destId="{8AF04D76-54B6-46A0-8462-EFF185308445}" srcOrd="2" destOrd="0" presId="urn:microsoft.com/office/officeart/2005/8/layout/bProcess3"/>
    <dgm:cxn modelId="{1A2B9B10-E9F7-44C2-AD61-FC8A1329A51C}" type="presParOf" srcId="{54B6B858-C73D-4C3E-95BF-CB07742F622E}" destId="{42EB4F25-6C37-42F6-BFD4-8467F23896CD}" srcOrd="3" destOrd="0" presId="urn:microsoft.com/office/officeart/2005/8/layout/bProcess3"/>
    <dgm:cxn modelId="{DEDF94BC-432E-4BF4-910C-17D80DBDAB2C}" type="presParOf" srcId="{42EB4F25-6C37-42F6-BFD4-8467F23896CD}" destId="{80875EED-3DD1-4588-9995-0739D413C16B}" srcOrd="0" destOrd="0" presId="urn:microsoft.com/office/officeart/2005/8/layout/bProcess3"/>
    <dgm:cxn modelId="{6F7BF546-5232-4988-9AAA-93540972CA5B}" type="presParOf" srcId="{54B6B858-C73D-4C3E-95BF-CB07742F622E}" destId="{FB3D2581-2552-4711-884E-A311D2F344BD}" srcOrd="4" destOrd="0" presId="urn:microsoft.com/office/officeart/2005/8/layout/bProcess3"/>
    <dgm:cxn modelId="{82E1B76D-95F9-40AC-B739-A59B765D967E}" type="presParOf" srcId="{54B6B858-C73D-4C3E-95BF-CB07742F622E}" destId="{770F644B-CB66-4D3A-9129-7D7013D1CFE3}" srcOrd="5" destOrd="0" presId="urn:microsoft.com/office/officeart/2005/8/layout/bProcess3"/>
    <dgm:cxn modelId="{C911A19E-CCCE-4FCE-932D-5FE6AFE415CF}" type="presParOf" srcId="{770F644B-CB66-4D3A-9129-7D7013D1CFE3}" destId="{025756F7-5241-48BE-AC00-C405662A79AC}" srcOrd="0" destOrd="0" presId="urn:microsoft.com/office/officeart/2005/8/layout/bProcess3"/>
    <dgm:cxn modelId="{98CD2FF9-D03C-4C6A-9167-158D7D009530}" type="presParOf" srcId="{54B6B858-C73D-4C3E-95BF-CB07742F622E}" destId="{567CB887-20F7-451D-8C82-E69DD5914B3C}" srcOrd="6" destOrd="0" presId="urn:microsoft.com/office/officeart/2005/8/layout/bProcess3"/>
    <dgm:cxn modelId="{E9897DF9-AEBC-4056-B3F4-4E268F76508A}" type="presParOf" srcId="{54B6B858-C73D-4C3E-95BF-CB07742F622E}" destId="{87E24FC5-D975-46E0-A299-EF8CB4C6B08A}" srcOrd="7" destOrd="0" presId="urn:microsoft.com/office/officeart/2005/8/layout/bProcess3"/>
    <dgm:cxn modelId="{2A65BEE1-47B8-4C66-978D-6C443EC672FD}" type="presParOf" srcId="{87E24FC5-D975-46E0-A299-EF8CB4C6B08A}" destId="{D9502480-1C7A-497A-B365-89E95609B6FE}" srcOrd="0" destOrd="0" presId="urn:microsoft.com/office/officeart/2005/8/layout/bProcess3"/>
    <dgm:cxn modelId="{0D19B965-8AE6-4CEB-8246-6107964BC2A7}" type="presParOf" srcId="{54B6B858-C73D-4C3E-95BF-CB07742F622E}" destId="{A8423964-FFB1-4921-B0F7-B972918CB20C}" srcOrd="8" destOrd="0" presId="urn:microsoft.com/office/officeart/2005/8/layout/bProcess3"/>
    <dgm:cxn modelId="{4994E3E6-E178-4188-A96A-ECD8E09FBD54}" type="presParOf" srcId="{54B6B858-C73D-4C3E-95BF-CB07742F622E}" destId="{5AAD8F07-16A3-48BD-B0A3-366D74B35F86}" srcOrd="9" destOrd="0" presId="urn:microsoft.com/office/officeart/2005/8/layout/bProcess3"/>
    <dgm:cxn modelId="{BE6C9B26-9054-41C7-A74A-560EAF5A4ADE}" type="presParOf" srcId="{5AAD8F07-16A3-48BD-B0A3-366D74B35F86}" destId="{ACE68628-7C65-4B06-BA53-80DF7A58926A}" srcOrd="0" destOrd="0" presId="urn:microsoft.com/office/officeart/2005/8/layout/bProcess3"/>
    <dgm:cxn modelId="{C7E54DBD-096A-4BD8-BF38-84A22CD27C76}" type="presParOf" srcId="{54B6B858-C73D-4C3E-95BF-CB07742F622E}" destId="{9C465483-88B0-4C4E-8AD6-8A4E0AD35829}" srcOrd="10" destOrd="0" presId="urn:microsoft.com/office/officeart/2005/8/layout/bProcess3"/>
    <dgm:cxn modelId="{D02F73B6-7B6B-4916-AAFC-A0434A42F612}" type="presParOf" srcId="{54B6B858-C73D-4C3E-95BF-CB07742F622E}" destId="{0086469F-DC5B-4C22-A60A-2BA2CAA80AD5}" srcOrd="11" destOrd="0" presId="urn:microsoft.com/office/officeart/2005/8/layout/bProcess3"/>
    <dgm:cxn modelId="{90E74F85-60FC-4409-AA51-6CAD13DA7570}" type="presParOf" srcId="{0086469F-DC5B-4C22-A60A-2BA2CAA80AD5}" destId="{B151FE83-BA1D-4B3F-A7B5-26C2D0226C87}" srcOrd="0" destOrd="0" presId="urn:microsoft.com/office/officeart/2005/8/layout/bProcess3"/>
    <dgm:cxn modelId="{7CCA15C5-ACD6-4B9E-A7F2-126E3E2B801D}" type="presParOf" srcId="{54B6B858-C73D-4C3E-95BF-CB07742F622E}" destId="{7CC2059D-BB0E-4A57-8EA3-5F4917C525DB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3FBB25-BF63-4A55-AAAB-16AC3427894E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124BF812-9DBD-44D5-A622-F33B7C2CF0AE}">
      <dgm:prSet/>
      <dgm:spPr/>
      <dgm:t>
        <a:bodyPr/>
        <a:lstStyle/>
        <a:p>
          <a:r>
            <a:rPr lang="pl-PL" dirty="0"/>
            <a:t>nagrania w postaci </a:t>
          </a:r>
          <a:r>
            <a:rPr lang="pl-PL" dirty="0" err="1"/>
            <a:t>zahasłowanych</a:t>
          </a:r>
          <a:r>
            <a:rPr lang="pl-PL" dirty="0"/>
            <a:t> plików w formacie .mp3 </a:t>
          </a:r>
          <a:r>
            <a:rPr lang="pl-PL" dirty="0">
              <a:solidFill>
                <a:srgbClr val="FF0000"/>
              </a:solidFill>
            </a:rPr>
            <a:t>(24 h przed egzaminem)</a:t>
          </a:r>
        </a:p>
      </dgm:t>
    </dgm:pt>
    <dgm:pt modelId="{1915E203-25F3-4B8E-8A6A-69DE59068EE2}" type="parTrans" cxnId="{A927E729-57CA-4DD3-8A1E-99A04636229C}">
      <dgm:prSet/>
      <dgm:spPr/>
      <dgm:t>
        <a:bodyPr/>
        <a:lstStyle/>
        <a:p>
          <a:endParaRPr lang="pl-PL"/>
        </a:p>
      </dgm:t>
    </dgm:pt>
    <dgm:pt modelId="{F86892D8-E694-46BA-A51D-CE323F221B43}" type="sibTrans" cxnId="{A927E729-57CA-4DD3-8A1E-99A04636229C}">
      <dgm:prSet/>
      <dgm:spPr/>
      <dgm:t>
        <a:bodyPr/>
        <a:lstStyle/>
        <a:p>
          <a:endParaRPr lang="pl-PL"/>
        </a:p>
      </dgm:t>
    </dgm:pt>
    <dgm:pt modelId="{A32E99DA-94B5-4F3B-B474-A76F2ECD4199}">
      <dgm:prSet/>
      <dgm:spPr/>
      <dgm:t>
        <a:bodyPr/>
        <a:lstStyle/>
        <a:p>
          <a:r>
            <a:rPr lang="pl-PL" dirty="0"/>
            <a:t>hasło do plików umieszczone w SIOEO </a:t>
          </a:r>
          <a:br>
            <a:rPr lang="pl-PL" dirty="0"/>
          </a:br>
          <a:r>
            <a:rPr lang="pl-PL" dirty="0">
              <a:solidFill>
                <a:srgbClr val="FF0000"/>
              </a:solidFill>
            </a:rPr>
            <a:t>(30 minut przed egzaminem)</a:t>
          </a:r>
        </a:p>
      </dgm:t>
    </dgm:pt>
    <dgm:pt modelId="{5BF7DA3F-3523-4852-B258-8A3CDCA3D769}" type="parTrans" cxnId="{030FEB45-77CA-4E13-A31E-0EF7CE796C06}">
      <dgm:prSet/>
      <dgm:spPr/>
      <dgm:t>
        <a:bodyPr/>
        <a:lstStyle/>
        <a:p>
          <a:endParaRPr lang="pl-PL"/>
        </a:p>
      </dgm:t>
    </dgm:pt>
    <dgm:pt modelId="{AD348C9D-ADC1-4F91-90B4-2FD72BB42859}" type="sibTrans" cxnId="{030FEB45-77CA-4E13-A31E-0EF7CE796C06}">
      <dgm:prSet/>
      <dgm:spPr/>
      <dgm:t>
        <a:bodyPr/>
        <a:lstStyle/>
        <a:p>
          <a:endParaRPr lang="pl-PL"/>
        </a:p>
      </dgm:t>
    </dgm:pt>
    <dgm:pt modelId="{D03090AB-99DF-4987-89FC-A5790318CC7F}" type="pres">
      <dgm:prSet presAssocID="{653FBB25-BF63-4A55-AAAB-16AC3427894E}" presName="Name0" presStyleCnt="0">
        <dgm:presLayoutVars>
          <dgm:dir/>
        </dgm:presLayoutVars>
      </dgm:prSet>
      <dgm:spPr/>
    </dgm:pt>
    <dgm:pt modelId="{4A9DD2D0-689C-4059-93C9-968E16E6CC51}" type="pres">
      <dgm:prSet presAssocID="{124BF812-9DBD-44D5-A622-F33B7C2CF0AE}" presName="noChildren" presStyleCnt="0"/>
      <dgm:spPr/>
    </dgm:pt>
    <dgm:pt modelId="{DFBBA750-0BC7-446D-BF04-D5871214A66A}" type="pres">
      <dgm:prSet presAssocID="{124BF812-9DBD-44D5-A622-F33B7C2CF0AE}" presName="gap" presStyleCnt="0"/>
      <dgm:spPr/>
    </dgm:pt>
    <dgm:pt modelId="{50F2CC80-F96D-4B61-89C1-353070AFC5AC}" type="pres">
      <dgm:prSet presAssocID="{124BF812-9DBD-44D5-A622-F33B7C2CF0AE}" presName="medCircle2" presStyleLbl="vennNode1" presStyleIdx="0" presStyleCnt="2" custLinFactNeighborX="-68510" custLinFactNeighborY="-7537"/>
      <dgm:spPr/>
    </dgm:pt>
    <dgm:pt modelId="{219AE156-6347-45A6-890F-742ECFFF9CB3}" type="pres">
      <dgm:prSet presAssocID="{124BF812-9DBD-44D5-A622-F33B7C2CF0AE}" presName="txLvlOnly1" presStyleLbl="revTx" presStyleIdx="0" presStyleCnt="2" custLinFactNeighborX="5765" custLinFactNeighborY="-10870"/>
      <dgm:spPr/>
    </dgm:pt>
    <dgm:pt modelId="{20FF95C8-0E44-42D2-A437-3E185EC6CC48}" type="pres">
      <dgm:prSet presAssocID="{A32E99DA-94B5-4F3B-B474-A76F2ECD4199}" presName="noChildren" presStyleCnt="0"/>
      <dgm:spPr/>
    </dgm:pt>
    <dgm:pt modelId="{C401B5B3-C848-4F57-8AB5-DD427D29D358}" type="pres">
      <dgm:prSet presAssocID="{A32E99DA-94B5-4F3B-B474-A76F2ECD4199}" presName="gap" presStyleCnt="0"/>
      <dgm:spPr/>
    </dgm:pt>
    <dgm:pt modelId="{1BFBF2BD-4FB4-41D5-9B67-B7AD95598ADF}" type="pres">
      <dgm:prSet presAssocID="{A32E99DA-94B5-4F3B-B474-A76F2ECD4199}" presName="medCircle2" presStyleLbl="vennNode1" presStyleIdx="1" presStyleCnt="2" custLinFactNeighborX="-26219" custLinFactNeighborY="-1277"/>
      <dgm:spPr/>
    </dgm:pt>
    <dgm:pt modelId="{33BCE334-C977-4480-B1CB-31BC00A33B43}" type="pres">
      <dgm:prSet presAssocID="{A32E99DA-94B5-4F3B-B474-A76F2ECD4199}" presName="txLvlOnly1" presStyleLbl="revTx" presStyleIdx="1" presStyleCnt="2" custLinFactNeighborX="44" custLinFactNeighborY="30101"/>
      <dgm:spPr/>
    </dgm:pt>
  </dgm:ptLst>
  <dgm:cxnLst>
    <dgm:cxn modelId="{0DA64319-4C59-4064-8EBC-30E65A5B31D3}" type="presOf" srcId="{653FBB25-BF63-4A55-AAAB-16AC3427894E}" destId="{D03090AB-99DF-4987-89FC-A5790318CC7F}" srcOrd="0" destOrd="0" presId="urn:microsoft.com/office/officeart/2008/layout/VerticalCircleList"/>
    <dgm:cxn modelId="{A927E729-57CA-4DD3-8A1E-99A04636229C}" srcId="{653FBB25-BF63-4A55-AAAB-16AC3427894E}" destId="{124BF812-9DBD-44D5-A622-F33B7C2CF0AE}" srcOrd="0" destOrd="0" parTransId="{1915E203-25F3-4B8E-8A6A-69DE59068EE2}" sibTransId="{F86892D8-E694-46BA-A51D-CE323F221B43}"/>
    <dgm:cxn modelId="{030FEB45-77CA-4E13-A31E-0EF7CE796C06}" srcId="{653FBB25-BF63-4A55-AAAB-16AC3427894E}" destId="{A32E99DA-94B5-4F3B-B474-A76F2ECD4199}" srcOrd="1" destOrd="0" parTransId="{5BF7DA3F-3523-4852-B258-8A3CDCA3D769}" sibTransId="{AD348C9D-ADC1-4F91-90B4-2FD72BB42859}"/>
    <dgm:cxn modelId="{D15FE9F0-B95E-4D22-A656-ADBECCAECA26}" type="presOf" srcId="{124BF812-9DBD-44D5-A622-F33B7C2CF0AE}" destId="{219AE156-6347-45A6-890F-742ECFFF9CB3}" srcOrd="0" destOrd="0" presId="urn:microsoft.com/office/officeart/2008/layout/VerticalCircleList"/>
    <dgm:cxn modelId="{31B88FFB-E2EF-48FF-AD0C-DDC4BBCDCC36}" type="presOf" srcId="{A32E99DA-94B5-4F3B-B474-A76F2ECD4199}" destId="{33BCE334-C977-4480-B1CB-31BC00A33B43}" srcOrd="0" destOrd="0" presId="urn:microsoft.com/office/officeart/2008/layout/VerticalCircleList"/>
    <dgm:cxn modelId="{57BF71B6-F83F-4E3A-8D92-6900C456BDA3}" type="presParOf" srcId="{D03090AB-99DF-4987-89FC-A5790318CC7F}" destId="{4A9DD2D0-689C-4059-93C9-968E16E6CC51}" srcOrd="0" destOrd="0" presId="urn:microsoft.com/office/officeart/2008/layout/VerticalCircleList"/>
    <dgm:cxn modelId="{5084A3BD-A52A-40B7-8ABD-F10CE40B4D73}" type="presParOf" srcId="{4A9DD2D0-689C-4059-93C9-968E16E6CC51}" destId="{DFBBA750-0BC7-446D-BF04-D5871214A66A}" srcOrd="0" destOrd="0" presId="urn:microsoft.com/office/officeart/2008/layout/VerticalCircleList"/>
    <dgm:cxn modelId="{2C1D9631-62D8-400E-B070-2E331221B4D2}" type="presParOf" srcId="{4A9DD2D0-689C-4059-93C9-968E16E6CC51}" destId="{50F2CC80-F96D-4B61-89C1-353070AFC5AC}" srcOrd="1" destOrd="0" presId="urn:microsoft.com/office/officeart/2008/layout/VerticalCircleList"/>
    <dgm:cxn modelId="{E03E5F33-7374-460A-8EEC-638C61EDCCFB}" type="presParOf" srcId="{4A9DD2D0-689C-4059-93C9-968E16E6CC51}" destId="{219AE156-6347-45A6-890F-742ECFFF9CB3}" srcOrd="2" destOrd="0" presId="urn:microsoft.com/office/officeart/2008/layout/VerticalCircleList"/>
    <dgm:cxn modelId="{6FCD77C7-958D-4075-8716-E5B9E1527B49}" type="presParOf" srcId="{D03090AB-99DF-4987-89FC-A5790318CC7F}" destId="{20FF95C8-0E44-42D2-A437-3E185EC6CC48}" srcOrd="1" destOrd="0" presId="urn:microsoft.com/office/officeart/2008/layout/VerticalCircleList"/>
    <dgm:cxn modelId="{4F65389A-C291-401F-B3FE-0EA3C4343C9D}" type="presParOf" srcId="{20FF95C8-0E44-42D2-A437-3E185EC6CC48}" destId="{C401B5B3-C848-4F57-8AB5-DD427D29D358}" srcOrd="0" destOrd="0" presId="urn:microsoft.com/office/officeart/2008/layout/VerticalCircleList"/>
    <dgm:cxn modelId="{03906473-C32C-4A55-8B6F-99EF670A029D}" type="presParOf" srcId="{20FF95C8-0E44-42D2-A437-3E185EC6CC48}" destId="{1BFBF2BD-4FB4-41D5-9B67-B7AD95598ADF}" srcOrd="1" destOrd="0" presId="urn:microsoft.com/office/officeart/2008/layout/VerticalCircleList"/>
    <dgm:cxn modelId="{44E989EB-FC3D-4494-AAE8-6292C953EF24}" type="presParOf" srcId="{20FF95C8-0E44-42D2-A437-3E185EC6CC48}" destId="{33BCE334-C977-4480-B1CB-31BC00A33B43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F954CE-4268-4CE4-B2D4-AED9BC1F33A6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D3B4988-C2A4-4575-BA17-4866795A7579}">
      <dgm:prSet/>
      <dgm:spPr/>
      <dgm:t>
        <a:bodyPr/>
        <a:lstStyle/>
        <a:p>
          <a:pPr rtl="0"/>
          <a:r>
            <a:rPr lang="pl-PL"/>
            <a:t>długopis (lub pióro) z czarnym tuszem (atramentem)</a:t>
          </a:r>
        </a:p>
      </dgm:t>
    </dgm:pt>
    <dgm:pt modelId="{D22E44E7-B0F7-416F-B8C7-34031FD09D75}" type="parTrans" cxnId="{A3BDFF2B-910F-421E-AC99-D74520E13767}">
      <dgm:prSet/>
      <dgm:spPr/>
      <dgm:t>
        <a:bodyPr/>
        <a:lstStyle/>
        <a:p>
          <a:endParaRPr lang="pl-PL"/>
        </a:p>
      </dgm:t>
    </dgm:pt>
    <dgm:pt modelId="{CED90D00-09AE-4C5F-B47D-B732660C5995}" type="sibTrans" cxnId="{A3BDFF2B-910F-421E-AC99-D74520E13767}">
      <dgm:prSet/>
      <dgm:spPr/>
      <dgm:t>
        <a:bodyPr/>
        <a:lstStyle/>
        <a:p>
          <a:endParaRPr lang="pl-PL"/>
        </a:p>
      </dgm:t>
    </dgm:pt>
    <dgm:pt modelId="{56AC30D8-EB88-482B-9650-95D4FD1FC607}">
      <dgm:prSet/>
      <dgm:spPr/>
      <dgm:t>
        <a:bodyPr/>
        <a:lstStyle/>
        <a:p>
          <a:pPr rtl="0"/>
          <a:r>
            <a:rPr lang="pl-PL"/>
            <a:t>ołówek</a:t>
          </a:r>
        </a:p>
      </dgm:t>
    </dgm:pt>
    <dgm:pt modelId="{87DFB5F6-BA19-48A7-9CFF-19488E45AD2F}" type="parTrans" cxnId="{590CDAA7-4C1E-4103-92DE-9705D6AEA28D}">
      <dgm:prSet/>
      <dgm:spPr/>
      <dgm:t>
        <a:bodyPr/>
        <a:lstStyle/>
        <a:p>
          <a:endParaRPr lang="pl-PL"/>
        </a:p>
      </dgm:t>
    </dgm:pt>
    <dgm:pt modelId="{6070B505-4BE0-4BEC-9310-BCDF359D6E24}" type="sibTrans" cxnId="{590CDAA7-4C1E-4103-92DE-9705D6AEA28D}">
      <dgm:prSet/>
      <dgm:spPr/>
      <dgm:t>
        <a:bodyPr/>
        <a:lstStyle/>
        <a:p>
          <a:endParaRPr lang="pl-PL"/>
        </a:p>
      </dgm:t>
    </dgm:pt>
    <dgm:pt modelId="{8F709D7E-3DE9-4309-A332-7503D29A76B9}">
      <dgm:prSet/>
      <dgm:spPr/>
      <dgm:t>
        <a:bodyPr/>
        <a:lstStyle/>
        <a:p>
          <a:pPr rtl="0"/>
          <a:r>
            <a:rPr lang="pl-PL"/>
            <a:t>długopis </a:t>
          </a:r>
          <a:r>
            <a:rPr lang="pl-PL" err="1"/>
            <a:t>suchościeralny</a:t>
          </a:r>
          <a:endParaRPr lang="pl-PL"/>
        </a:p>
      </dgm:t>
    </dgm:pt>
    <dgm:pt modelId="{44DA8094-EE18-4C4A-BEBD-13A21A694B2D}" type="parTrans" cxnId="{F553FA02-478F-488E-9876-088C14941F33}">
      <dgm:prSet/>
      <dgm:spPr/>
      <dgm:t>
        <a:bodyPr/>
        <a:lstStyle/>
        <a:p>
          <a:endParaRPr lang="pl-PL"/>
        </a:p>
      </dgm:t>
    </dgm:pt>
    <dgm:pt modelId="{E51B8FFB-8268-4744-8EC4-9A2CFA795027}" type="sibTrans" cxnId="{F553FA02-478F-488E-9876-088C14941F33}">
      <dgm:prSet/>
      <dgm:spPr/>
      <dgm:t>
        <a:bodyPr/>
        <a:lstStyle/>
        <a:p>
          <a:endParaRPr lang="pl-PL"/>
        </a:p>
      </dgm:t>
    </dgm:pt>
    <dgm:pt modelId="{61253674-7667-4502-8304-11469B858CAA}" type="pres">
      <dgm:prSet presAssocID="{B6F954CE-4268-4CE4-B2D4-AED9BC1F33A6}" presName="linearFlow" presStyleCnt="0">
        <dgm:presLayoutVars>
          <dgm:dir/>
          <dgm:resizeHandles val="exact"/>
        </dgm:presLayoutVars>
      </dgm:prSet>
      <dgm:spPr/>
    </dgm:pt>
    <dgm:pt modelId="{500714D8-1EBF-4CA1-8221-999FB8E0D462}" type="pres">
      <dgm:prSet presAssocID="{4D3B4988-C2A4-4575-BA17-4866795A7579}" presName="composite" presStyleCnt="0"/>
      <dgm:spPr/>
    </dgm:pt>
    <dgm:pt modelId="{8B6FAB13-CF76-46D7-BD48-8D1FDEA22C1C}" type="pres">
      <dgm:prSet presAssocID="{4D3B4988-C2A4-4575-BA17-4866795A757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C2BFA35-2EFE-448B-8009-59F601B53479}" type="pres">
      <dgm:prSet presAssocID="{4D3B4988-C2A4-4575-BA17-4866795A7579}" presName="txShp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12870148-5824-4714-BA85-12F87044F8D5}" type="pres">
      <dgm:prSet presAssocID="{CED90D00-09AE-4C5F-B47D-B732660C5995}" presName="spacing" presStyleCnt="0"/>
      <dgm:spPr/>
    </dgm:pt>
    <dgm:pt modelId="{0666732F-3E4A-412A-8ABE-926FB15855A8}" type="pres">
      <dgm:prSet presAssocID="{56AC30D8-EB88-482B-9650-95D4FD1FC607}" presName="composite" presStyleCnt="0"/>
      <dgm:spPr/>
    </dgm:pt>
    <dgm:pt modelId="{8C66CC2A-DF8B-4071-9AEF-B18838228333}" type="pres">
      <dgm:prSet presAssocID="{56AC30D8-EB88-482B-9650-95D4FD1FC607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BA1413B-E602-4B9E-9416-496F5CF50A5F}" type="pres">
      <dgm:prSet presAssocID="{56AC30D8-EB88-482B-9650-95D4FD1FC607}" presName="txShp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458EDEF9-1AE6-4C6F-BCA9-B6D90EC2ED73}" type="pres">
      <dgm:prSet presAssocID="{6070B505-4BE0-4BEC-9310-BCDF359D6E24}" presName="spacing" presStyleCnt="0"/>
      <dgm:spPr/>
    </dgm:pt>
    <dgm:pt modelId="{B541B411-4D49-4C38-86E1-4DE0BC5F1580}" type="pres">
      <dgm:prSet presAssocID="{8F709D7E-3DE9-4309-A332-7503D29A76B9}" presName="composite" presStyleCnt="0"/>
      <dgm:spPr/>
    </dgm:pt>
    <dgm:pt modelId="{04ED8A85-787F-4E5A-BCF1-61EB76CD7E92}" type="pres">
      <dgm:prSet presAssocID="{8F709D7E-3DE9-4309-A332-7503D29A76B9}" presName="imgShp" presStyleLbl="fgImgPlace1" presStyleIdx="2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EC30541-2139-44CE-BDD1-098641F946B4}" type="pres">
      <dgm:prSet presAssocID="{8F709D7E-3DE9-4309-A332-7503D29A76B9}" presName="txShp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553FA02-478F-488E-9876-088C14941F33}" srcId="{B6F954CE-4268-4CE4-B2D4-AED9BC1F33A6}" destId="{8F709D7E-3DE9-4309-A332-7503D29A76B9}" srcOrd="2" destOrd="0" parTransId="{44DA8094-EE18-4C4A-BEBD-13A21A694B2D}" sibTransId="{E51B8FFB-8268-4744-8EC4-9A2CFA795027}"/>
    <dgm:cxn modelId="{B065B71C-80FA-46A3-ADA7-5420D303F9D4}" type="presOf" srcId="{4D3B4988-C2A4-4575-BA17-4866795A7579}" destId="{2C2BFA35-2EFE-448B-8009-59F601B53479}" srcOrd="0" destOrd="0" presId="urn:microsoft.com/office/officeart/2005/8/layout/vList3"/>
    <dgm:cxn modelId="{CE0D4D2A-22AA-4A10-A030-3A5A0F1D1F5C}" type="presOf" srcId="{B6F954CE-4268-4CE4-B2D4-AED9BC1F33A6}" destId="{61253674-7667-4502-8304-11469B858CAA}" srcOrd="0" destOrd="0" presId="urn:microsoft.com/office/officeart/2005/8/layout/vList3"/>
    <dgm:cxn modelId="{A3BDFF2B-910F-421E-AC99-D74520E13767}" srcId="{B6F954CE-4268-4CE4-B2D4-AED9BC1F33A6}" destId="{4D3B4988-C2A4-4575-BA17-4866795A7579}" srcOrd="0" destOrd="0" parTransId="{D22E44E7-B0F7-416F-B8C7-34031FD09D75}" sibTransId="{CED90D00-09AE-4C5F-B47D-B732660C5995}"/>
    <dgm:cxn modelId="{9A5F1AA5-A9DE-48AB-AFFC-27E121746366}" type="presOf" srcId="{56AC30D8-EB88-482B-9650-95D4FD1FC607}" destId="{3BA1413B-E602-4B9E-9416-496F5CF50A5F}" srcOrd="0" destOrd="0" presId="urn:microsoft.com/office/officeart/2005/8/layout/vList3"/>
    <dgm:cxn modelId="{590CDAA7-4C1E-4103-92DE-9705D6AEA28D}" srcId="{B6F954CE-4268-4CE4-B2D4-AED9BC1F33A6}" destId="{56AC30D8-EB88-482B-9650-95D4FD1FC607}" srcOrd="1" destOrd="0" parTransId="{87DFB5F6-BA19-48A7-9CFF-19488E45AD2F}" sibTransId="{6070B505-4BE0-4BEC-9310-BCDF359D6E24}"/>
    <dgm:cxn modelId="{76D98ACD-55EB-4A16-B552-D3F8869685BB}" type="presOf" srcId="{8F709D7E-3DE9-4309-A332-7503D29A76B9}" destId="{DEC30541-2139-44CE-BDD1-098641F946B4}" srcOrd="0" destOrd="0" presId="urn:microsoft.com/office/officeart/2005/8/layout/vList3"/>
    <dgm:cxn modelId="{0C89546D-1D0C-498A-AA7D-815DE81C3366}" type="presParOf" srcId="{61253674-7667-4502-8304-11469B858CAA}" destId="{500714D8-1EBF-4CA1-8221-999FB8E0D462}" srcOrd="0" destOrd="0" presId="urn:microsoft.com/office/officeart/2005/8/layout/vList3"/>
    <dgm:cxn modelId="{12A0C076-FF85-4377-A1D0-13D557557D99}" type="presParOf" srcId="{500714D8-1EBF-4CA1-8221-999FB8E0D462}" destId="{8B6FAB13-CF76-46D7-BD48-8D1FDEA22C1C}" srcOrd="0" destOrd="0" presId="urn:microsoft.com/office/officeart/2005/8/layout/vList3"/>
    <dgm:cxn modelId="{257C1E40-54E3-4095-8998-55AEFDB3B81D}" type="presParOf" srcId="{500714D8-1EBF-4CA1-8221-999FB8E0D462}" destId="{2C2BFA35-2EFE-448B-8009-59F601B53479}" srcOrd="1" destOrd="0" presId="urn:microsoft.com/office/officeart/2005/8/layout/vList3"/>
    <dgm:cxn modelId="{F062F1ED-D3AD-4735-B6D1-4261A41BD2A4}" type="presParOf" srcId="{61253674-7667-4502-8304-11469B858CAA}" destId="{12870148-5824-4714-BA85-12F87044F8D5}" srcOrd="1" destOrd="0" presId="urn:microsoft.com/office/officeart/2005/8/layout/vList3"/>
    <dgm:cxn modelId="{B2AD190F-7AF4-4F92-B248-C98EDC9A0BF9}" type="presParOf" srcId="{61253674-7667-4502-8304-11469B858CAA}" destId="{0666732F-3E4A-412A-8ABE-926FB15855A8}" srcOrd="2" destOrd="0" presId="urn:microsoft.com/office/officeart/2005/8/layout/vList3"/>
    <dgm:cxn modelId="{DEF6A273-47E3-4EF3-B6FC-52478182DE38}" type="presParOf" srcId="{0666732F-3E4A-412A-8ABE-926FB15855A8}" destId="{8C66CC2A-DF8B-4071-9AEF-B18838228333}" srcOrd="0" destOrd="0" presId="urn:microsoft.com/office/officeart/2005/8/layout/vList3"/>
    <dgm:cxn modelId="{AD85CC02-E0E1-4EE7-B2B2-8BCCF123E278}" type="presParOf" srcId="{0666732F-3E4A-412A-8ABE-926FB15855A8}" destId="{3BA1413B-E602-4B9E-9416-496F5CF50A5F}" srcOrd="1" destOrd="0" presId="urn:microsoft.com/office/officeart/2005/8/layout/vList3"/>
    <dgm:cxn modelId="{45F65C22-11CC-40FA-8A45-88B64F1822F1}" type="presParOf" srcId="{61253674-7667-4502-8304-11469B858CAA}" destId="{458EDEF9-1AE6-4C6F-BCA9-B6D90EC2ED73}" srcOrd="3" destOrd="0" presId="urn:microsoft.com/office/officeart/2005/8/layout/vList3"/>
    <dgm:cxn modelId="{9DFB6E2B-FBEE-4874-8BB2-0069E2965819}" type="presParOf" srcId="{61253674-7667-4502-8304-11469B858CAA}" destId="{B541B411-4D49-4C38-86E1-4DE0BC5F1580}" srcOrd="4" destOrd="0" presId="urn:microsoft.com/office/officeart/2005/8/layout/vList3"/>
    <dgm:cxn modelId="{5A1DE256-EBA1-48D8-9D32-3F9827FCE61F}" type="presParOf" srcId="{B541B411-4D49-4C38-86E1-4DE0BC5F1580}" destId="{04ED8A85-787F-4E5A-BCF1-61EB76CD7E92}" srcOrd="0" destOrd="0" presId="urn:microsoft.com/office/officeart/2005/8/layout/vList3"/>
    <dgm:cxn modelId="{EA5CE5F5-4DCB-4CF0-B29D-20A1109BEA5D}" type="presParOf" srcId="{B541B411-4D49-4C38-86E1-4DE0BC5F1580}" destId="{DEC30541-2139-44CE-BDD1-098641F946B4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783164-3C05-4D38-A216-380329F5BBD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54F9EFDE-1218-441E-B5C4-921B924A9C99}">
      <dgm:prSet phldrT="[Tekst]"/>
      <dgm:spPr/>
      <dgm:t>
        <a:bodyPr/>
        <a:lstStyle/>
        <a:p>
          <a:r>
            <a:rPr lang="pl-PL"/>
            <a:t>język polski</a:t>
          </a:r>
        </a:p>
      </dgm:t>
    </dgm:pt>
    <dgm:pt modelId="{B30E75B5-B970-4FCD-9ED6-59F66216CFEE}" type="parTrans" cxnId="{44107EFB-E2B8-4544-8EBB-7534726B64D7}">
      <dgm:prSet/>
      <dgm:spPr/>
      <dgm:t>
        <a:bodyPr/>
        <a:lstStyle/>
        <a:p>
          <a:endParaRPr lang="pl-PL"/>
        </a:p>
      </dgm:t>
    </dgm:pt>
    <dgm:pt modelId="{56840FE0-6322-41FD-8013-1D3EB9484CE0}" type="sibTrans" cxnId="{44107EFB-E2B8-4544-8EBB-7534726B64D7}">
      <dgm:prSet/>
      <dgm:spPr/>
      <dgm:t>
        <a:bodyPr/>
        <a:lstStyle/>
        <a:p>
          <a:endParaRPr lang="pl-PL"/>
        </a:p>
      </dgm:t>
    </dgm:pt>
    <dgm:pt modelId="{EA1C0191-2E7A-4CEF-874C-39D1682B58D0}">
      <dgm:prSet phldrT="[Tekst]"/>
      <dgm:spPr/>
      <dgm:t>
        <a:bodyPr/>
        <a:lstStyle/>
        <a:p>
          <a:r>
            <a:rPr lang="pl-PL"/>
            <a:t>język obcy nowożytny</a:t>
          </a:r>
        </a:p>
      </dgm:t>
    </dgm:pt>
    <dgm:pt modelId="{481B2864-B46F-4310-933E-489472302949}" type="parTrans" cxnId="{089DDAA9-44D8-43E9-B33E-401C2F72B92F}">
      <dgm:prSet/>
      <dgm:spPr/>
      <dgm:t>
        <a:bodyPr/>
        <a:lstStyle/>
        <a:p>
          <a:endParaRPr lang="pl-PL"/>
        </a:p>
      </dgm:t>
    </dgm:pt>
    <dgm:pt modelId="{DFAA81CB-0837-41BA-B49C-3AE4DDB5ED7A}" type="sibTrans" cxnId="{089DDAA9-44D8-43E9-B33E-401C2F72B92F}">
      <dgm:prSet/>
      <dgm:spPr/>
      <dgm:t>
        <a:bodyPr/>
        <a:lstStyle/>
        <a:p>
          <a:endParaRPr lang="pl-PL"/>
        </a:p>
      </dgm:t>
    </dgm:pt>
    <dgm:pt modelId="{4A875395-2014-4B50-B647-167DAF706A39}">
      <dgm:prSet phldrT="[Tekst]"/>
      <dgm:spPr/>
      <dgm:t>
        <a:bodyPr/>
        <a:lstStyle/>
        <a:p>
          <a:r>
            <a:rPr lang="pl-PL"/>
            <a:t>matematyka</a:t>
          </a:r>
        </a:p>
      </dgm:t>
    </dgm:pt>
    <dgm:pt modelId="{038F3E30-6B8F-4F1D-BE80-D34C46F706B7}" type="parTrans" cxnId="{C6B56416-668F-46CD-8FCA-566C1CBE77A6}">
      <dgm:prSet/>
      <dgm:spPr/>
      <dgm:t>
        <a:bodyPr/>
        <a:lstStyle/>
        <a:p>
          <a:endParaRPr lang="pl-PL"/>
        </a:p>
      </dgm:t>
    </dgm:pt>
    <dgm:pt modelId="{85C54B1C-09C8-4B29-B360-A6DCD0960404}" type="sibTrans" cxnId="{C6B56416-668F-46CD-8FCA-566C1CBE77A6}">
      <dgm:prSet/>
      <dgm:spPr/>
      <dgm:t>
        <a:bodyPr/>
        <a:lstStyle/>
        <a:p>
          <a:endParaRPr lang="pl-PL"/>
        </a:p>
      </dgm:t>
    </dgm:pt>
    <dgm:pt modelId="{0A578686-4ED6-41C3-95F5-394B7A7A06B7}">
      <dgm:prSet phldrT="[Tekst]"/>
      <dgm:spPr>
        <a:solidFill>
          <a:srgbClr val="33CC33"/>
        </a:solidFill>
      </dgm:spPr>
      <dgm:t>
        <a:bodyPr/>
        <a:lstStyle/>
        <a:p>
          <a:r>
            <a:rPr lang="pl-PL"/>
            <a:t>13 maja   godz. 5:30-8:00</a:t>
          </a:r>
        </a:p>
      </dgm:t>
    </dgm:pt>
    <dgm:pt modelId="{F597C84D-2A2A-4B54-B2D6-879F02809713}" type="parTrans" cxnId="{62B79932-CC0D-4658-B6A3-488B80C2865C}">
      <dgm:prSet/>
      <dgm:spPr/>
      <dgm:t>
        <a:bodyPr/>
        <a:lstStyle/>
        <a:p>
          <a:endParaRPr lang="pl-PL"/>
        </a:p>
      </dgm:t>
    </dgm:pt>
    <dgm:pt modelId="{10676C37-C9DC-4312-A382-2B1A5040FB50}" type="sibTrans" cxnId="{62B79932-CC0D-4658-B6A3-488B80C2865C}">
      <dgm:prSet/>
      <dgm:spPr/>
      <dgm:t>
        <a:bodyPr/>
        <a:lstStyle/>
        <a:p>
          <a:endParaRPr lang="pl-PL"/>
        </a:p>
      </dgm:t>
    </dgm:pt>
    <dgm:pt modelId="{1F1726E3-4D27-4634-BDC2-508DC5A06EC2}">
      <dgm:prSet phldrT="[Tekst]"/>
      <dgm:spPr>
        <a:solidFill>
          <a:srgbClr val="33CC33"/>
        </a:solidFill>
      </dgm:spPr>
      <dgm:t>
        <a:bodyPr/>
        <a:lstStyle/>
        <a:p>
          <a:r>
            <a:rPr lang="pl-PL"/>
            <a:t>14 maja   godz. 5:30-8:00</a:t>
          </a:r>
        </a:p>
      </dgm:t>
    </dgm:pt>
    <dgm:pt modelId="{D18B61D0-C890-4C2E-B2FE-E3C858BDF047}" type="parTrans" cxnId="{A6D38F71-16E8-4F35-A9B7-4B5CB8E6AC4B}">
      <dgm:prSet/>
      <dgm:spPr/>
      <dgm:t>
        <a:bodyPr/>
        <a:lstStyle/>
        <a:p>
          <a:endParaRPr lang="pl-PL"/>
        </a:p>
      </dgm:t>
    </dgm:pt>
    <dgm:pt modelId="{86AB6DE7-B33C-4714-A193-0036C28DA7D2}" type="sibTrans" cxnId="{A6D38F71-16E8-4F35-A9B7-4B5CB8E6AC4B}">
      <dgm:prSet/>
      <dgm:spPr/>
      <dgm:t>
        <a:bodyPr/>
        <a:lstStyle/>
        <a:p>
          <a:endParaRPr lang="pl-PL"/>
        </a:p>
      </dgm:t>
    </dgm:pt>
    <dgm:pt modelId="{62AFDEF1-D0A4-437C-8807-73B5D2EC9502}">
      <dgm:prSet phldrT="[Tekst]"/>
      <dgm:spPr>
        <a:solidFill>
          <a:srgbClr val="33CC33"/>
        </a:solidFill>
      </dgm:spPr>
      <dgm:t>
        <a:bodyPr/>
        <a:lstStyle/>
        <a:p>
          <a:r>
            <a:rPr lang="pl-PL"/>
            <a:t>15 maja   godz. 5:30-8:00</a:t>
          </a:r>
        </a:p>
      </dgm:t>
    </dgm:pt>
    <dgm:pt modelId="{E8675612-817E-420C-AFDC-A3274A0444B5}" type="parTrans" cxnId="{4AF29EA8-3C85-4125-9506-25D546BC5EFA}">
      <dgm:prSet/>
      <dgm:spPr/>
      <dgm:t>
        <a:bodyPr/>
        <a:lstStyle/>
        <a:p>
          <a:endParaRPr lang="pl-PL"/>
        </a:p>
      </dgm:t>
    </dgm:pt>
    <dgm:pt modelId="{CD1E14FA-FE78-47D4-BE6D-881F4EA43A2C}" type="sibTrans" cxnId="{4AF29EA8-3C85-4125-9506-25D546BC5EFA}">
      <dgm:prSet/>
      <dgm:spPr/>
      <dgm:t>
        <a:bodyPr/>
        <a:lstStyle/>
        <a:p>
          <a:endParaRPr lang="pl-PL"/>
        </a:p>
      </dgm:t>
    </dgm:pt>
    <dgm:pt modelId="{0906DE7C-C46C-4FBA-94F4-139E8890885B}">
      <dgm:prSet phldrT="[Tekst]"/>
      <dgm:spPr/>
      <dgm:t>
        <a:bodyPr/>
        <a:lstStyle/>
        <a:p>
          <a:r>
            <a:rPr lang="pl-PL"/>
            <a:t>9 czerwca  godz. 8:00-12:00</a:t>
          </a:r>
        </a:p>
      </dgm:t>
    </dgm:pt>
    <dgm:pt modelId="{469DFEDB-A4B9-42BC-9E5E-D8D91727660F}" type="parTrans" cxnId="{F8058EC5-2E79-4EDD-8BC3-6D07E2AEFBB9}">
      <dgm:prSet/>
      <dgm:spPr/>
      <dgm:t>
        <a:bodyPr/>
        <a:lstStyle/>
        <a:p>
          <a:endParaRPr lang="pl-PL"/>
        </a:p>
      </dgm:t>
    </dgm:pt>
    <dgm:pt modelId="{847BF959-FAD8-44FD-A5B7-310E8B92937B}" type="sibTrans" cxnId="{F8058EC5-2E79-4EDD-8BC3-6D07E2AEFBB9}">
      <dgm:prSet/>
      <dgm:spPr/>
      <dgm:t>
        <a:bodyPr/>
        <a:lstStyle/>
        <a:p>
          <a:endParaRPr lang="pl-PL"/>
        </a:p>
      </dgm:t>
    </dgm:pt>
    <dgm:pt modelId="{1019B23C-0860-4F1C-8147-D036A4C192E0}">
      <dgm:prSet phldrT="[Tekst]"/>
      <dgm:spPr/>
      <dgm:t>
        <a:bodyPr/>
        <a:lstStyle/>
        <a:p>
          <a:r>
            <a:rPr lang="pl-PL"/>
            <a:t>arkusze na termin dodatkowy</a:t>
          </a:r>
        </a:p>
      </dgm:t>
    </dgm:pt>
    <dgm:pt modelId="{18E54118-54D4-46E5-A138-DC0B4F4433E5}" type="parTrans" cxnId="{606DC47B-049F-42C0-A1D9-E31B098A6615}">
      <dgm:prSet/>
      <dgm:spPr/>
      <dgm:t>
        <a:bodyPr/>
        <a:lstStyle/>
        <a:p>
          <a:endParaRPr lang="pl-PL"/>
        </a:p>
      </dgm:t>
    </dgm:pt>
    <dgm:pt modelId="{47806681-BE22-40CE-B0D9-83DA7293A218}" type="sibTrans" cxnId="{606DC47B-049F-42C0-A1D9-E31B098A6615}">
      <dgm:prSet/>
      <dgm:spPr/>
      <dgm:t>
        <a:bodyPr/>
        <a:lstStyle/>
        <a:p>
          <a:endParaRPr lang="pl-PL"/>
        </a:p>
      </dgm:t>
    </dgm:pt>
    <dgm:pt modelId="{8E7D28EF-D9DC-4171-BA41-F4FEA01D555E}" type="pres">
      <dgm:prSet presAssocID="{A5783164-3C05-4D38-A216-380329F5BBD9}" presName="linear" presStyleCnt="0">
        <dgm:presLayoutVars>
          <dgm:animLvl val="lvl"/>
          <dgm:resizeHandles val="exact"/>
        </dgm:presLayoutVars>
      </dgm:prSet>
      <dgm:spPr/>
    </dgm:pt>
    <dgm:pt modelId="{8E5EADB4-D112-4DB8-9292-165B856388C8}" type="pres">
      <dgm:prSet presAssocID="{0A578686-4ED6-41C3-95F5-394B7A7A06B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51AC5F3-F89E-4DC4-861A-FC585B2769E8}" type="pres">
      <dgm:prSet presAssocID="{0A578686-4ED6-41C3-95F5-394B7A7A06B7}" presName="childText" presStyleLbl="revTx" presStyleIdx="0" presStyleCnt="4">
        <dgm:presLayoutVars>
          <dgm:bulletEnabled val="1"/>
        </dgm:presLayoutVars>
      </dgm:prSet>
      <dgm:spPr/>
    </dgm:pt>
    <dgm:pt modelId="{6B3ADF3D-9B17-4936-BEC2-0A9217ADC295}" type="pres">
      <dgm:prSet presAssocID="{1F1726E3-4D27-4634-BDC2-508DC5A06EC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922F88D-2B8F-4833-BB9E-4313F2885CB8}" type="pres">
      <dgm:prSet presAssocID="{1F1726E3-4D27-4634-BDC2-508DC5A06EC2}" presName="childText" presStyleLbl="revTx" presStyleIdx="1" presStyleCnt="4">
        <dgm:presLayoutVars>
          <dgm:bulletEnabled val="1"/>
        </dgm:presLayoutVars>
      </dgm:prSet>
      <dgm:spPr/>
    </dgm:pt>
    <dgm:pt modelId="{8F46D43C-E716-4A47-80EB-030BC3B582FD}" type="pres">
      <dgm:prSet presAssocID="{62AFDEF1-D0A4-437C-8807-73B5D2EC950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390115D-A33B-415C-A5E9-743F2508506C}" type="pres">
      <dgm:prSet presAssocID="{62AFDEF1-D0A4-437C-8807-73B5D2EC9502}" presName="childText" presStyleLbl="revTx" presStyleIdx="2" presStyleCnt="4">
        <dgm:presLayoutVars>
          <dgm:bulletEnabled val="1"/>
        </dgm:presLayoutVars>
      </dgm:prSet>
      <dgm:spPr/>
    </dgm:pt>
    <dgm:pt modelId="{41EDFC68-5B04-4CAD-A050-FC38E9743971}" type="pres">
      <dgm:prSet presAssocID="{0906DE7C-C46C-4FBA-94F4-139E889088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39369DF-76AD-4F0A-8688-2C22D487AD76}" type="pres">
      <dgm:prSet presAssocID="{0906DE7C-C46C-4FBA-94F4-139E889088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256B20E-DDFD-4FFA-972C-11B062D84329}" type="presOf" srcId="{EA1C0191-2E7A-4CEF-874C-39D1682B58D0}" destId="{A390115D-A33B-415C-A5E9-743F2508506C}" srcOrd="0" destOrd="0" presId="urn:microsoft.com/office/officeart/2005/8/layout/vList2"/>
    <dgm:cxn modelId="{C6B56416-668F-46CD-8FCA-566C1CBE77A6}" srcId="{1F1726E3-4D27-4634-BDC2-508DC5A06EC2}" destId="{4A875395-2014-4B50-B647-167DAF706A39}" srcOrd="0" destOrd="0" parTransId="{038F3E30-6B8F-4F1D-BE80-D34C46F706B7}" sibTransId="{85C54B1C-09C8-4B29-B360-A6DCD0960404}"/>
    <dgm:cxn modelId="{FEFC3917-C1B5-4488-B58C-7024A022D100}" type="presOf" srcId="{0A578686-4ED6-41C3-95F5-394B7A7A06B7}" destId="{8E5EADB4-D112-4DB8-9292-165B856388C8}" srcOrd="0" destOrd="0" presId="urn:microsoft.com/office/officeart/2005/8/layout/vList2"/>
    <dgm:cxn modelId="{62B79932-CC0D-4658-B6A3-488B80C2865C}" srcId="{A5783164-3C05-4D38-A216-380329F5BBD9}" destId="{0A578686-4ED6-41C3-95F5-394B7A7A06B7}" srcOrd="0" destOrd="0" parTransId="{F597C84D-2A2A-4B54-B2D6-879F02809713}" sibTransId="{10676C37-C9DC-4312-A382-2B1A5040FB50}"/>
    <dgm:cxn modelId="{72326A67-7906-46B4-81BA-CABC5DC8AC32}" type="presOf" srcId="{1F1726E3-4D27-4634-BDC2-508DC5A06EC2}" destId="{6B3ADF3D-9B17-4936-BEC2-0A9217ADC295}" srcOrd="0" destOrd="0" presId="urn:microsoft.com/office/officeart/2005/8/layout/vList2"/>
    <dgm:cxn modelId="{7A21FD4C-840F-4FBD-A174-41644D0FF2A8}" type="presOf" srcId="{54F9EFDE-1218-441E-B5C4-921B924A9C99}" destId="{651AC5F3-F89E-4DC4-861A-FC585B2769E8}" srcOrd="0" destOrd="0" presId="urn:microsoft.com/office/officeart/2005/8/layout/vList2"/>
    <dgm:cxn modelId="{A6D38F71-16E8-4F35-A9B7-4B5CB8E6AC4B}" srcId="{A5783164-3C05-4D38-A216-380329F5BBD9}" destId="{1F1726E3-4D27-4634-BDC2-508DC5A06EC2}" srcOrd="1" destOrd="0" parTransId="{D18B61D0-C890-4C2E-B2FE-E3C858BDF047}" sibTransId="{86AB6DE7-B33C-4714-A193-0036C28DA7D2}"/>
    <dgm:cxn modelId="{606DC47B-049F-42C0-A1D9-E31B098A6615}" srcId="{0906DE7C-C46C-4FBA-94F4-139E8890885B}" destId="{1019B23C-0860-4F1C-8147-D036A4C192E0}" srcOrd="0" destOrd="0" parTransId="{18E54118-54D4-46E5-A138-DC0B4F4433E5}" sibTransId="{47806681-BE22-40CE-B0D9-83DA7293A218}"/>
    <dgm:cxn modelId="{76CCA48C-F1B0-4DC1-9BD3-7FC2C472B5C8}" type="presOf" srcId="{1019B23C-0860-4F1C-8147-D036A4C192E0}" destId="{B39369DF-76AD-4F0A-8688-2C22D487AD76}" srcOrd="0" destOrd="0" presId="urn:microsoft.com/office/officeart/2005/8/layout/vList2"/>
    <dgm:cxn modelId="{C825808E-1EE0-4E19-A373-95F737074642}" type="presOf" srcId="{62AFDEF1-D0A4-437C-8807-73B5D2EC9502}" destId="{8F46D43C-E716-4A47-80EB-030BC3B582FD}" srcOrd="0" destOrd="0" presId="urn:microsoft.com/office/officeart/2005/8/layout/vList2"/>
    <dgm:cxn modelId="{95521692-6833-4164-9D86-5029DF3687C6}" type="presOf" srcId="{0906DE7C-C46C-4FBA-94F4-139E8890885B}" destId="{41EDFC68-5B04-4CAD-A050-FC38E9743971}" srcOrd="0" destOrd="0" presId="urn:microsoft.com/office/officeart/2005/8/layout/vList2"/>
    <dgm:cxn modelId="{4AF29EA8-3C85-4125-9506-25D546BC5EFA}" srcId="{A5783164-3C05-4D38-A216-380329F5BBD9}" destId="{62AFDEF1-D0A4-437C-8807-73B5D2EC9502}" srcOrd="2" destOrd="0" parTransId="{E8675612-817E-420C-AFDC-A3274A0444B5}" sibTransId="{CD1E14FA-FE78-47D4-BE6D-881F4EA43A2C}"/>
    <dgm:cxn modelId="{089DDAA9-44D8-43E9-B33E-401C2F72B92F}" srcId="{62AFDEF1-D0A4-437C-8807-73B5D2EC9502}" destId="{EA1C0191-2E7A-4CEF-874C-39D1682B58D0}" srcOrd="0" destOrd="0" parTransId="{481B2864-B46F-4310-933E-489472302949}" sibTransId="{DFAA81CB-0837-41BA-B49C-3AE4DDB5ED7A}"/>
    <dgm:cxn modelId="{F8058EC5-2E79-4EDD-8BC3-6D07E2AEFBB9}" srcId="{A5783164-3C05-4D38-A216-380329F5BBD9}" destId="{0906DE7C-C46C-4FBA-94F4-139E8890885B}" srcOrd="3" destOrd="0" parTransId="{469DFEDB-A4B9-42BC-9E5E-D8D91727660F}" sibTransId="{847BF959-FAD8-44FD-A5B7-310E8B92937B}"/>
    <dgm:cxn modelId="{8A4302CA-E03D-4A86-9D2B-D013A655D1DD}" type="presOf" srcId="{4A875395-2014-4B50-B647-167DAF706A39}" destId="{8922F88D-2B8F-4833-BB9E-4313F2885CB8}" srcOrd="0" destOrd="0" presId="urn:microsoft.com/office/officeart/2005/8/layout/vList2"/>
    <dgm:cxn modelId="{A7E1E0DA-E54E-4DD5-B143-DFE7748B15C8}" type="presOf" srcId="{A5783164-3C05-4D38-A216-380329F5BBD9}" destId="{8E7D28EF-D9DC-4171-BA41-F4FEA01D555E}" srcOrd="0" destOrd="0" presId="urn:microsoft.com/office/officeart/2005/8/layout/vList2"/>
    <dgm:cxn modelId="{44107EFB-E2B8-4544-8EBB-7534726B64D7}" srcId="{0A578686-4ED6-41C3-95F5-394B7A7A06B7}" destId="{54F9EFDE-1218-441E-B5C4-921B924A9C99}" srcOrd="0" destOrd="0" parTransId="{B30E75B5-B970-4FCD-9ED6-59F66216CFEE}" sibTransId="{56840FE0-6322-41FD-8013-1D3EB9484CE0}"/>
    <dgm:cxn modelId="{BB55CF12-C6AA-4F2C-8D38-E5FD57AEDD11}" type="presParOf" srcId="{8E7D28EF-D9DC-4171-BA41-F4FEA01D555E}" destId="{8E5EADB4-D112-4DB8-9292-165B856388C8}" srcOrd="0" destOrd="0" presId="urn:microsoft.com/office/officeart/2005/8/layout/vList2"/>
    <dgm:cxn modelId="{E6C90AB0-CE28-47FA-B40F-B15EA4C74011}" type="presParOf" srcId="{8E7D28EF-D9DC-4171-BA41-F4FEA01D555E}" destId="{651AC5F3-F89E-4DC4-861A-FC585B2769E8}" srcOrd="1" destOrd="0" presId="urn:microsoft.com/office/officeart/2005/8/layout/vList2"/>
    <dgm:cxn modelId="{65DAB54B-223D-4AEB-968E-834B2E7FBFAE}" type="presParOf" srcId="{8E7D28EF-D9DC-4171-BA41-F4FEA01D555E}" destId="{6B3ADF3D-9B17-4936-BEC2-0A9217ADC295}" srcOrd="2" destOrd="0" presId="urn:microsoft.com/office/officeart/2005/8/layout/vList2"/>
    <dgm:cxn modelId="{7B2F2A99-3535-40A7-9A47-32374ED6B313}" type="presParOf" srcId="{8E7D28EF-D9DC-4171-BA41-F4FEA01D555E}" destId="{8922F88D-2B8F-4833-BB9E-4313F2885CB8}" srcOrd="3" destOrd="0" presId="urn:microsoft.com/office/officeart/2005/8/layout/vList2"/>
    <dgm:cxn modelId="{BD52B524-42EF-49B2-AD1A-BAEA0F270F10}" type="presParOf" srcId="{8E7D28EF-D9DC-4171-BA41-F4FEA01D555E}" destId="{8F46D43C-E716-4A47-80EB-030BC3B582FD}" srcOrd="4" destOrd="0" presId="urn:microsoft.com/office/officeart/2005/8/layout/vList2"/>
    <dgm:cxn modelId="{8884784E-2119-4B8B-9BB4-1D74D4494D5F}" type="presParOf" srcId="{8E7D28EF-D9DC-4171-BA41-F4FEA01D555E}" destId="{A390115D-A33B-415C-A5E9-743F2508506C}" srcOrd="5" destOrd="0" presId="urn:microsoft.com/office/officeart/2005/8/layout/vList2"/>
    <dgm:cxn modelId="{82AD4A08-981D-4883-9740-76E118B91E52}" type="presParOf" srcId="{8E7D28EF-D9DC-4171-BA41-F4FEA01D555E}" destId="{41EDFC68-5B04-4CAD-A050-FC38E9743971}" srcOrd="6" destOrd="0" presId="urn:microsoft.com/office/officeart/2005/8/layout/vList2"/>
    <dgm:cxn modelId="{4A3372BC-C45A-44A2-9161-F1D707C8A8F8}" type="presParOf" srcId="{8E7D28EF-D9DC-4171-BA41-F4FEA01D555E}" destId="{B39369DF-76AD-4F0A-8688-2C22D487AD7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5C434B-644A-4C67-B16E-32289F78399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C189A56B-52ED-4354-B57A-6F1BC7C7A448}">
      <dgm:prSet/>
      <dgm:spPr/>
      <dgm:t>
        <a:bodyPr/>
        <a:lstStyle/>
        <a:p>
          <a:r>
            <a:rPr lang="pl-PL"/>
            <a:t>w dzień poprzedzający </a:t>
          </a:r>
        </a:p>
      </dgm:t>
    </dgm:pt>
    <dgm:pt modelId="{C1D9F7FC-3685-4ACA-97CF-A79D5B1824EE}" type="parTrans" cxnId="{32CA7997-59C4-4EFF-88C0-ED8501AA3433}">
      <dgm:prSet/>
      <dgm:spPr/>
      <dgm:t>
        <a:bodyPr/>
        <a:lstStyle/>
        <a:p>
          <a:endParaRPr lang="pl-PL"/>
        </a:p>
      </dgm:t>
    </dgm:pt>
    <dgm:pt modelId="{4BAA029F-1444-4DB9-9AA0-DC2F45B0034E}" type="sibTrans" cxnId="{32CA7997-59C4-4EFF-88C0-ED8501AA3433}">
      <dgm:prSet/>
      <dgm:spPr/>
      <dgm:t>
        <a:bodyPr/>
        <a:lstStyle/>
        <a:p>
          <a:endParaRPr lang="pl-PL"/>
        </a:p>
      </dgm:t>
    </dgm:pt>
    <dgm:pt modelId="{7A4824E9-6AE3-4D49-A041-64A1D144C61B}">
      <dgm:prSet/>
      <dgm:spPr/>
      <dgm:t>
        <a:bodyPr/>
        <a:lstStyle/>
        <a:p>
          <a:r>
            <a:rPr lang="pl-PL"/>
            <a:t>sprawdzenie stanu technicznego urządzeń oraz ich rozmieszczenia</a:t>
          </a:r>
        </a:p>
      </dgm:t>
    </dgm:pt>
    <dgm:pt modelId="{4F07EAB3-C3C3-4F8E-87BB-7BF01B63662D}" type="parTrans" cxnId="{7556B1E5-F742-4E67-AAE7-79076974FB28}">
      <dgm:prSet/>
      <dgm:spPr/>
      <dgm:t>
        <a:bodyPr/>
        <a:lstStyle/>
        <a:p>
          <a:endParaRPr lang="pl-PL"/>
        </a:p>
      </dgm:t>
    </dgm:pt>
    <dgm:pt modelId="{ECF31A96-A516-49C6-832F-E22848942CD5}" type="sibTrans" cxnId="{7556B1E5-F742-4E67-AAE7-79076974FB28}">
      <dgm:prSet/>
      <dgm:spPr/>
      <dgm:t>
        <a:bodyPr/>
        <a:lstStyle/>
        <a:p>
          <a:endParaRPr lang="pl-PL"/>
        </a:p>
      </dgm:t>
    </dgm:pt>
    <dgm:pt modelId="{8BE2BE86-8F27-4B6F-856A-33152BAE6B39}">
      <dgm:prSet/>
      <dgm:spPr/>
      <dgm:t>
        <a:bodyPr/>
        <a:lstStyle/>
        <a:p>
          <a:r>
            <a:rPr lang="pl-PL"/>
            <a:t>prawidłowe ustawienie odtwarzania ścieżek nagrań (wyłączyć tryb </a:t>
          </a:r>
          <a:r>
            <a:rPr lang="pl-PL" i="1" err="1"/>
            <a:t>random</a:t>
          </a:r>
          <a:r>
            <a:rPr lang="pl-PL" i="1"/>
            <a:t>, </a:t>
          </a:r>
          <a:r>
            <a:rPr lang="pl-PL" i="1" err="1"/>
            <a:t>repeat</a:t>
          </a:r>
          <a:r>
            <a:rPr lang="pl-PL"/>
            <a:t>)</a:t>
          </a:r>
        </a:p>
      </dgm:t>
    </dgm:pt>
    <dgm:pt modelId="{541BFECA-A4E9-4E96-A0E0-E3622A62D5EA}" type="parTrans" cxnId="{3441B8A2-ACDB-4D6D-A0B2-39E1C401FFA4}">
      <dgm:prSet/>
      <dgm:spPr/>
      <dgm:t>
        <a:bodyPr/>
        <a:lstStyle/>
        <a:p>
          <a:endParaRPr lang="pl-PL"/>
        </a:p>
      </dgm:t>
    </dgm:pt>
    <dgm:pt modelId="{4FFF8421-24FF-4425-9305-C8080B2DCC9C}" type="sibTrans" cxnId="{3441B8A2-ACDB-4D6D-A0B2-39E1C401FFA4}">
      <dgm:prSet/>
      <dgm:spPr/>
      <dgm:t>
        <a:bodyPr/>
        <a:lstStyle/>
        <a:p>
          <a:endParaRPr lang="pl-PL"/>
        </a:p>
      </dgm:t>
    </dgm:pt>
    <dgm:pt modelId="{9DF1BDA5-655D-493F-B8E3-53FFF13C1EDA}">
      <dgm:prSet/>
      <dgm:spPr/>
      <dgm:t>
        <a:bodyPr/>
        <a:lstStyle/>
        <a:p>
          <a:r>
            <a:rPr lang="pl-PL"/>
            <a:t>próba odsłuchu przykładowego nagrania tekstu z udziałem kilkorga pracowników szkoły </a:t>
          </a:r>
        </a:p>
      </dgm:t>
    </dgm:pt>
    <dgm:pt modelId="{36427745-3078-41C4-993B-4541FBBAF77F}" type="parTrans" cxnId="{2CA0628F-AF7E-4CC4-B915-72AD918973A7}">
      <dgm:prSet/>
      <dgm:spPr/>
      <dgm:t>
        <a:bodyPr/>
        <a:lstStyle/>
        <a:p>
          <a:endParaRPr lang="pl-PL"/>
        </a:p>
      </dgm:t>
    </dgm:pt>
    <dgm:pt modelId="{6F3AE19F-2A49-4A45-90BA-3FDC6C140DEB}" type="sibTrans" cxnId="{2CA0628F-AF7E-4CC4-B915-72AD918973A7}">
      <dgm:prSet/>
      <dgm:spPr/>
      <dgm:t>
        <a:bodyPr/>
        <a:lstStyle/>
        <a:p>
          <a:endParaRPr lang="pl-PL"/>
        </a:p>
      </dgm:t>
    </dgm:pt>
    <dgm:pt modelId="{DC3DFFF7-58E6-41C8-B6C1-B4A386B8FE90}">
      <dgm:prSet/>
      <dgm:spPr/>
      <dgm:t>
        <a:bodyPr/>
        <a:lstStyle/>
        <a:p>
          <a:r>
            <a:rPr lang="pl-PL"/>
            <a:t>przygotowanie rezerwowych odtwarzaczy płyt CD oraz baterii</a:t>
          </a:r>
        </a:p>
      </dgm:t>
    </dgm:pt>
    <dgm:pt modelId="{EB246498-B2C1-4A44-A6F4-786402AABC16}" type="parTrans" cxnId="{8CC05EF5-57AA-41BB-BDDF-3C2881BC13F6}">
      <dgm:prSet/>
      <dgm:spPr/>
      <dgm:t>
        <a:bodyPr/>
        <a:lstStyle/>
        <a:p>
          <a:endParaRPr lang="pl-PL"/>
        </a:p>
      </dgm:t>
    </dgm:pt>
    <dgm:pt modelId="{F2402095-4A96-4A62-8148-D3F2C4ECC050}" type="sibTrans" cxnId="{8CC05EF5-57AA-41BB-BDDF-3C2881BC13F6}">
      <dgm:prSet/>
      <dgm:spPr/>
      <dgm:t>
        <a:bodyPr/>
        <a:lstStyle/>
        <a:p>
          <a:endParaRPr lang="pl-PL"/>
        </a:p>
      </dgm:t>
    </dgm:pt>
    <dgm:pt modelId="{BA176271-6412-40A6-9D41-9389B8CBD4B5}" type="pres">
      <dgm:prSet presAssocID="{9E5C434B-644A-4C67-B16E-32289F783993}" presName="linear" presStyleCnt="0">
        <dgm:presLayoutVars>
          <dgm:animLvl val="lvl"/>
          <dgm:resizeHandles val="exact"/>
        </dgm:presLayoutVars>
      </dgm:prSet>
      <dgm:spPr/>
    </dgm:pt>
    <dgm:pt modelId="{0907912C-BD4D-4F46-A3AD-D48D81EBD563}" type="pres">
      <dgm:prSet presAssocID="{C189A56B-52ED-4354-B57A-6F1BC7C7A44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F519CD5-D340-4B91-A244-DF2CB9A6A56A}" type="pres">
      <dgm:prSet presAssocID="{C189A56B-52ED-4354-B57A-6F1BC7C7A44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100331F-27EF-4E9F-AD10-229E2C039E84}" type="presOf" srcId="{8BE2BE86-8F27-4B6F-856A-33152BAE6B39}" destId="{5F519CD5-D340-4B91-A244-DF2CB9A6A56A}" srcOrd="0" destOrd="1" presId="urn:microsoft.com/office/officeart/2005/8/layout/vList2"/>
    <dgm:cxn modelId="{53273F31-7BF5-409C-84A4-E4BD64CEF68D}" type="presOf" srcId="{9DF1BDA5-655D-493F-B8E3-53FFF13C1EDA}" destId="{5F519CD5-D340-4B91-A244-DF2CB9A6A56A}" srcOrd="0" destOrd="2" presId="urn:microsoft.com/office/officeart/2005/8/layout/vList2"/>
    <dgm:cxn modelId="{D7703250-BB94-498A-908B-49E0B0034C06}" type="presOf" srcId="{7A4824E9-6AE3-4D49-A041-64A1D144C61B}" destId="{5F519CD5-D340-4B91-A244-DF2CB9A6A56A}" srcOrd="0" destOrd="0" presId="urn:microsoft.com/office/officeart/2005/8/layout/vList2"/>
    <dgm:cxn modelId="{2CA0628F-AF7E-4CC4-B915-72AD918973A7}" srcId="{C189A56B-52ED-4354-B57A-6F1BC7C7A448}" destId="{9DF1BDA5-655D-493F-B8E3-53FFF13C1EDA}" srcOrd="2" destOrd="0" parTransId="{36427745-3078-41C4-993B-4541FBBAF77F}" sibTransId="{6F3AE19F-2A49-4A45-90BA-3FDC6C140DEB}"/>
    <dgm:cxn modelId="{32CA7997-59C4-4EFF-88C0-ED8501AA3433}" srcId="{9E5C434B-644A-4C67-B16E-32289F783993}" destId="{C189A56B-52ED-4354-B57A-6F1BC7C7A448}" srcOrd="0" destOrd="0" parTransId="{C1D9F7FC-3685-4ACA-97CF-A79D5B1824EE}" sibTransId="{4BAA029F-1444-4DB9-9AA0-DC2F45B0034E}"/>
    <dgm:cxn modelId="{3441B8A2-ACDB-4D6D-A0B2-39E1C401FFA4}" srcId="{C189A56B-52ED-4354-B57A-6F1BC7C7A448}" destId="{8BE2BE86-8F27-4B6F-856A-33152BAE6B39}" srcOrd="1" destOrd="0" parTransId="{541BFECA-A4E9-4E96-A0E0-E3622A62D5EA}" sibTransId="{4FFF8421-24FF-4425-9305-C8080B2DCC9C}"/>
    <dgm:cxn modelId="{5E174BA4-E01C-4C7C-9CA6-2B1405C3102C}" type="presOf" srcId="{9E5C434B-644A-4C67-B16E-32289F783993}" destId="{BA176271-6412-40A6-9D41-9389B8CBD4B5}" srcOrd="0" destOrd="0" presId="urn:microsoft.com/office/officeart/2005/8/layout/vList2"/>
    <dgm:cxn modelId="{5CE6A8DC-283B-4D4F-9D61-81D124CCE8AE}" type="presOf" srcId="{C189A56B-52ED-4354-B57A-6F1BC7C7A448}" destId="{0907912C-BD4D-4F46-A3AD-D48D81EBD563}" srcOrd="0" destOrd="0" presId="urn:microsoft.com/office/officeart/2005/8/layout/vList2"/>
    <dgm:cxn modelId="{7556B1E5-F742-4E67-AAE7-79076974FB28}" srcId="{C189A56B-52ED-4354-B57A-6F1BC7C7A448}" destId="{7A4824E9-6AE3-4D49-A041-64A1D144C61B}" srcOrd="0" destOrd="0" parTransId="{4F07EAB3-C3C3-4F8E-87BB-7BF01B63662D}" sibTransId="{ECF31A96-A516-49C6-832F-E22848942CD5}"/>
    <dgm:cxn modelId="{6CD4ECE8-2D06-45C6-87CB-42941CC02D08}" type="presOf" srcId="{DC3DFFF7-58E6-41C8-B6C1-B4A386B8FE90}" destId="{5F519CD5-D340-4B91-A244-DF2CB9A6A56A}" srcOrd="0" destOrd="3" presId="urn:microsoft.com/office/officeart/2005/8/layout/vList2"/>
    <dgm:cxn modelId="{8CC05EF5-57AA-41BB-BDDF-3C2881BC13F6}" srcId="{C189A56B-52ED-4354-B57A-6F1BC7C7A448}" destId="{DC3DFFF7-58E6-41C8-B6C1-B4A386B8FE90}" srcOrd="3" destOrd="0" parTransId="{EB246498-B2C1-4A44-A6F4-786402AABC16}" sibTransId="{F2402095-4A96-4A62-8148-D3F2C4ECC050}"/>
    <dgm:cxn modelId="{8766B3F2-EA36-4676-8161-23C3A8B304C8}" type="presParOf" srcId="{BA176271-6412-40A6-9D41-9389B8CBD4B5}" destId="{0907912C-BD4D-4F46-A3AD-D48D81EBD563}" srcOrd="0" destOrd="0" presId="urn:microsoft.com/office/officeart/2005/8/layout/vList2"/>
    <dgm:cxn modelId="{3123AE5C-43C2-4820-81A4-D6C13F1B3493}" type="presParOf" srcId="{BA176271-6412-40A6-9D41-9389B8CBD4B5}" destId="{5F519CD5-D340-4B91-A244-DF2CB9A6A56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21B299-F2FD-43D6-B786-774C567C0382}" type="doc">
      <dgm:prSet loTypeId="urn:microsoft.com/office/officeart/2005/8/layout/vList4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A1DE88C-A875-4A33-B475-4D19F1BA7497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pl-PL" sz="2800">
              <a:latin typeface="Arial" panose="020B0604020202020204" pitchFamily="34" charset="0"/>
              <a:cs typeface="Arial" panose="020B0604020202020204" pitchFamily="34" charset="0"/>
            </a:rPr>
            <a:t>Przed wejściem do sali umieszczona jest lista zdających pobrana z SIOEO.</a:t>
          </a:r>
        </a:p>
      </dgm:t>
    </dgm:pt>
    <dgm:pt modelId="{67235539-6D61-4AF8-A108-E545AE6330E3}" type="parTrans" cxnId="{F3C92C00-697B-418D-BED4-86A81B046CB1}">
      <dgm:prSet/>
      <dgm:spPr/>
      <dgm:t>
        <a:bodyPr/>
        <a:lstStyle/>
        <a:p>
          <a:endParaRPr lang="pl-PL"/>
        </a:p>
      </dgm:t>
    </dgm:pt>
    <dgm:pt modelId="{DC3324BB-ABFE-468C-8627-1EB88F0D1DC2}" type="sibTrans" cxnId="{F3C92C00-697B-418D-BED4-86A81B046CB1}">
      <dgm:prSet/>
      <dgm:spPr/>
      <dgm:t>
        <a:bodyPr/>
        <a:lstStyle/>
        <a:p>
          <a:endParaRPr lang="pl-PL"/>
        </a:p>
      </dgm:t>
    </dgm:pt>
    <dgm:pt modelId="{266E3A23-078B-4200-AA58-05A74BAA87D9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Uczniowie losują numery stolików.</a:t>
          </a:r>
          <a:endParaRPr lang="pl-PL" sz="28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6347D-D2DF-423B-841C-129F8F960377}" type="parTrans" cxnId="{292FA724-5C13-4CB8-B52D-88879F6AC0F3}">
      <dgm:prSet/>
      <dgm:spPr/>
      <dgm:t>
        <a:bodyPr/>
        <a:lstStyle/>
        <a:p>
          <a:endParaRPr lang="pl-PL"/>
        </a:p>
      </dgm:t>
    </dgm:pt>
    <dgm:pt modelId="{F4A97011-78F0-4E9C-83AF-2B40E6ED92B3}" type="sibTrans" cxnId="{292FA724-5C13-4CB8-B52D-88879F6AC0F3}">
      <dgm:prSet/>
      <dgm:spPr/>
      <dgm:t>
        <a:bodyPr/>
        <a:lstStyle/>
        <a:p>
          <a:endParaRPr lang="pl-PL"/>
        </a:p>
      </dgm:t>
    </dgm:pt>
    <dgm:pt modelId="{167A2558-F552-4F7A-B2AD-7F24044A505F}">
      <dgm:prSet custT="1"/>
      <dgm:spPr/>
      <dgm:t>
        <a:bodyPr/>
        <a:lstStyle/>
        <a:p>
          <a:pPr rtl="0"/>
          <a:r>
            <a:rPr lang="pl-PL" sz="2800">
              <a:latin typeface="Arial" panose="020B0604020202020204" pitchFamily="34" charset="0"/>
              <a:cs typeface="Arial" panose="020B0604020202020204" pitchFamily="34" charset="0"/>
            </a:rPr>
            <a:t>Sprawdzane są dokumenty tożsamości zdających.</a:t>
          </a:r>
          <a:endParaRPr lang="pl-PL" sz="4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D9CDB4-5018-412B-BA27-A530CCE1E125}" type="parTrans" cxnId="{9F7B09C5-78C6-47A6-A280-2765E7D53F8B}">
      <dgm:prSet/>
      <dgm:spPr/>
      <dgm:t>
        <a:bodyPr/>
        <a:lstStyle/>
        <a:p>
          <a:endParaRPr lang="pl-PL"/>
        </a:p>
      </dgm:t>
    </dgm:pt>
    <dgm:pt modelId="{6F10BDEE-910B-4D0D-985C-5B7C43A04D12}" type="sibTrans" cxnId="{9F7B09C5-78C6-47A6-A280-2765E7D53F8B}">
      <dgm:prSet/>
      <dgm:spPr/>
      <dgm:t>
        <a:bodyPr/>
        <a:lstStyle/>
        <a:p>
          <a:endParaRPr lang="pl-PL"/>
        </a:p>
      </dgm:t>
    </dgm:pt>
    <dgm:pt modelId="{D91253FE-18B6-4E01-A466-CD0AFD0EB9AD}" type="pres">
      <dgm:prSet presAssocID="{7F21B299-F2FD-43D6-B786-774C567C0382}" presName="linear" presStyleCnt="0">
        <dgm:presLayoutVars>
          <dgm:dir/>
          <dgm:resizeHandles val="exact"/>
        </dgm:presLayoutVars>
      </dgm:prSet>
      <dgm:spPr/>
    </dgm:pt>
    <dgm:pt modelId="{39158462-5541-41A6-AD28-FE4C5176F4A1}" type="pres">
      <dgm:prSet presAssocID="{4A1DE88C-A875-4A33-B475-4D19F1BA7497}" presName="comp" presStyleCnt="0"/>
      <dgm:spPr/>
    </dgm:pt>
    <dgm:pt modelId="{D19D994B-568F-415A-AB73-916E34C8B2C5}" type="pres">
      <dgm:prSet presAssocID="{4A1DE88C-A875-4A33-B475-4D19F1BA7497}" presName="box" presStyleLbl="node1" presStyleIdx="0" presStyleCnt="3" custLinFactY="-87910" custLinFactNeighborX="-490" custLinFactNeighborY="-100000"/>
      <dgm:spPr/>
    </dgm:pt>
    <dgm:pt modelId="{B08AAC42-E6A8-4622-B8BF-14D854B112B7}" type="pres">
      <dgm:prSet presAssocID="{4A1DE88C-A875-4A33-B475-4D19F1BA7497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6637CAF-C91E-48B4-8C9F-505617720CCD}" type="pres">
      <dgm:prSet presAssocID="{4A1DE88C-A875-4A33-B475-4D19F1BA7497}" presName="text" presStyleLbl="node1" presStyleIdx="0" presStyleCnt="3">
        <dgm:presLayoutVars>
          <dgm:bulletEnabled val="1"/>
        </dgm:presLayoutVars>
      </dgm:prSet>
      <dgm:spPr/>
    </dgm:pt>
    <dgm:pt modelId="{F636F655-9AE7-4697-86A6-39247DB50CB2}" type="pres">
      <dgm:prSet presAssocID="{DC3324BB-ABFE-468C-8627-1EB88F0D1DC2}" presName="spacer" presStyleCnt="0"/>
      <dgm:spPr/>
    </dgm:pt>
    <dgm:pt modelId="{AD0E0B09-EDC4-48DC-BD19-C99FD177C251}" type="pres">
      <dgm:prSet presAssocID="{266E3A23-078B-4200-AA58-05A74BAA87D9}" presName="comp" presStyleCnt="0"/>
      <dgm:spPr/>
    </dgm:pt>
    <dgm:pt modelId="{EC3B7D24-4CE4-40E3-9FB9-7DD6C07C2210}" type="pres">
      <dgm:prSet presAssocID="{266E3A23-078B-4200-AA58-05A74BAA87D9}" presName="box" presStyleLbl="node1" presStyleIdx="1" presStyleCnt="3" custLinFactY="55957" custLinFactNeighborX="3943" custLinFactNeighborY="100000"/>
      <dgm:spPr/>
    </dgm:pt>
    <dgm:pt modelId="{BBD5D960-DE4D-47F8-9770-5992C51E3188}" type="pres">
      <dgm:prSet presAssocID="{266E3A23-078B-4200-AA58-05A74BAA87D9}" presName="img" presStyleLbl="fgImgPlace1" presStyleIdx="1" presStyleCnt="3" custLinFactY="37053" custLinFactNeighborX="-535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AF73353-784E-4832-973B-A8CCD2E501BB}" type="pres">
      <dgm:prSet presAssocID="{266E3A23-078B-4200-AA58-05A74BAA87D9}" presName="text" presStyleLbl="node1" presStyleIdx="1" presStyleCnt="3">
        <dgm:presLayoutVars>
          <dgm:bulletEnabled val="1"/>
        </dgm:presLayoutVars>
      </dgm:prSet>
      <dgm:spPr/>
    </dgm:pt>
    <dgm:pt modelId="{30D3782A-F09A-4101-A7BC-DFE3406ADFFC}" type="pres">
      <dgm:prSet presAssocID="{F4A97011-78F0-4E9C-83AF-2B40E6ED92B3}" presName="spacer" presStyleCnt="0"/>
      <dgm:spPr/>
    </dgm:pt>
    <dgm:pt modelId="{627833DE-8AE7-4DE3-84F1-EC0979F9AC98}" type="pres">
      <dgm:prSet presAssocID="{167A2558-F552-4F7A-B2AD-7F24044A505F}" presName="comp" presStyleCnt="0"/>
      <dgm:spPr/>
    </dgm:pt>
    <dgm:pt modelId="{657B68F7-4A21-4EE3-8A58-3C2267C50691}" type="pres">
      <dgm:prSet presAssocID="{167A2558-F552-4F7A-B2AD-7F24044A505F}" presName="box" presStyleLbl="node1" presStyleIdx="2" presStyleCnt="3" custLinFactY="-10968" custLinFactNeighborX="-171" custLinFactNeighborY="-100000"/>
      <dgm:spPr/>
    </dgm:pt>
    <dgm:pt modelId="{205A54C8-74B5-43FA-B3D4-7B8F1AFFE9FF}" type="pres">
      <dgm:prSet presAssocID="{167A2558-F552-4F7A-B2AD-7F24044A505F}" presName="img" presStyleLbl="fgImgPlace1" presStyleIdx="2" presStyleCnt="3" custLinFactY="-39613" custLinFactNeighborX="-535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F922478-FCB9-4E4E-9AE9-25D8FA51F1F5}" type="pres">
      <dgm:prSet presAssocID="{167A2558-F552-4F7A-B2AD-7F24044A505F}" presName="text" presStyleLbl="node1" presStyleIdx="2" presStyleCnt="3">
        <dgm:presLayoutVars>
          <dgm:bulletEnabled val="1"/>
        </dgm:presLayoutVars>
      </dgm:prSet>
      <dgm:spPr/>
    </dgm:pt>
  </dgm:ptLst>
  <dgm:cxnLst>
    <dgm:cxn modelId="{F3C92C00-697B-418D-BED4-86A81B046CB1}" srcId="{7F21B299-F2FD-43D6-B786-774C567C0382}" destId="{4A1DE88C-A875-4A33-B475-4D19F1BA7497}" srcOrd="0" destOrd="0" parTransId="{67235539-6D61-4AF8-A108-E545AE6330E3}" sibTransId="{DC3324BB-ABFE-468C-8627-1EB88F0D1DC2}"/>
    <dgm:cxn modelId="{CB3A7114-2C35-4F72-8CB5-FF6740763E1A}" type="presOf" srcId="{266E3A23-078B-4200-AA58-05A74BAA87D9}" destId="{EC3B7D24-4CE4-40E3-9FB9-7DD6C07C2210}" srcOrd="0" destOrd="0" presId="urn:microsoft.com/office/officeart/2005/8/layout/vList4"/>
    <dgm:cxn modelId="{70600C1E-4B93-46DD-9249-6031A3724053}" type="presOf" srcId="{167A2558-F552-4F7A-B2AD-7F24044A505F}" destId="{657B68F7-4A21-4EE3-8A58-3C2267C50691}" srcOrd="0" destOrd="0" presId="urn:microsoft.com/office/officeart/2005/8/layout/vList4"/>
    <dgm:cxn modelId="{292FA724-5C13-4CB8-B52D-88879F6AC0F3}" srcId="{7F21B299-F2FD-43D6-B786-774C567C0382}" destId="{266E3A23-078B-4200-AA58-05A74BAA87D9}" srcOrd="1" destOrd="0" parTransId="{D3F6347D-D2DF-423B-841C-129F8F960377}" sibTransId="{F4A97011-78F0-4E9C-83AF-2B40E6ED92B3}"/>
    <dgm:cxn modelId="{09506943-63F4-486C-8DB3-3D5DD0F0B853}" type="presOf" srcId="{266E3A23-078B-4200-AA58-05A74BAA87D9}" destId="{1AF73353-784E-4832-973B-A8CCD2E501BB}" srcOrd="1" destOrd="0" presId="urn:microsoft.com/office/officeart/2005/8/layout/vList4"/>
    <dgm:cxn modelId="{5FC80677-4470-4BFE-908E-AC247A39C7B2}" type="presOf" srcId="{7F21B299-F2FD-43D6-B786-774C567C0382}" destId="{D91253FE-18B6-4E01-A466-CD0AFD0EB9AD}" srcOrd="0" destOrd="0" presId="urn:microsoft.com/office/officeart/2005/8/layout/vList4"/>
    <dgm:cxn modelId="{9F7B09C5-78C6-47A6-A280-2765E7D53F8B}" srcId="{7F21B299-F2FD-43D6-B786-774C567C0382}" destId="{167A2558-F552-4F7A-B2AD-7F24044A505F}" srcOrd="2" destOrd="0" parTransId="{C0D9CDB4-5018-412B-BA27-A530CCE1E125}" sibTransId="{6F10BDEE-910B-4D0D-985C-5B7C43A04D12}"/>
    <dgm:cxn modelId="{0088C6D4-F7C6-48D4-B946-5E2CB1DB3BCD}" type="presOf" srcId="{4A1DE88C-A875-4A33-B475-4D19F1BA7497}" destId="{C6637CAF-C91E-48B4-8C9F-505617720CCD}" srcOrd="1" destOrd="0" presId="urn:microsoft.com/office/officeart/2005/8/layout/vList4"/>
    <dgm:cxn modelId="{A97BD9E0-98C5-440B-9817-8B5583DD4B95}" type="presOf" srcId="{167A2558-F552-4F7A-B2AD-7F24044A505F}" destId="{1F922478-FCB9-4E4E-9AE9-25D8FA51F1F5}" srcOrd="1" destOrd="0" presId="urn:microsoft.com/office/officeart/2005/8/layout/vList4"/>
    <dgm:cxn modelId="{CB704AFA-B159-472A-ABE8-C44CC9BC5455}" type="presOf" srcId="{4A1DE88C-A875-4A33-B475-4D19F1BA7497}" destId="{D19D994B-568F-415A-AB73-916E34C8B2C5}" srcOrd="0" destOrd="0" presId="urn:microsoft.com/office/officeart/2005/8/layout/vList4"/>
    <dgm:cxn modelId="{8AC809C5-D5E8-4570-B128-73DF8A6F7727}" type="presParOf" srcId="{D91253FE-18B6-4E01-A466-CD0AFD0EB9AD}" destId="{39158462-5541-41A6-AD28-FE4C5176F4A1}" srcOrd="0" destOrd="0" presId="urn:microsoft.com/office/officeart/2005/8/layout/vList4"/>
    <dgm:cxn modelId="{024897DF-CB14-4C58-8BBA-74B085E93623}" type="presParOf" srcId="{39158462-5541-41A6-AD28-FE4C5176F4A1}" destId="{D19D994B-568F-415A-AB73-916E34C8B2C5}" srcOrd="0" destOrd="0" presId="urn:microsoft.com/office/officeart/2005/8/layout/vList4"/>
    <dgm:cxn modelId="{CB17A799-9B68-47B8-B57F-D12C63A521F1}" type="presParOf" srcId="{39158462-5541-41A6-AD28-FE4C5176F4A1}" destId="{B08AAC42-E6A8-4622-B8BF-14D854B112B7}" srcOrd="1" destOrd="0" presId="urn:microsoft.com/office/officeart/2005/8/layout/vList4"/>
    <dgm:cxn modelId="{04691010-91A2-494E-B0AB-95950ACE6F92}" type="presParOf" srcId="{39158462-5541-41A6-AD28-FE4C5176F4A1}" destId="{C6637CAF-C91E-48B4-8C9F-505617720CCD}" srcOrd="2" destOrd="0" presId="urn:microsoft.com/office/officeart/2005/8/layout/vList4"/>
    <dgm:cxn modelId="{A7A5D526-8BE5-43C8-9B35-79B8E76C5217}" type="presParOf" srcId="{D91253FE-18B6-4E01-A466-CD0AFD0EB9AD}" destId="{F636F655-9AE7-4697-86A6-39247DB50CB2}" srcOrd="1" destOrd="0" presId="urn:microsoft.com/office/officeart/2005/8/layout/vList4"/>
    <dgm:cxn modelId="{BED5ED91-EC85-469B-8741-F9834E5AB94E}" type="presParOf" srcId="{D91253FE-18B6-4E01-A466-CD0AFD0EB9AD}" destId="{AD0E0B09-EDC4-48DC-BD19-C99FD177C251}" srcOrd="2" destOrd="0" presId="urn:microsoft.com/office/officeart/2005/8/layout/vList4"/>
    <dgm:cxn modelId="{E8B323F2-F4F6-4890-AACB-C9E47A688CE6}" type="presParOf" srcId="{AD0E0B09-EDC4-48DC-BD19-C99FD177C251}" destId="{EC3B7D24-4CE4-40E3-9FB9-7DD6C07C2210}" srcOrd="0" destOrd="0" presId="urn:microsoft.com/office/officeart/2005/8/layout/vList4"/>
    <dgm:cxn modelId="{2A35AEC7-304E-428A-B28C-3573FC773F83}" type="presParOf" srcId="{AD0E0B09-EDC4-48DC-BD19-C99FD177C251}" destId="{BBD5D960-DE4D-47F8-9770-5992C51E3188}" srcOrd="1" destOrd="0" presId="urn:microsoft.com/office/officeart/2005/8/layout/vList4"/>
    <dgm:cxn modelId="{BE3686E2-29EF-4C2F-89E7-93D76322A3D0}" type="presParOf" srcId="{AD0E0B09-EDC4-48DC-BD19-C99FD177C251}" destId="{1AF73353-784E-4832-973B-A8CCD2E501BB}" srcOrd="2" destOrd="0" presId="urn:microsoft.com/office/officeart/2005/8/layout/vList4"/>
    <dgm:cxn modelId="{F24839D4-C3A8-4F42-9E91-9C63C427C2C6}" type="presParOf" srcId="{D91253FE-18B6-4E01-A466-CD0AFD0EB9AD}" destId="{30D3782A-F09A-4101-A7BC-DFE3406ADFFC}" srcOrd="3" destOrd="0" presId="urn:microsoft.com/office/officeart/2005/8/layout/vList4"/>
    <dgm:cxn modelId="{94ADA22F-4A8D-4B52-B8D4-803910EC8976}" type="presParOf" srcId="{D91253FE-18B6-4E01-A466-CD0AFD0EB9AD}" destId="{627833DE-8AE7-4DE3-84F1-EC0979F9AC98}" srcOrd="4" destOrd="0" presId="urn:microsoft.com/office/officeart/2005/8/layout/vList4"/>
    <dgm:cxn modelId="{2AAA956F-889C-4365-BB69-CF57F23E66E6}" type="presParOf" srcId="{627833DE-8AE7-4DE3-84F1-EC0979F9AC98}" destId="{657B68F7-4A21-4EE3-8A58-3C2267C50691}" srcOrd="0" destOrd="0" presId="urn:microsoft.com/office/officeart/2005/8/layout/vList4"/>
    <dgm:cxn modelId="{01DD1E7D-3A12-453F-B8E8-AE91D86D38AD}" type="presParOf" srcId="{627833DE-8AE7-4DE3-84F1-EC0979F9AC98}" destId="{205A54C8-74B5-43FA-B3D4-7B8F1AFFE9FF}" srcOrd="1" destOrd="0" presId="urn:microsoft.com/office/officeart/2005/8/layout/vList4"/>
    <dgm:cxn modelId="{74570020-2D90-418E-9242-856B2FFA6B98}" type="presParOf" srcId="{627833DE-8AE7-4DE3-84F1-EC0979F9AC98}" destId="{1F922478-FCB9-4E4E-9AE9-25D8FA51F1F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71E307-31D2-4A66-BD45-EFAA524F304A}" type="doc">
      <dgm:prSet loTypeId="urn:microsoft.com/office/officeart/2005/8/layout/hierarchy5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AE874477-954B-4592-BB6C-2264805DA27C}">
      <dgm:prSet/>
      <dgm:spPr/>
      <dgm:t>
        <a:bodyPr/>
        <a:lstStyle/>
        <a:p>
          <a:r>
            <a:rPr lang="pl-PL"/>
            <a:t>Sprawdza, czy danemu zdającemu wydany został arkusz w odpowiedniej formie.</a:t>
          </a:r>
        </a:p>
      </dgm:t>
    </dgm:pt>
    <dgm:pt modelId="{E7A86DC1-BEA5-493E-8D67-197DD2E6E1F8}" type="parTrans" cxnId="{1866734B-9D73-41F0-884B-FCAA68D2A164}">
      <dgm:prSet/>
      <dgm:spPr/>
      <dgm:t>
        <a:bodyPr/>
        <a:lstStyle/>
        <a:p>
          <a:endParaRPr lang="pl-PL"/>
        </a:p>
      </dgm:t>
    </dgm:pt>
    <dgm:pt modelId="{C9FE688F-7F45-4775-A14F-241C8BC47873}" type="sibTrans" cxnId="{1866734B-9D73-41F0-884B-FCAA68D2A164}">
      <dgm:prSet/>
      <dgm:spPr/>
      <dgm:t>
        <a:bodyPr/>
        <a:lstStyle/>
        <a:p>
          <a:endParaRPr lang="pl-PL"/>
        </a:p>
      </dgm:t>
    </dgm:pt>
    <dgm:pt modelId="{4822940F-C93B-4B74-8A3F-650EC734B9FA}">
      <dgm:prSet/>
      <dgm:spPr/>
      <dgm:t>
        <a:bodyPr/>
        <a:lstStyle/>
        <a:p>
          <a:r>
            <a:rPr lang="pl-PL"/>
            <a:t>Jeżeli zdający otrzymał właściwy arkusz (np. O***-200), a błąd występuje na naklejce (np. wydrukowany jest na niej kod O***-100),</a:t>
          </a:r>
        </a:p>
      </dgm:t>
    </dgm:pt>
    <dgm:pt modelId="{AC46335B-0C7B-4CCB-934C-FFED884317B2}" type="parTrans" cxnId="{78A097F5-AF84-4770-87A6-E98AB74099BB}">
      <dgm:prSet/>
      <dgm:spPr/>
      <dgm:t>
        <a:bodyPr/>
        <a:lstStyle/>
        <a:p>
          <a:endParaRPr lang="pl-PL"/>
        </a:p>
      </dgm:t>
    </dgm:pt>
    <dgm:pt modelId="{6A2E2B04-E946-49B8-8194-CDF0506E2629}" type="sibTrans" cxnId="{78A097F5-AF84-4770-87A6-E98AB74099BB}">
      <dgm:prSet/>
      <dgm:spPr/>
      <dgm:t>
        <a:bodyPr/>
        <a:lstStyle/>
        <a:p>
          <a:endParaRPr lang="pl-PL"/>
        </a:p>
      </dgm:t>
    </dgm:pt>
    <dgm:pt modelId="{72AA7D19-A83B-4D84-B463-B2AF50A15C2C}">
      <dgm:prSet/>
      <dgm:spPr/>
      <dgm:t>
        <a:bodyPr/>
        <a:lstStyle/>
        <a:p>
          <a:r>
            <a:rPr lang="pl-PL"/>
            <a:t>naklejkę należy nakleić, przekreślić na niej błędny kod i wpisać właściwy, </a:t>
          </a:r>
          <a:br>
            <a:rPr lang="pl-PL"/>
          </a:br>
          <a:r>
            <a:rPr lang="pl-PL"/>
            <a:t>a zaistniałą nieprawidłowość odnotować w protokole.</a:t>
          </a:r>
        </a:p>
      </dgm:t>
    </dgm:pt>
    <dgm:pt modelId="{ED961195-4E85-4724-9D12-B1965F34075F}" type="parTrans" cxnId="{C75BFB81-2F92-4D88-ADEB-96A8C865F67B}">
      <dgm:prSet/>
      <dgm:spPr/>
      <dgm:t>
        <a:bodyPr/>
        <a:lstStyle/>
        <a:p>
          <a:endParaRPr lang="pl-PL"/>
        </a:p>
      </dgm:t>
    </dgm:pt>
    <dgm:pt modelId="{D5872C50-365F-4C87-9375-F09CD9296DE2}" type="sibTrans" cxnId="{C75BFB81-2F92-4D88-ADEB-96A8C865F67B}">
      <dgm:prSet/>
      <dgm:spPr/>
      <dgm:t>
        <a:bodyPr/>
        <a:lstStyle/>
        <a:p>
          <a:endParaRPr lang="pl-PL"/>
        </a:p>
      </dgm:t>
    </dgm:pt>
    <dgm:pt modelId="{97E6FA14-60B7-462E-A286-8CF9BF247DAE}">
      <dgm:prSet/>
      <dgm:spPr/>
      <dgm:t>
        <a:bodyPr/>
        <a:lstStyle/>
        <a:p>
          <a:r>
            <a:rPr lang="pl-PL"/>
            <a:t>Jeżeli zdający otrzymał niewłaściwy arkusz,</a:t>
          </a:r>
        </a:p>
      </dgm:t>
    </dgm:pt>
    <dgm:pt modelId="{B7833F22-F58A-4CD0-84C8-4D1B31691BF4}" type="parTrans" cxnId="{DF573CFF-56A0-4DE7-9AC7-838CA5527455}">
      <dgm:prSet/>
      <dgm:spPr/>
      <dgm:t>
        <a:bodyPr/>
        <a:lstStyle/>
        <a:p>
          <a:endParaRPr lang="pl-PL"/>
        </a:p>
      </dgm:t>
    </dgm:pt>
    <dgm:pt modelId="{66C8237D-FC86-4719-85F1-92D48F8EDA83}" type="sibTrans" cxnId="{DF573CFF-56A0-4DE7-9AC7-838CA5527455}">
      <dgm:prSet/>
      <dgm:spPr/>
      <dgm:t>
        <a:bodyPr/>
        <a:lstStyle/>
        <a:p>
          <a:endParaRPr lang="pl-PL"/>
        </a:p>
      </dgm:t>
    </dgm:pt>
    <dgm:pt modelId="{B0BF76E9-2D17-4E7E-8144-B588BA6CD6B8}">
      <dgm:prSet/>
      <dgm:spPr/>
      <dgm:t>
        <a:bodyPr/>
        <a:lstStyle/>
        <a:p>
          <a:r>
            <a:rPr lang="pl-PL"/>
            <a:t>należy wydać mu arkusz we właściwej formie.</a:t>
          </a:r>
        </a:p>
      </dgm:t>
    </dgm:pt>
    <dgm:pt modelId="{455B8299-DC2C-4A67-8D3A-5A7C800C2337}" type="parTrans" cxnId="{1C3C9763-D16C-465E-8C8B-C6F2D3A735DB}">
      <dgm:prSet/>
      <dgm:spPr/>
      <dgm:t>
        <a:bodyPr/>
        <a:lstStyle/>
        <a:p>
          <a:endParaRPr lang="pl-PL"/>
        </a:p>
      </dgm:t>
    </dgm:pt>
    <dgm:pt modelId="{7ED37D92-E3E6-4302-B5A4-110EED1097FB}" type="sibTrans" cxnId="{1C3C9763-D16C-465E-8C8B-C6F2D3A735DB}">
      <dgm:prSet/>
      <dgm:spPr/>
      <dgm:t>
        <a:bodyPr/>
        <a:lstStyle/>
        <a:p>
          <a:endParaRPr lang="pl-PL"/>
        </a:p>
      </dgm:t>
    </dgm:pt>
    <dgm:pt modelId="{AE07B6CE-4A14-42D5-B044-545FBA54AFE2}" type="pres">
      <dgm:prSet presAssocID="{1671E307-31D2-4A66-BD45-EFAA524F304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477DB7-7BD2-43B5-BAE5-7F8093373AFE}" type="pres">
      <dgm:prSet presAssocID="{1671E307-31D2-4A66-BD45-EFAA524F304A}" presName="hierFlow" presStyleCnt="0"/>
      <dgm:spPr/>
    </dgm:pt>
    <dgm:pt modelId="{25EB2393-912B-45FA-9FCE-598E15D4308F}" type="pres">
      <dgm:prSet presAssocID="{1671E307-31D2-4A66-BD45-EFAA524F304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1464074-07A5-4737-A8A5-D99381038A4E}" type="pres">
      <dgm:prSet presAssocID="{AE874477-954B-4592-BB6C-2264805DA27C}" presName="Name17" presStyleCnt="0"/>
      <dgm:spPr/>
    </dgm:pt>
    <dgm:pt modelId="{50FB9540-4128-4BA9-AC66-7DBE19C1FD0D}" type="pres">
      <dgm:prSet presAssocID="{AE874477-954B-4592-BB6C-2264805DA27C}" presName="level1Shape" presStyleLbl="node0" presStyleIdx="0" presStyleCnt="1" custLinFactNeighborX="3951" custLinFactNeighborY="-467">
        <dgm:presLayoutVars>
          <dgm:chPref val="3"/>
        </dgm:presLayoutVars>
      </dgm:prSet>
      <dgm:spPr/>
    </dgm:pt>
    <dgm:pt modelId="{3B3634F0-7677-4E23-A485-CC03912FA1D9}" type="pres">
      <dgm:prSet presAssocID="{AE874477-954B-4592-BB6C-2264805DA27C}" presName="hierChild2" presStyleCnt="0"/>
      <dgm:spPr/>
    </dgm:pt>
    <dgm:pt modelId="{C88C720B-25CC-4F4F-A66C-E1A1D95E1B4A}" type="pres">
      <dgm:prSet presAssocID="{AC46335B-0C7B-4CCB-934C-FFED884317B2}" presName="Name25" presStyleLbl="parChTrans1D2" presStyleIdx="0" presStyleCnt="2"/>
      <dgm:spPr/>
    </dgm:pt>
    <dgm:pt modelId="{A1262FE5-5E8E-48E0-B4CB-CD9BBA46D2A6}" type="pres">
      <dgm:prSet presAssocID="{AC46335B-0C7B-4CCB-934C-FFED884317B2}" presName="connTx" presStyleLbl="parChTrans1D2" presStyleIdx="0" presStyleCnt="2"/>
      <dgm:spPr/>
    </dgm:pt>
    <dgm:pt modelId="{B42F1F2C-EE02-4715-935C-FD58278CD381}" type="pres">
      <dgm:prSet presAssocID="{4822940F-C93B-4B74-8A3F-650EC734B9FA}" presName="Name30" presStyleCnt="0"/>
      <dgm:spPr/>
    </dgm:pt>
    <dgm:pt modelId="{5827A787-5BFE-4445-97FA-2316B93FD661}" type="pres">
      <dgm:prSet presAssocID="{4822940F-C93B-4B74-8A3F-650EC734B9FA}" presName="level2Shape" presStyleLbl="node2" presStyleIdx="0" presStyleCnt="2"/>
      <dgm:spPr/>
    </dgm:pt>
    <dgm:pt modelId="{A55E28EC-54DD-47B2-943A-0480C6950DF8}" type="pres">
      <dgm:prSet presAssocID="{4822940F-C93B-4B74-8A3F-650EC734B9FA}" presName="hierChild3" presStyleCnt="0"/>
      <dgm:spPr/>
    </dgm:pt>
    <dgm:pt modelId="{D735880B-9BB0-4928-B754-BB9F97E44D01}" type="pres">
      <dgm:prSet presAssocID="{ED961195-4E85-4724-9D12-B1965F34075F}" presName="Name25" presStyleLbl="parChTrans1D3" presStyleIdx="0" presStyleCnt="2"/>
      <dgm:spPr/>
    </dgm:pt>
    <dgm:pt modelId="{59B35CAF-6577-4DEE-9D9C-938AB129D172}" type="pres">
      <dgm:prSet presAssocID="{ED961195-4E85-4724-9D12-B1965F34075F}" presName="connTx" presStyleLbl="parChTrans1D3" presStyleIdx="0" presStyleCnt="2"/>
      <dgm:spPr/>
    </dgm:pt>
    <dgm:pt modelId="{A34B9713-09E5-4922-9DEB-C2B7DFD73E25}" type="pres">
      <dgm:prSet presAssocID="{72AA7D19-A83B-4D84-B463-B2AF50A15C2C}" presName="Name30" presStyleCnt="0"/>
      <dgm:spPr/>
    </dgm:pt>
    <dgm:pt modelId="{8791A673-C449-44DD-B2DB-E81DB49A867F}" type="pres">
      <dgm:prSet presAssocID="{72AA7D19-A83B-4D84-B463-B2AF50A15C2C}" presName="level2Shape" presStyleLbl="node3" presStyleIdx="0" presStyleCnt="2" custScaleX="121449"/>
      <dgm:spPr/>
    </dgm:pt>
    <dgm:pt modelId="{ADA505CA-13A1-44DD-A800-3DD90E454161}" type="pres">
      <dgm:prSet presAssocID="{72AA7D19-A83B-4D84-B463-B2AF50A15C2C}" presName="hierChild3" presStyleCnt="0"/>
      <dgm:spPr/>
    </dgm:pt>
    <dgm:pt modelId="{1A668C17-591E-4B1B-BE7B-19F87EA8743A}" type="pres">
      <dgm:prSet presAssocID="{B7833F22-F58A-4CD0-84C8-4D1B31691BF4}" presName="Name25" presStyleLbl="parChTrans1D2" presStyleIdx="1" presStyleCnt="2"/>
      <dgm:spPr/>
    </dgm:pt>
    <dgm:pt modelId="{02C74CE8-D71D-47DD-9600-3DBE9A42A45D}" type="pres">
      <dgm:prSet presAssocID="{B7833F22-F58A-4CD0-84C8-4D1B31691BF4}" presName="connTx" presStyleLbl="parChTrans1D2" presStyleIdx="1" presStyleCnt="2"/>
      <dgm:spPr/>
    </dgm:pt>
    <dgm:pt modelId="{1439AD5C-7B84-4B84-ACBD-06EDE5777EED}" type="pres">
      <dgm:prSet presAssocID="{97E6FA14-60B7-462E-A286-8CF9BF247DAE}" presName="Name30" presStyleCnt="0"/>
      <dgm:spPr/>
    </dgm:pt>
    <dgm:pt modelId="{ECFA73D9-1C9E-4C16-8CB0-81B8D062B0B6}" type="pres">
      <dgm:prSet presAssocID="{97E6FA14-60B7-462E-A286-8CF9BF247DAE}" presName="level2Shape" presStyleLbl="node2" presStyleIdx="1" presStyleCnt="2"/>
      <dgm:spPr/>
    </dgm:pt>
    <dgm:pt modelId="{D8F73B4A-27D8-4C53-BD0C-A1870BC720AE}" type="pres">
      <dgm:prSet presAssocID="{97E6FA14-60B7-462E-A286-8CF9BF247DAE}" presName="hierChild3" presStyleCnt="0"/>
      <dgm:spPr/>
    </dgm:pt>
    <dgm:pt modelId="{0CD553F2-0EE7-44C9-9400-89968493DB18}" type="pres">
      <dgm:prSet presAssocID="{455B8299-DC2C-4A67-8D3A-5A7C800C2337}" presName="Name25" presStyleLbl="parChTrans1D3" presStyleIdx="1" presStyleCnt="2"/>
      <dgm:spPr/>
    </dgm:pt>
    <dgm:pt modelId="{98837D57-09EA-4AB7-A976-5A621FE412A7}" type="pres">
      <dgm:prSet presAssocID="{455B8299-DC2C-4A67-8D3A-5A7C800C2337}" presName="connTx" presStyleLbl="parChTrans1D3" presStyleIdx="1" presStyleCnt="2"/>
      <dgm:spPr/>
    </dgm:pt>
    <dgm:pt modelId="{FE0A6F1B-A7EA-4D70-9E9A-6571534D9A22}" type="pres">
      <dgm:prSet presAssocID="{B0BF76E9-2D17-4E7E-8144-B588BA6CD6B8}" presName="Name30" presStyleCnt="0"/>
      <dgm:spPr/>
    </dgm:pt>
    <dgm:pt modelId="{BBBCB107-262B-4253-8F3A-1C2A9D3B49A7}" type="pres">
      <dgm:prSet presAssocID="{B0BF76E9-2D17-4E7E-8144-B588BA6CD6B8}" presName="level2Shape" presStyleLbl="node3" presStyleIdx="1" presStyleCnt="2"/>
      <dgm:spPr/>
    </dgm:pt>
    <dgm:pt modelId="{9E767342-7D70-42A4-9626-47872D4BBC5F}" type="pres">
      <dgm:prSet presAssocID="{B0BF76E9-2D17-4E7E-8144-B588BA6CD6B8}" presName="hierChild3" presStyleCnt="0"/>
      <dgm:spPr/>
    </dgm:pt>
    <dgm:pt modelId="{131D9630-9489-47A7-A4FE-EB8543312F02}" type="pres">
      <dgm:prSet presAssocID="{1671E307-31D2-4A66-BD45-EFAA524F304A}" presName="bgShapesFlow" presStyleCnt="0"/>
      <dgm:spPr/>
    </dgm:pt>
  </dgm:ptLst>
  <dgm:cxnLst>
    <dgm:cxn modelId="{5432E12C-28F1-4E3D-A801-10F0171FE0BF}" type="presOf" srcId="{4822940F-C93B-4B74-8A3F-650EC734B9FA}" destId="{5827A787-5BFE-4445-97FA-2316B93FD661}" srcOrd="0" destOrd="0" presId="urn:microsoft.com/office/officeart/2005/8/layout/hierarchy5"/>
    <dgm:cxn modelId="{15509439-59AF-4BFD-9858-7069739C1B1A}" type="presOf" srcId="{1671E307-31D2-4A66-BD45-EFAA524F304A}" destId="{AE07B6CE-4A14-42D5-B044-545FBA54AFE2}" srcOrd="0" destOrd="0" presId="urn:microsoft.com/office/officeart/2005/8/layout/hierarchy5"/>
    <dgm:cxn modelId="{1C3C9763-D16C-465E-8C8B-C6F2D3A735DB}" srcId="{97E6FA14-60B7-462E-A286-8CF9BF247DAE}" destId="{B0BF76E9-2D17-4E7E-8144-B588BA6CD6B8}" srcOrd="0" destOrd="0" parTransId="{455B8299-DC2C-4A67-8D3A-5A7C800C2337}" sibTransId="{7ED37D92-E3E6-4302-B5A4-110EED1097FB}"/>
    <dgm:cxn modelId="{D3539D66-ACC5-40DA-A4A4-44D8323F7274}" type="presOf" srcId="{72AA7D19-A83B-4D84-B463-B2AF50A15C2C}" destId="{8791A673-C449-44DD-B2DB-E81DB49A867F}" srcOrd="0" destOrd="0" presId="urn:microsoft.com/office/officeart/2005/8/layout/hierarchy5"/>
    <dgm:cxn modelId="{1866734B-9D73-41F0-884B-FCAA68D2A164}" srcId="{1671E307-31D2-4A66-BD45-EFAA524F304A}" destId="{AE874477-954B-4592-BB6C-2264805DA27C}" srcOrd="0" destOrd="0" parTransId="{E7A86DC1-BEA5-493E-8D67-197DD2E6E1F8}" sibTransId="{C9FE688F-7F45-4775-A14F-241C8BC47873}"/>
    <dgm:cxn modelId="{237EC954-7595-4A3F-9306-1AA5873FE190}" type="presOf" srcId="{97E6FA14-60B7-462E-A286-8CF9BF247DAE}" destId="{ECFA73D9-1C9E-4C16-8CB0-81B8D062B0B6}" srcOrd="0" destOrd="0" presId="urn:microsoft.com/office/officeart/2005/8/layout/hierarchy5"/>
    <dgm:cxn modelId="{6260BB55-0DAF-4028-9801-3D728FD3B7EB}" type="presOf" srcId="{455B8299-DC2C-4A67-8D3A-5A7C800C2337}" destId="{98837D57-09EA-4AB7-A976-5A621FE412A7}" srcOrd="1" destOrd="0" presId="urn:microsoft.com/office/officeart/2005/8/layout/hierarchy5"/>
    <dgm:cxn modelId="{C75BFB81-2F92-4D88-ADEB-96A8C865F67B}" srcId="{4822940F-C93B-4B74-8A3F-650EC734B9FA}" destId="{72AA7D19-A83B-4D84-B463-B2AF50A15C2C}" srcOrd="0" destOrd="0" parTransId="{ED961195-4E85-4724-9D12-B1965F34075F}" sibTransId="{D5872C50-365F-4C87-9375-F09CD9296DE2}"/>
    <dgm:cxn modelId="{7F1F8BA2-3CA3-4570-8426-B44461E28F75}" type="presOf" srcId="{B0BF76E9-2D17-4E7E-8144-B588BA6CD6B8}" destId="{BBBCB107-262B-4253-8F3A-1C2A9D3B49A7}" srcOrd="0" destOrd="0" presId="urn:microsoft.com/office/officeart/2005/8/layout/hierarchy5"/>
    <dgm:cxn modelId="{A6EDFDC6-A9EE-489E-91CA-CB4CCC435239}" type="presOf" srcId="{ED961195-4E85-4724-9D12-B1965F34075F}" destId="{D735880B-9BB0-4928-B754-BB9F97E44D01}" srcOrd="0" destOrd="0" presId="urn:microsoft.com/office/officeart/2005/8/layout/hierarchy5"/>
    <dgm:cxn modelId="{962C0BCB-E430-4F37-8698-749C60789B7D}" type="presOf" srcId="{ED961195-4E85-4724-9D12-B1965F34075F}" destId="{59B35CAF-6577-4DEE-9D9C-938AB129D172}" srcOrd="1" destOrd="0" presId="urn:microsoft.com/office/officeart/2005/8/layout/hierarchy5"/>
    <dgm:cxn modelId="{F84B98D4-0BBD-444F-B1F5-136CF966810F}" type="presOf" srcId="{AC46335B-0C7B-4CCB-934C-FFED884317B2}" destId="{C88C720B-25CC-4F4F-A66C-E1A1D95E1B4A}" srcOrd="0" destOrd="0" presId="urn:microsoft.com/office/officeart/2005/8/layout/hierarchy5"/>
    <dgm:cxn modelId="{D4EF6FD5-0C0F-4A5B-A577-EAD4FE2F94B6}" type="presOf" srcId="{AC46335B-0C7B-4CCB-934C-FFED884317B2}" destId="{A1262FE5-5E8E-48E0-B4CB-CD9BBA46D2A6}" srcOrd="1" destOrd="0" presId="urn:microsoft.com/office/officeart/2005/8/layout/hierarchy5"/>
    <dgm:cxn modelId="{965DE1E8-C13F-4686-A0E1-DE9784F53C54}" type="presOf" srcId="{AE874477-954B-4592-BB6C-2264805DA27C}" destId="{50FB9540-4128-4BA9-AC66-7DBE19C1FD0D}" srcOrd="0" destOrd="0" presId="urn:microsoft.com/office/officeart/2005/8/layout/hierarchy5"/>
    <dgm:cxn modelId="{74DE72ED-D4D6-48EB-B0FE-65F972580C22}" type="presOf" srcId="{B7833F22-F58A-4CD0-84C8-4D1B31691BF4}" destId="{02C74CE8-D71D-47DD-9600-3DBE9A42A45D}" srcOrd="1" destOrd="0" presId="urn:microsoft.com/office/officeart/2005/8/layout/hierarchy5"/>
    <dgm:cxn modelId="{78A097F5-AF84-4770-87A6-E98AB74099BB}" srcId="{AE874477-954B-4592-BB6C-2264805DA27C}" destId="{4822940F-C93B-4B74-8A3F-650EC734B9FA}" srcOrd="0" destOrd="0" parTransId="{AC46335B-0C7B-4CCB-934C-FFED884317B2}" sibTransId="{6A2E2B04-E946-49B8-8194-CDF0506E2629}"/>
    <dgm:cxn modelId="{BB1E40F8-B3F3-4A49-B279-E899B0BFEF7A}" type="presOf" srcId="{B7833F22-F58A-4CD0-84C8-4D1B31691BF4}" destId="{1A668C17-591E-4B1B-BE7B-19F87EA8743A}" srcOrd="0" destOrd="0" presId="urn:microsoft.com/office/officeart/2005/8/layout/hierarchy5"/>
    <dgm:cxn modelId="{DF573CFF-56A0-4DE7-9AC7-838CA5527455}" srcId="{AE874477-954B-4592-BB6C-2264805DA27C}" destId="{97E6FA14-60B7-462E-A286-8CF9BF247DAE}" srcOrd="1" destOrd="0" parTransId="{B7833F22-F58A-4CD0-84C8-4D1B31691BF4}" sibTransId="{66C8237D-FC86-4719-85F1-92D48F8EDA83}"/>
    <dgm:cxn modelId="{7C07C5FF-3028-4C8E-8263-AA4AB4E6C0B4}" type="presOf" srcId="{455B8299-DC2C-4A67-8D3A-5A7C800C2337}" destId="{0CD553F2-0EE7-44C9-9400-89968493DB18}" srcOrd="0" destOrd="0" presId="urn:microsoft.com/office/officeart/2005/8/layout/hierarchy5"/>
    <dgm:cxn modelId="{E67392E9-23EB-493F-A35B-592D3A684F49}" type="presParOf" srcId="{AE07B6CE-4A14-42D5-B044-545FBA54AFE2}" destId="{53477DB7-7BD2-43B5-BAE5-7F8093373AFE}" srcOrd="0" destOrd="0" presId="urn:microsoft.com/office/officeart/2005/8/layout/hierarchy5"/>
    <dgm:cxn modelId="{5CD17389-6BAB-470A-83D9-A6FDC5F74A25}" type="presParOf" srcId="{53477DB7-7BD2-43B5-BAE5-7F8093373AFE}" destId="{25EB2393-912B-45FA-9FCE-598E15D4308F}" srcOrd="0" destOrd="0" presId="urn:microsoft.com/office/officeart/2005/8/layout/hierarchy5"/>
    <dgm:cxn modelId="{CC9ECEA1-FD07-4EB3-8C75-3520CF98A0C6}" type="presParOf" srcId="{25EB2393-912B-45FA-9FCE-598E15D4308F}" destId="{31464074-07A5-4737-A8A5-D99381038A4E}" srcOrd="0" destOrd="0" presId="urn:microsoft.com/office/officeart/2005/8/layout/hierarchy5"/>
    <dgm:cxn modelId="{DD035375-A32D-4705-AD70-1A9AF39C78DB}" type="presParOf" srcId="{31464074-07A5-4737-A8A5-D99381038A4E}" destId="{50FB9540-4128-4BA9-AC66-7DBE19C1FD0D}" srcOrd="0" destOrd="0" presId="urn:microsoft.com/office/officeart/2005/8/layout/hierarchy5"/>
    <dgm:cxn modelId="{3EEF331C-4F34-46F0-BC38-FFA927329D9B}" type="presParOf" srcId="{31464074-07A5-4737-A8A5-D99381038A4E}" destId="{3B3634F0-7677-4E23-A485-CC03912FA1D9}" srcOrd="1" destOrd="0" presId="urn:microsoft.com/office/officeart/2005/8/layout/hierarchy5"/>
    <dgm:cxn modelId="{B1483782-58FB-477C-91A2-01E5556949D4}" type="presParOf" srcId="{3B3634F0-7677-4E23-A485-CC03912FA1D9}" destId="{C88C720B-25CC-4F4F-A66C-E1A1D95E1B4A}" srcOrd="0" destOrd="0" presId="urn:microsoft.com/office/officeart/2005/8/layout/hierarchy5"/>
    <dgm:cxn modelId="{E6F7C070-A194-4CFC-90CB-E91705EC596F}" type="presParOf" srcId="{C88C720B-25CC-4F4F-A66C-E1A1D95E1B4A}" destId="{A1262FE5-5E8E-48E0-B4CB-CD9BBA46D2A6}" srcOrd="0" destOrd="0" presId="urn:microsoft.com/office/officeart/2005/8/layout/hierarchy5"/>
    <dgm:cxn modelId="{B41579D8-E040-422C-9AD6-D4F29279C183}" type="presParOf" srcId="{3B3634F0-7677-4E23-A485-CC03912FA1D9}" destId="{B42F1F2C-EE02-4715-935C-FD58278CD381}" srcOrd="1" destOrd="0" presId="urn:microsoft.com/office/officeart/2005/8/layout/hierarchy5"/>
    <dgm:cxn modelId="{B909BC5B-45A7-41F0-87F3-5BAC8725C368}" type="presParOf" srcId="{B42F1F2C-EE02-4715-935C-FD58278CD381}" destId="{5827A787-5BFE-4445-97FA-2316B93FD661}" srcOrd="0" destOrd="0" presId="urn:microsoft.com/office/officeart/2005/8/layout/hierarchy5"/>
    <dgm:cxn modelId="{70AFB72A-11A8-4A62-97D6-F2CDF426EF0B}" type="presParOf" srcId="{B42F1F2C-EE02-4715-935C-FD58278CD381}" destId="{A55E28EC-54DD-47B2-943A-0480C6950DF8}" srcOrd="1" destOrd="0" presId="urn:microsoft.com/office/officeart/2005/8/layout/hierarchy5"/>
    <dgm:cxn modelId="{608E4E04-9CF0-4B9B-8FF9-21E68C8BE802}" type="presParOf" srcId="{A55E28EC-54DD-47B2-943A-0480C6950DF8}" destId="{D735880B-9BB0-4928-B754-BB9F97E44D01}" srcOrd="0" destOrd="0" presId="urn:microsoft.com/office/officeart/2005/8/layout/hierarchy5"/>
    <dgm:cxn modelId="{6E495B44-14A3-4173-94A3-86E31128A88A}" type="presParOf" srcId="{D735880B-9BB0-4928-B754-BB9F97E44D01}" destId="{59B35CAF-6577-4DEE-9D9C-938AB129D172}" srcOrd="0" destOrd="0" presId="urn:microsoft.com/office/officeart/2005/8/layout/hierarchy5"/>
    <dgm:cxn modelId="{848A6877-6F5A-4D75-9048-966698D2FD54}" type="presParOf" srcId="{A55E28EC-54DD-47B2-943A-0480C6950DF8}" destId="{A34B9713-09E5-4922-9DEB-C2B7DFD73E25}" srcOrd="1" destOrd="0" presId="urn:microsoft.com/office/officeart/2005/8/layout/hierarchy5"/>
    <dgm:cxn modelId="{05C9992C-A005-4E80-91D5-419B5CC19564}" type="presParOf" srcId="{A34B9713-09E5-4922-9DEB-C2B7DFD73E25}" destId="{8791A673-C449-44DD-B2DB-E81DB49A867F}" srcOrd="0" destOrd="0" presId="urn:microsoft.com/office/officeart/2005/8/layout/hierarchy5"/>
    <dgm:cxn modelId="{F14A59D6-1764-4FB5-B2EC-B7959961C882}" type="presParOf" srcId="{A34B9713-09E5-4922-9DEB-C2B7DFD73E25}" destId="{ADA505CA-13A1-44DD-A800-3DD90E454161}" srcOrd="1" destOrd="0" presId="urn:microsoft.com/office/officeart/2005/8/layout/hierarchy5"/>
    <dgm:cxn modelId="{5F2A26D7-DE89-4ED4-A980-E2AD016CCDF9}" type="presParOf" srcId="{3B3634F0-7677-4E23-A485-CC03912FA1D9}" destId="{1A668C17-591E-4B1B-BE7B-19F87EA8743A}" srcOrd="2" destOrd="0" presId="urn:microsoft.com/office/officeart/2005/8/layout/hierarchy5"/>
    <dgm:cxn modelId="{85344127-BF70-48B1-BA99-EB2089057D8E}" type="presParOf" srcId="{1A668C17-591E-4B1B-BE7B-19F87EA8743A}" destId="{02C74CE8-D71D-47DD-9600-3DBE9A42A45D}" srcOrd="0" destOrd="0" presId="urn:microsoft.com/office/officeart/2005/8/layout/hierarchy5"/>
    <dgm:cxn modelId="{32DEF2EA-B0D2-49AD-B804-9CA8AB51CBA8}" type="presParOf" srcId="{3B3634F0-7677-4E23-A485-CC03912FA1D9}" destId="{1439AD5C-7B84-4B84-ACBD-06EDE5777EED}" srcOrd="3" destOrd="0" presId="urn:microsoft.com/office/officeart/2005/8/layout/hierarchy5"/>
    <dgm:cxn modelId="{E2C3F034-DD16-4C6C-A184-90709AB3B4CA}" type="presParOf" srcId="{1439AD5C-7B84-4B84-ACBD-06EDE5777EED}" destId="{ECFA73D9-1C9E-4C16-8CB0-81B8D062B0B6}" srcOrd="0" destOrd="0" presId="urn:microsoft.com/office/officeart/2005/8/layout/hierarchy5"/>
    <dgm:cxn modelId="{923D1DAE-9F1A-4869-8FDF-0043D9AF23EB}" type="presParOf" srcId="{1439AD5C-7B84-4B84-ACBD-06EDE5777EED}" destId="{D8F73B4A-27D8-4C53-BD0C-A1870BC720AE}" srcOrd="1" destOrd="0" presId="urn:microsoft.com/office/officeart/2005/8/layout/hierarchy5"/>
    <dgm:cxn modelId="{BEED5BFC-6FFA-4159-974E-6E2EB45C50AA}" type="presParOf" srcId="{D8F73B4A-27D8-4C53-BD0C-A1870BC720AE}" destId="{0CD553F2-0EE7-44C9-9400-89968493DB18}" srcOrd="0" destOrd="0" presId="urn:microsoft.com/office/officeart/2005/8/layout/hierarchy5"/>
    <dgm:cxn modelId="{0AD528F2-502C-4186-8648-F08FFC61316C}" type="presParOf" srcId="{0CD553F2-0EE7-44C9-9400-89968493DB18}" destId="{98837D57-09EA-4AB7-A976-5A621FE412A7}" srcOrd="0" destOrd="0" presId="urn:microsoft.com/office/officeart/2005/8/layout/hierarchy5"/>
    <dgm:cxn modelId="{108339DF-0DE7-46ED-8279-052E5A8572F0}" type="presParOf" srcId="{D8F73B4A-27D8-4C53-BD0C-A1870BC720AE}" destId="{FE0A6F1B-A7EA-4D70-9E9A-6571534D9A22}" srcOrd="1" destOrd="0" presId="urn:microsoft.com/office/officeart/2005/8/layout/hierarchy5"/>
    <dgm:cxn modelId="{5DB36F89-31B5-4EFB-9EA1-E48BDB9503D4}" type="presParOf" srcId="{FE0A6F1B-A7EA-4D70-9E9A-6571534D9A22}" destId="{BBBCB107-262B-4253-8F3A-1C2A9D3B49A7}" srcOrd="0" destOrd="0" presId="urn:microsoft.com/office/officeart/2005/8/layout/hierarchy5"/>
    <dgm:cxn modelId="{24DE42FC-AA37-477F-B71B-BCD62F0530EA}" type="presParOf" srcId="{FE0A6F1B-A7EA-4D70-9E9A-6571534D9A22}" destId="{9E767342-7D70-42A4-9626-47872D4BBC5F}" srcOrd="1" destOrd="0" presId="urn:microsoft.com/office/officeart/2005/8/layout/hierarchy5"/>
    <dgm:cxn modelId="{7347B6EC-DDD6-45FB-A927-9ABCFF7BD1B0}" type="presParOf" srcId="{AE07B6CE-4A14-42D5-B044-545FBA54AFE2}" destId="{131D9630-9489-47A7-A4FE-EB8543312F02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E2E422-6611-4BEC-B905-98DF45F31403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7800170-7B2C-4658-91D2-F1AB1F4B3976}">
      <dgm:prSet/>
      <dgm:spPr/>
      <dgm:t>
        <a:bodyPr/>
        <a:lstStyle/>
        <a:p>
          <a:pPr algn="l" rtl="0"/>
          <a:r>
            <a:rPr lang="pl-PL" b="1"/>
            <a:t>OPO-200**</a:t>
          </a:r>
          <a:endParaRPr lang="pl-PL"/>
        </a:p>
      </dgm:t>
    </dgm:pt>
    <dgm:pt modelId="{27752EE6-BF76-4691-A8CE-138A2B3E901A}" type="parTrans" cxnId="{62C95D48-A1CB-473C-9DC8-5A65BB3ABEB0}">
      <dgm:prSet/>
      <dgm:spPr/>
      <dgm:t>
        <a:bodyPr/>
        <a:lstStyle/>
        <a:p>
          <a:endParaRPr lang="pl-PL"/>
        </a:p>
      </dgm:t>
    </dgm:pt>
    <dgm:pt modelId="{1BC421EC-9A70-4C36-8554-D5875DCFB2BD}" type="sibTrans" cxnId="{62C95D48-A1CB-473C-9DC8-5A65BB3ABEB0}">
      <dgm:prSet/>
      <dgm:spPr/>
      <dgm:t>
        <a:bodyPr/>
        <a:lstStyle/>
        <a:p>
          <a:endParaRPr lang="pl-PL"/>
        </a:p>
      </dgm:t>
    </dgm:pt>
    <dgm:pt modelId="{096D7E2D-0B88-40C2-81AA-79DE3AE0C789}">
      <dgm:prSet/>
      <dgm:spPr/>
      <dgm:t>
        <a:bodyPr/>
        <a:lstStyle/>
        <a:p>
          <a:pPr rtl="0"/>
          <a:r>
            <a:rPr lang="pl-PL" i="1"/>
            <a:t>arkusz dla osób z autyzmem, w tym z zespołem Aspergera</a:t>
          </a:r>
          <a:endParaRPr lang="pl-PL"/>
        </a:p>
      </dgm:t>
    </dgm:pt>
    <dgm:pt modelId="{0DAE3054-2308-4A6E-9572-9E50060B82F6}" type="parTrans" cxnId="{658C6218-63AF-431E-96BB-54C5FE7F97CD}">
      <dgm:prSet/>
      <dgm:spPr/>
      <dgm:t>
        <a:bodyPr/>
        <a:lstStyle/>
        <a:p>
          <a:endParaRPr lang="pl-PL"/>
        </a:p>
      </dgm:t>
    </dgm:pt>
    <dgm:pt modelId="{8A9CA1EF-BA81-4E6C-BBEF-10A11D00C0A8}" type="sibTrans" cxnId="{658C6218-63AF-431E-96BB-54C5FE7F97CD}">
      <dgm:prSet/>
      <dgm:spPr/>
      <dgm:t>
        <a:bodyPr/>
        <a:lstStyle/>
        <a:p>
          <a:endParaRPr lang="pl-PL"/>
        </a:p>
      </dgm:t>
    </dgm:pt>
    <dgm:pt modelId="{A5E573A9-E62D-4634-9B56-54607BA64F90}">
      <dgm:prSet/>
      <dgm:spPr/>
      <dgm:t>
        <a:bodyPr/>
        <a:lstStyle/>
        <a:p>
          <a:pPr algn="l" rtl="0"/>
          <a:r>
            <a:rPr lang="pl-PL" b="1"/>
            <a:t>OPO-400*</a:t>
          </a:r>
          <a:endParaRPr lang="pl-PL"/>
        </a:p>
      </dgm:t>
    </dgm:pt>
    <dgm:pt modelId="{849CB0FF-989D-4C29-822D-1EFF55AEB50C}" type="parTrans" cxnId="{84EF447A-1C37-4A9C-BFFC-222C5D591014}">
      <dgm:prSet/>
      <dgm:spPr/>
      <dgm:t>
        <a:bodyPr/>
        <a:lstStyle/>
        <a:p>
          <a:endParaRPr lang="pl-PL"/>
        </a:p>
      </dgm:t>
    </dgm:pt>
    <dgm:pt modelId="{4721C203-939F-4C19-85B6-D3B1CC48929F}" type="sibTrans" cxnId="{84EF447A-1C37-4A9C-BFFC-222C5D591014}">
      <dgm:prSet/>
      <dgm:spPr/>
      <dgm:t>
        <a:bodyPr/>
        <a:lstStyle/>
        <a:p>
          <a:endParaRPr lang="pl-PL"/>
        </a:p>
      </dgm:t>
    </dgm:pt>
    <dgm:pt modelId="{4A7484C6-3354-440C-A635-A7A708F792FC}">
      <dgm:prSet/>
      <dgm:spPr/>
      <dgm:t>
        <a:bodyPr/>
        <a:lstStyle/>
        <a:p>
          <a:pPr rtl="0"/>
          <a:r>
            <a:rPr lang="pl-PL" i="1"/>
            <a:t>arkusz dla osób słabowidzących 16 pkt</a:t>
          </a:r>
          <a:endParaRPr lang="pl-PL"/>
        </a:p>
      </dgm:t>
    </dgm:pt>
    <dgm:pt modelId="{69CE9931-0DA5-494B-B7AE-BB42CCF59EE9}" type="parTrans" cxnId="{78655BC7-8A78-43CB-88AD-6998FA56E6F3}">
      <dgm:prSet/>
      <dgm:spPr/>
      <dgm:t>
        <a:bodyPr/>
        <a:lstStyle/>
        <a:p>
          <a:endParaRPr lang="pl-PL"/>
        </a:p>
      </dgm:t>
    </dgm:pt>
    <dgm:pt modelId="{C132FFB5-6EF7-44AD-B58C-0CD7F5D02621}" type="sibTrans" cxnId="{78655BC7-8A78-43CB-88AD-6998FA56E6F3}">
      <dgm:prSet/>
      <dgm:spPr/>
      <dgm:t>
        <a:bodyPr/>
        <a:lstStyle/>
        <a:p>
          <a:endParaRPr lang="pl-PL"/>
        </a:p>
      </dgm:t>
    </dgm:pt>
    <dgm:pt modelId="{8CE49C08-6113-4A52-92D4-B8D9A91384F7}">
      <dgm:prSet/>
      <dgm:spPr/>
      <dgm:t>
        <a:bodyPr/>
        <a:lstStyle/>
        <a:p>
          <a:pPr algn="l" rtl="0"/>
          <a:r>
            <a:rPr lang="pl-PL" b="1"/>
            <a:t>OPO-500*</a:t>
          </a:r>
          <a:endParaRPr lang="pl-PL"/>
        </a:p>
      </dgm:t>
    </dgm:pt>
    <dgm:pt modelId="{C557D6FA-ED71-4404-8688-BFEB26A49EE0}" type="parTrans" cxnId="{815C6CAE-D3A5-42B0-B405-97C7659F742F}">
      <dgm:prSet/>
      <dgm:spPr/>
      <dgm:t>
        <a:bodyPr/>
        <a:lstStyle/>
        <a:p>
          <a:endParaRPr lang="pl-PL"/>
        </a:p>
      </dgm:t>
    </dgm:pt>
    <dgm:pt modelId="{60C45C99-7A63-4468-98A2-BFBAA9820299}" type="sibTrans" cxnId="{815C6CAE-D3A5-42B0-B405-97C7659F742F}">
      <dgm:prSet/>
      <dgm:spPr/>
      <dgm:t>
        <a:bodyPr/>
        <a:lstStyle/>
        <a:p>
          <a:endParaRPr lang="pl-PL"/>
        </a:p>
      </dgm:t>
    </dgm:pt>
    <dgm:pt modelId="{502039C4-0E45-40D5-9789-5EA8540C1144}">
      <dgm:prSet/>
      <dgm:spPr/>
      <dgm:t>
        <a:bodyPr/>
        <a:lstStyle/>
        <a:p>
          <a:pPr rtl="0"/>
          <a:r>
            <a:rPr lang="pl-PL" i="1"/>
            <a:t>arkusz dla osób słabowidzących 24 pkt</a:t>
          </a:r>
          <a:endParaRPr lang="pl-PL"/>
        </a:p>
      </dgm:t>
    </dgm:pt>
    <dgm:pt modelId="{8162868C-A0CD-4B51-8633-620F11023827}" type="parTrans" cxnId="{D182E808-946E-45D9-98FA-8FE497AFAD78}">
      <dgm:prSet/>
      <dgm:spPr/>
      <dgm:t>
        <a:bodyPr/>
        <a:lstStyle/>
        <a:p>
          <a:endParaRPr lang="pl-PL"/>
        </a:p>
      </dgm:t>
    </dgm:pt>
    <dgm:pt modelId="{BA5EB812-D2A3-4A92-8509-E33F373AC56E}" type="sibTrans" cxnId="{D182E808-946E-45D9-98FA-8FE497AFAD78}">
      <dgm:prSet/>
      <dgm:spPr/>
      <dgm:t>
        <a:bodyPr/>
        <a:lstStyle/>
        <a:p>
          <a:endParaRPr lang="pl-PL"/>
        </a:p>
      </dgm:t>
    </dgm:pt>
    <dgm:pt modelId="{6643F9F6-4474-42AE-BD9A-7EB132909E4D}">
      <dgm:prSet/>
      <dgm:spPr/>
      <dgm:t>
        <a:bodyPr/>
        <a:lstStyle/>
        <a:p>
          <a:pPr algn="l" rtl="0"/>
          <a:r>
            <a:rPr lang="pl-PL" b="1"/>
            <a:t>OPO-600/660*</a:t>
          </a:r>
          <a:endParaRPr lang="pl-PL"/>
        </a:p>
      </dgm:t>
    </dgm:pt>
    <dgm:pt modelId="{B0A2E888-3FCD-4C15-866F-357B2ADE4A25}" type="parTrans" cxnId="{6C20EF6E-C530-4F2C-B9CE-9FE271BE0636}">
      <dgm:prSet/>
      <dgm:spPr/>
      <dgm:t>
        <a:bodyPr/>
        <a:lstStyle/>
        <a:p>
          <a:endParaRPr lang="pl-PL"/>
        </a:p>
      </dgm:t>
    </dgm:pt>
    <dgm:pt modelId="{32F8B774-2C3D-412D-8C16-251F4030F9A7}" type="sibTrans" cxnId="{6C20EF6E-C530-4F2C-B9CE-9FE271BE0636}">
      <dgm:prSet/>
      <dgm:spPr/>
      <dgm:t>
        <a:bodyPr/>
        <a:lstStyle/>
        <a:p>
          <a:endParaRPr lang="pl-PL"/>
        </a:p>
      </dgm:t>
    </dgm:pt>
    <dgm:pt modelId="{13827E79-74F3-4B85-A8A3-6A1A2CDFC0CA}">
      <dgm:prSet/>
      <dgm:spPr/>
      <dgm:t>
        <a:bodyPr/>
        <a:lstStyle/>
        <a:p>
          <a:pPr rtl="0"/>
          <a:r>
            <a:rPr lang="pl-PL" i="1"/>
            <a:t>arkusz dla osób niewidomych </a:t>
          </a:r>
          <a:endParaRPr lang="pl-PL"/>
        </a:p>
      </dgm:t>
    </dgm:pt>
    <dgm:pt modelId="{3EA8E380-BEF1-4E58-8D04-9FDDF433B2B6}" type="parTrans" cxnId="{573E3823-178B-45D5-B4B8-5747616EFD62}">
      <dgm:prSet/>
      <dgm:spPr/>
      <dgm:t>
        <a:bodyPr/>
        <a:lstStyle/>
        <a:p>
          <a:endParaRPr lang="pl-PL"/>
        </a:p>
      </dgm:t>
    </dgm:pt>
    <dgm:pt modelId="{6EB097E4-23D1-4052-998D-8B7F91D42472}" type="sibTrans" cxnId="{573E3823-178B-45D5-B4B8-5747616EFD62}">
      <dgm:prSet/>
      <dgm:spPr/>
      <dgm:t>
        <a:bodyPr/>
        <a:lstStyle/>
        <a:p>
          <a:endParaRPr lang="pl-PL"/>
        </a:p>
      </dgm:t>
    </dgm:pt>
    <dgm:pt modelId="{3EE1C315-6499-42F7-B940-A03998F3050D}">
      <dgm:prSet/>
      <dgm:spPr/>
      <dgm:t>
        <a:bodyPr/>
        <a:lstStyle/>
        <a:p>
          <a:pPr algn="l" rtl="0"/>
          <a:r>
            <a:rPr lang="pl-PL" b="1"/>
            <a:t>OPO-700</a:t>
          </a:r>
          <a:endParaRPr lang="pl-PL"/>
        </a:p>
      </dgm:t>
    </dgm:pt>
    <dgm:pt modelId="{D765D586-8407-4829-8F18-5D71EBDF3F8F}" type="parTrans" cxnId="{0535148D-8223-4CD2-BB18-02051B67A2A7}">
      <dgm:prSet/>
      <dgm:spPr/>
      <dgm:t>
        <a:bodyPr/>
        <a:lstStyle/>
        <a:p>
          <a:endParaRPr lang="pl-PL"/>
        </a:p>
      </dgm:t>
    </dgm:pt>
    <dgm:pt modelId="{4267CC3C-AD34-4295-B090-2352D4C62C3B}" type="sibTrans" cxnId="{0535148D-8223-4CD2-BB18-02051B67A2A7}">
      <dgm:prSet/>
      <dgm:spPr/>
      <dgm:t>
        <a:bodyPr/>
        <a:lstStyle/>
        <a:p>
          <a:endParaRPr lang="pl-PL"/>
        </a:p>
      </dgm:t>
    </dgm:pt>
    <dgm:pt modelId="{F3AF491B-EA46-48E7-8BE8-1FB3889CF04B}">
      <dgm:prSet/>
      <dgm:spPr/>
      <dgm:t>
        <a:bodyPr/>
        <a:lstStyle/>
        <a:p>
          <a:pPr rtl="0"/>
          <a:r>
            <a:rPr lang="pl-PL" i="1"/>
            <a:t>arkusz dla osób niesłyszących</a:t>
          </a:r>
          <a:endParaRPr lang="pl-PL"/>
        </a:p>
      </dgm:t>
    </dgm:pt>
    <dgm:pt modelId="{143825D2-FF9F-4B63-8DF8-94C280028190}" type="parTrans" cxnId="{7E836E93-775C-4E83-97E7-E74C9C478647}">
      <dgm:prSet/>
      <dgm:spPr/>
      <dgm:t>
        <a:bodyPr/>
        <a:lstStyle/>
        <a:p>
          <a:endParaRPr lang="pl-PL"/>
        </a:p>
      </dgm:t>
    </dgm:pt>
    <dgm:pt modelId="{C1A911C1-D286-44DC-98A9-6785A39AA6BB}" type="sibTrans" cxnId="{7E836E93-775C-4E83-97E7-E74C9C478647}">
      <dgm:prSet/>
      <dgm:spPr/>
      <dgm:t>
        <a:bodyPr/>
        <a:lstStyle/>
        <a:p>
          <a:endParaRPr lang="pl-PL"/>
        </a:p>
      </dgm:t>
    </dgm:pt>
    <dgm:pt modelId="{ABACDBB8-590A-489E-8BD6-9DCEDFF9E414}">
      <dgm:prSet/>
      <dgm:spPr/>
      <dgm:t>
        <a:bodyPr/>
        <a:lstStyle/>
        <a:p>
          <a:pPr algn="l" rtl="0"/>
          <a:r>
            <a:rPr lang="pl-PL" b="1"/>
            <a:t>OPO-800**</a:t>
          </a:r>
          <a:endParaRPr lang="pl-PL"/>
        </a:p>
      </dgm:t>
    </dgm:pt>
    <dgm:pt modelId="{36CBFA5A-717E-4885-AC5B-46240DB06DC5}" type="parTrans" cxnId="{0D795A1F-2CCC-4436-8403-687C7CC8C2CB}">
      <dgm:prSet/>
      <dgm:spPr/>
      <dgm:t>
        <a:bodyPr/>
        <a:lstStyle/>
        <a:p>
          <a:endParaRPr lang="pl-PL"/>
        </a:p>
      </dgm:t>
    </dgm:pt>
    <dgm:pt modelId="{4F303D2A-77DA-4CC3-B4F5-BFDF07B4E996}" type="sibTrans" cxnId="{0D795A1F-2CCC-4436-8403-687C7CC8C2CB}">
      <dgm:prSet/>
      <dgm:spPr/>
      <dgm:t>
        <a:bodyPr/>
        <a:lstStyle/>
        <a:p>
          <a:endParaRPr lang="pl-PL"/>
        </a:p>
      </dgm:t>
    </dgm:pt>
    <dgm:pt modelId="{BB281D7B-B3C3-422C-B619-D3962DA63CFE}">
      <dgm:prSet/>
      <dgm:spPr/>
      <dgm:t>
        <a:bodyPr/>
        <a:lstStyle/>
        <a:p>
          <a:pPr rtl="0"/>
          <a:r>
            <a:rPr lang="pl-PL" i="1"/>
            <a:t>arkusz dla osób z niepełnosprawnością intelektualną</a:t>
          </a:r>
        </a:p>
      </dgm:t>
    </dgm:pt>
    <dgm:pt modelId="{7164A8DE-5757-4536-B37E-1802D0F700EC}" type="parTrans" cxnId="{D697F652-8201-4F23-8590-1BD71C0093B3}">
      <dgm:prSet/>
      <dgm:spPr/>
      <dgm:t>
        <a:bodyPr/>
        <a:lstStyle/>
        <a:p>
          <a:endParaRPr lang="pl-PL"/>
        </a:p>
      </dgm:t>
    </dgm:pt>
    <dgm:pt modelId="{49B1D2B3-8C33-4BDA-BADE-43C81D96D884}" type="sibTrans" cxnId="{D697F652-8201-4F23-8590-1BD71C0093B3}">
      <dgm:prSet/>
      <dgm:spPr/>
      <dgm:t>
        <a:bodyPr/>
        <a:lstStyle/>
        <a:p>
          <a:endParaRPr lang="pl-PL"/>
        </a:p>
      </dgm:t>
    </dgm:pt>
    <dgm:pt modelId="{860AF8E9-BA88-4375-9628-997B13B423FF}">
      <dgm:prSet/>
      <dgm:spPr/>
      <dgm:t>
        <a:bodyPr/>
        <a:lstStyle/>
        <a:p>
          <a:pPr algn="l" rtl="0"/>
          <a:r>
            <a:rPr lang="pl-PL" b="1"/>
            <a:t>OPO-900**</a:t>
          </a:r>
          <a:endParaRPr lang="pl-PL"/>
        </a:p>
      </dgm:t>
    </dgm:pt>
    <dgm:pt modelId="{C4221A55-26F6-470D-B64C-BB28A7EA08AD}" type="parTrans" cxnId="{75698F09-0794-402F-92B0-4E6F1B87DD43}">
      <dgm:prSet/>
      <dgm:spPr/>
      <dgm:t>
        <a:bodyPr/>
        <a:lstStyle/>
        <a:p>
          <a:endParaRPr lang="pl-PL"/>
        </a:p>
      </dgm:t>
    </dgm:pt>
    <dgm:pt modelId="{6E8D3AD7-40C3-449D-84AD-689E8904BE15}" type="sibTrans" cxnId="{75698F09-0794-402F-92B0-4E6F1B87DD43}">
      <dgm:prSet/>
      <dgm:spPr/>
      <dgm:t>
        <a:bodyPr/>
        <a:lstStyle/>
        <a:p>
          <a:endParaRPr lang="pl-PL"/>
        </a:p>
      </dgm:t>
    </dgm:pt>
    <dgm:pt modelId="{FBA3CE7A-9DE2-4B31-BBA0-40940809E135}">
      <dgm:prSet/>
      <dgm:spPr/>
      <dgm:t>
        <a:bodyPr/>
        <a:lstStyle/>
        <a:p>
          <a:pPr rtl="0"/>
          <a:r>
            <a:rPr lang="pl-PL" i="1"/>
            <a:t>arkusz dla osób z afazją</a:t>
          </a:r>
        </a:p>
      </dgm:t>
    </dgm:pt>
    <dgm:pt modelId="{EFF40667-1C46-4680-9D41-4C9AC5A707DF}" type="parTrans" cxnId="{C079D819-E980-4EF2-9149-4A3A87A99CFC}">
      <dgm:prSet/>
      <dgm:spPr/>
      <dgm:t>
        <a:bodyPr/>
        <a:lstStyle/>
        <a:p>
          <a:endParaRPr lang="pl-PL"/>
        </a:p>
      </dgm:t>
    </dgm:pt>
    <dgm:pt modelId="{2230BC62-9CF2-4889-8D18-198CB4D9477A}" type="sibTrans" cxnId="{C079D819-E980-4EF2-9149-4A3A87A99CFC}">
      <dgm:prSet/>
      <dgm:spPr/>
      <dgm:t>
        <a:bodyPr/>
        <a:lstStyle/>
        <a:p>
          <a:endParaRPr lang="pl-PL"/>
        </a:p>
      </dgm:t>
    </dgm:pt>
    <dgm:pt modelId="{F0D8DD6B-A1D2-4267-AF7D-5925E10F98B1}" type="pres">
      <dgm:prSet presAssocID="{02E2E422-6611-4BEC-B905-98DF45F31403}" presName="Name0" presStyleCnt="0">
        <dgm:presLayoutVars>
          <dgm:dir/>
          <dgm:animLvl val="lvl"/>
          <dgm:resizeHandles val="exact"/>
        </dgm:presLayoutVars>
      </dgm:prSet>
      <dgm:spPr/>
    </dgm:pt>
    <dgm:pt modelId="{CB705979-D520-4E47-A81B-20337128141F}" type="pres">
      <dgm:prSet presAssocID="{A7800170-7B2C-4658-91D2-F1AB1F4B3976}" presName="linNode" presStyleCnt="0"/>
      <dgm:spPr/>
    </dgm:pt>
    <dgm:pt modelId="{EEED1560-A99E-40D8-84AB-9DE9D7C25CD3}" type="pres">
      <dgm:prSet presAssocID="{A7800170-7B2C-4658-91D2-F1AB1F4B3976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819A2932-1A59-4305-87B7-FB10BA055D57}" type="pres">
      <dgm:prSet presAssocID="{A7800170-7B2C-4658-91D2-F1AB1F4B3976}" presName="descendantText" presStyleLbl="alignAccFollowNode1" presStyleIdx="0" presStyleCnt="7">
        <dgm:presLayoutVars>
          <dgm:bulletEnabled val="1"/>
        </dgm:presLayoutVars>
      </dgm:prSet>
      <dgm:spPr/>
    </dgm:pt>
    <dgm:pt modelId="{7A588970-F8E6-49CD-A0F1-FD9EAEE210B2}" type="pres">
      <dgm:prSet presAssocID="{1BC421EC-9A70-4C36-8554-D5875DCFB2BD}" presName="sp" presStyleCnt="0"/>
      <dgm:spPr/>
    </dgm:pt>
    <dgm:pt modelId="{684BB0D2-4B2E-4090-B0B2-CD86573F8E66}" type="pres">
      <dgm:prSet presAssocID="{A5E573A9-E62D-4634-9B56-54607BA64F90}" presName="linNode" presStyleCnt="0"/>
      <dgm:spPr/>
    </dgm:pt>
    <dgm:pt modelId="{93637452-A2A9-4F8D-95DE-3BFB0486C488}" type="pres">
      <dgm:prSet presAssocID="{A5E573A9-E62D-4634-9B56-54607BA64F90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F259BD14-8DCF-4E56-9EE8-E58078B7676F}" type="pres">
      <dgm:prSet presAssocID="{A5E573A9-E62D-4634-9B56-54607BA64F90}" presName="descendantText" presStyleLbl="alignAccFollowNode1" presStyleIdx="1" presStyleCnt="7">
        <dgm:presLayoutVars>
          <dgm:bulletEnabled val="1"/>
        </dgm:presLayoutVars>
      </dgm:prSet>
      <dgm:spPr/>
    </dgm:pt>
    <dgm:pt modelId="{7BF34240-43A9-4787-80CA-BA56EF6A57C3}" type="pres">
      <dgm:prSet presAssocID="{4721C203-939F-4C19-85B6-D3B1CC48929F}" presName="sp" presStyleCnt="0"/>
      <dgm:spPr/>
    </dgm:pt>
    <dgm:pt modelId="{26323709-6614-4F5B-94C6-1868299FE6C7}" type="pres">
      <dgm:prSet presAssocID="{8CE49C08-6113-4A52-92D4-B8D9A91384F7}" presName="linNode" presStyleCnt="0"/>
      <dgm:spPr/>
    </dgm:pt>
    <dgm:pt modelId="{D5FB9B43-922E-4775-ADCB-67E487EAD71C}" type="pres">
      <dgm:prSet presAssocID="{8CE49C08-6113-4A52-92D4-B8D9A91384F7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37FCF9FA-6511-448E-9621-D65762A5EC51}" type="pres">
      <dgm:prSet presAssocID="{8CE49C08-6113-4A52-92D4-B8D9A91384F7}" presName="descendantText" presStyleLbl="alignAccFollowNode1" presStyleIdx="2" presStyleCnt="7">
        <dgm:presLayoutVars>
          <dgm:bulletEnabled val="1"/>
        </dgm:presLayoutVars>
      </dgm:prSet>
      <dgm:spPr/>
    </dgm:pt>
    <dgm:pt modelId="{80D353C8-7BB6-4C7F-930F-B837A4FAFDED}" type="pres">
      <dgm:prSet presAssocID="{60C45C99-7A63-4468-98A2-BFBAA9820299}" presName="sp" presStyleCnt="0"/>
      <dgm:spPr/>
    </dgm:pt>
    <dgm:pt modelId="{731CF5F9-2C75-4603-9168-9022AE65F90F}" type="pres">
      <dgm:prSet presAssocID="{6643F9F6-4474-42AE-BD9A-7EB132909E4D}" presName="linNode" presStyleCnt="0"/>
      <dgm:spPr/>
    </dgm:pt>
    <dgm:pt modelId="{20957AAC-A705-40AE-861A-8996BAE0FA6B}" type="pres">
      <dgm:prSet presAssocID="{6643F9F6-4474-42AE-BD9A-7EB132909E4D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741383C2-40ED-4880-B669-034F50D51A12}" type="pres">
      <dgm:prSet presAssocID="{6643F9F6-4474-42AE-BD9A-7EB132909E4D}" presName="descendantText" presStyleLbl="alignAccFollowNode1" presStyleIdx="3" presStyleCnt="7">
        <dgm:presLayoutVars>
          <dgm:bulletEnabled val="1"/>
        </dgm:presLayoutVars>
      </dgm:prSet>
      <dgm:spPr/>
    </dgm:pt>
    <dgm:pt modelId="{FE054A18-006A-4364-9D82-B12FDA6306C0}" type="pres">
      <dgm:prSet presAssocID="{32F8B774-2C3D-412D-8C16-251F4030F9A7}" presName="sp" presStyleCnt="0"/>
      <dgm:spPr/>
    </dgm:pt>
    <dgm:pt modelId="{760569D4-BB20-4904-862D-31906DE44B4F}" type="pres">
      <dgm:prSet presAssocID="{3EE1C315-6499-42F7-B940-A03998F3050D}" presName="linNode" presStyleCnt="0"/>
      <dgm:spPr/>
    </dgm:pt>
    <dgm:pt modelId="{2B6DB3CB-AD0D-4C0F-B0CD-71571FCDFBF8}" type="pres">
      <dgm:prSet presAssocID="{3EE1C315-6499-42F7-B940-A03998F3050D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CF53BCCE-F1D5-4A06-A29F-3AACFCA741F8}" type="pres">
      <dgm:prSet presAssocID="{3EE1C315-6499-42F7-B940-A03998F3050D}" presName="descendantText" presStyleLbl="alignAccFollowNode1" presStyleIdx="4" presStyleCnt="7">
        <dgm:presLayoutVars>
          <dgm:bulletEnabled val="1"/>
        </dgm:presLayoutVars>
      </dgm:prSet>
      <dgm:spPr/>
    </dgm:pt>
    <dgm:pt modelId="{0F1FF77D-2B99-4FDA-AFA8-345A1E0E9EC9}" type="pres">
      <dgm:prSet presAssocID="{4267CC3C-AD34-4295-B090-2352D4C62C3B}" presName="sp" presStyleCnt="0"/>
      <dgm:spPr/>
    </dgm:pt>
    <dgm:pt modelId="{92392379-EC8B-4466-B458-869E33A51B71}" type="pres">
      <dgm:prSet presAssocID="{ABACDBB8-590A-489E-8BD6-9DCEDFF9E414}" presName="linNode" presStyleCnt="0"/>
      <dgm:spPr/>
    </dgm:pt>
    <dgm:pt modelId="{D1CB1672-5C7E-4123-BE97-8E756B612EEB}" type="pres">
      <dgm:prSet presAssocID="{ABACDBB8-590A-489E-8BD6-9DCEDFF9E414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AF8FA60E-51A5-496A-9FBF-FA7B4C3AC41C}" type="pres">
      <dgm:prSet presAssocID="{ABACDBB8-590A-489E-8BD6-9DCEDFF9E414}" presName="descendantText" presStyleLbl="alignAccFollowNode1" presStyleIdx="5" presStyleCnt="7">
        <dgm:presLayoutVars>
          <dgm:bulletEnabled val="1"/>
        </dgm:presLayoutVars>
      </dgm:prSet>
      <dgm:spPr/>
    </dgm:pt>
    <dgm:pt modelId="{ED502526-DE18-4187-B84F-D0FFC1FBA470}" type="pres">
      <dgm:prSet presAssocID="{4F303D2A-77DA-4CC3-B4F5-BFDF07B4E996}" presName="sp" presStyleCnt="0"/>
      <dgm:spPr/>
    </dgm:pt>
    <dgm:pt modelId="{5D3EECB2-6776-4769-BE2D-71F942DECCE8}" type="pres">
      <dgm:prSet presAssocID="{860AF8E9-BA88-4375-9628-997B13B423FF}" presName="linNode" presStyleCnt="0"/>
      <dgm:spPr/>
    </dgm:pt>
    <dgm:pt modelId="{9A7A8D1A-C430-4EBC-AACD-7D6BF7C85A5A}" type="pres">
      <dgm:prSet presAssocID="{860AF8E9-BA88-4375-9628-997B13B423FF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5A58983F-7295-401F-BD70-734DBBA52312}" type="pres">
      <dgm:prSet presAssocID="{860AF8E9-BA88-4375-9628-997B13B423FF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D182E808-946E-45D9-98FA-8FE497AFAD78}" srcId="{8CE49C08-6113-4A52-92D4-B8D9A91384F7}" destId="{502039C4-0E45-40D5-9789-5EA8540C1144}" srcOrd="0" destOrd="0" parTransId="{8162868C-A0CD-4B51-8633-620F11023827}" sibTransId="{BA5EB812-D2A3-4A92-8509-E33F373AC56E}"/>
    <dgm:cxn modelId="{75698F09-0794-402F-92B0-4E6F1B87DD43}" srcId="{02E2E422-6611-4BEC-B905-98DF45F31403}" destId="{860AF8E9-BA88-4375-9628-997B13B423FF}" srcOrd="6" destOrd="0" parTransId="{C4221A55-26F6-470D-B64C-BB28A7EA08AD}" sibTransId="{6E8D3AD7-40C3-449D-84AD-689E8904BE15}"/>
    <dgm:cxn modelId="{1C08840D-6467-44C1-996B-5526029DEBF7}" type="presOf" srcId="{A5E573A9-E62D-4634-9B56-54607BA64F90}" destId="{93637452-A2A9-4F8D-95DE-3BFB0486C488}" srcOrd="0" destOrd="0" presId="urn:microsoft.com/office/officeart/2005/8/layout/vList5"/>
    <dgm:cxn modelId="{658C6218-63AF-431E-96BB-54C5FE7F97CD}" srcId="{A7800170-7B2C-4658-91D2-F1AB1F4B3976}" destId="{096D7E2D-0B88-40C2-81AA-79DE3AE0C789}" srcOrd="0" destOrd="0" parTransId="{0DAE3054-2308-4A6E-9572-9E50060B82F6}" sibTransId="{8A9CA1EF-BA81-4E6C-BBEF-10A11D00C0A8}"/>
    <dgm:cxn modelId="{C079D819-E980-4EF2-9149-4A3A87A99CFC}" srcId="{860AF8E9-BA88-4375-9628-997B13B423FF}" destId="{FBA3CE7A-9DE2-4B31-BBA0-40940809E135}" srcOrd="0" destOrd="0" parTransId="{EFF40667-1C46-4680-9D41-4C9AC5A707DF}" sibTransId="{2230BC62-9CF2-4889-8D18-198CB4D9477A}"/>
    <dgm:cxn modelId="{7908871D-339D-4924-B0E9-8EDEFBD3A637}" type="presOf" srcId="{A7800170-7B2C-4658-91D2-F1AB1F4B3976}" destId="{EEED1560-A99E-40D8-84AB-9DE9D7C25CD3}" srcOrd="0" destOrd="0" presId="urn:microsoft.com/office/officeart/2005/8/layout/vList5"/>
    <dgm:cxn modelId="{0D795A1F-2CCC-4436-8403-687C7CC8C2CB}" srcId="{02E2E422-6611-4BEC-B905-98DF45F31403}" destId="{ABACDBB8-590A-489E-8BD6-9DCEDFF9E414}" srcOrd="5" destOrd="0" parTransId="{36CBFA5A-717E-4885-AC5B-46240DB06DC5}" sibTransId="{4F303D2A-77DA-4CC3-B4F5-BFDF07B4E996}"/>
    <dgm:cxn modelId="{573E3823-178B-45D5-B4B8-5747616EFD62}" srcId="{6643F9F6-4474-42AE-BD9A-7EB132909E4D}" destId="{13827E79-74F3-4B85-A8A3-6A1A2CDFC0CA}" srcOrd="0" destOrd="0" parTransId="{3EA8E380-BEF1-4E58-8D04-9FDDF433B2B6}" sibTransId="{6EB097E4-23D1-4052-998D-8B7F91D42472}"/>
    <dgm:cxn modelId="{2D49092A-D9FF-4B33-90E0-420E44EC6970}" type="presOf" srcId="{096D7E2D-0B88-40C2-81AA-79DE3AE0C789}" destId="{819A2932-1A59-4305-87B7-FB10BA055D57}" srcOrd="0" destOrd="0" presId="urn:microsoft.com/office/officeart/2005/8/layout/vList5"/>
    <dgm:cxn modelId="{D2319A66-689C-47EA-BE4D-1FAB2D370B34}" type="presOf" srcId="{3EE1C315-6499-42F7-B940-A03998F3050D}" destId="{2B6DB3CB-AD0D-4C0F-B0CD-71571FCDFBF8}" srcOrd="0" destOrd="0" presId="urn:microsoft.com/office/officeart/2005/8/layout/vList5"/>
    <dgm:cxn modelId="{62C95D48-A1CB-473C-9DC8-5A65BB3ABEB0}" srcId="{02E2E422-6611-4BEC-B905-98DF45F31403}" destId="{A7800170-7B2C-4658-91D2-F1AB1F4B3976}" srcOrd="0" destOrd="0" parTransId="{27752EE6-BF76-4691-A8CE-138A2B3E901A}" sibTransId="{1BC421EC-9A70-4C36-8554-D5875DCFB2BD}"/>
    <dgm:cxn modelId="{6C20EF6E-C530-4F2C-B9CE-9FE271BE0636}" srcId="{02E2E422-6611-4BEC-B905-98DF45F31403}" destId="{6643F9F6-4474-42AE-BD9A-7EB132909E4D}" srcOrd="3" destOrd="0" parTransId="{B0A2E888-3FCD-4C15-866F-357B2ADE4A25}" sibTransId="{32F8B774-2C3D-412D-8C16-251F4030F9A7}"/>
    <dgm:cxn modelId="{D697F652-8201-4F23-8590-1BD71C0093B3}" srcId="{ABACDBB8-590A-489E-8BD6-9DCEDFF9E414}" destId="{BB281D7B-B3C3-422C-B619-D3962DA63CFE}" srcOrd="0" destOrd="0" parTransId="{7164A8DE-5757-4536-B37E-1802D0F700EC}" sibTransId="{49B1D2B3-8C33-4BDA-BADE-43C81D96D884}"/>
    <dgm:cxn modelId="{2D9F2558-509A-4DFF-8CF4-2CFEB6BCA943}" type="presOf" srcId="{860AF8E9-BA88-4375-9628-997B13B423FF}" destId="{9A7A8D1A-C430-4EBC-AACD-7D6BF7C85A5A}" srcOrd="0" destOrd="0" presId="urn:microsoft.com/office/officeart/2005/8/layout/vList5"/>
    <dgm:cxn modelId="{84EF447A-1C37-4A9C-BFFC-222C5D591014}" srcId="{02E2E422-6611-4BEC-B905-98DF45F31403}" destId="{A5E573A9-E62D-4634-9B56-54607BA64F90}" srcOrd="1" destOrd="0" parTransId="{849CB0FF-989D-4C29-822D-1EFF55AEB50C}" sibTransId="{4721C203-939F-4C19-85B6-D3B1CC48929F}"/>
    <dgm:cxn modelId="{0535148D-8223-4CD2-BB18-02051B67A2A7}" srcId="{02E2E422-6611-4BEC-B905-98DF45F31403}" destId="{3EE1C315-6499-42F7-B940-A03998F3050D}" srcOrd="4" destOrd="0" parTransId="{D765D586-8407-4829-8F18-5D71EBDF3F8F}" sibTransId="{4267CC3C-AD34-4295-B090-2352D4C62C3B}"/>
    <dgm:cxn modelId="{7E836E93-775C-4E83-97E7-E74C9C478647}" srcId="{3EE1C315-6499-42F7-B940-A03998F3050D}" destId="{F3AF491B-EA46-48E7-8BE8-1FB3889CF04B}" srcOrd="0" destOrd="0" parTransId="{143825D2-FF9F-4B63-8DF8-94C280028190}" sibTransId="{C1A911C1-D286-44DC-98A9-6785A39AA6BB}"/>
    <dgm:cxn modelId="{118C799A-3A68-4F11-B11A-4E8A0F4554D8}" type="presOf" srcId="{6643F9F6-4474-42AE-BD9A-7EB132909E4D}" destId="{20957AAC-A705-40AE-861A-8996BAE0FA6B}" srcOrd="0" destOrd="0" presId="urn:microsoft.com/office/officeart/2005/8/layout/vList5"/>
    <dgm:cxn modelId="{92ABA9A1-5553-4149-94B8-B0209F436D30}" type="presOf" srcId="{ABACDBB8-590A-489E-8BD6-9DCEDFF9E414}" destId="{D1CB1672-5C7E-4123-BE97-8E756B612EEB}" srcOrd="0" destOrd="0" presId="urn:microsoft.com/office/officeart/2005/8/layout/vList5"/>
    <dgm:cxn modelId="{AB27FDA4-4A95-4FC1-BB09-F11EAD37ED97}" type="presOf" srcId="{02E2E422-6611-4BEC-B905-98DF45F31403}" destId="{F0D8DD6B-A1D2-4267-AF7D-5925E10F98B1}" srcOrd="0" destOrd="0" presId="urn:microsoft.com/office/officeart/2005/8/layout/vList5"/>
    <dgm:cxn modelId="{1C4B0AA7-66EB-4FB0-8B12-EAFB3C4F8E15}" type="presOf" srcId="{4A7484C6-3354-440C-A635-A7A708F792FC}" destId="{F259BD14-8DCF-4E56-9EE8-E58078B7676F}" srcOrd="0" destOrd="0" presId="urn:microsoft.com/office/officeart/2005/8/layout/vList5"/>
    <dgm:cxn modelId="{815C6CAE-D3A5-42B0-B405-97C7659F742F}" srcId="{02E2E422-6611-4BEC-B905-98DF45F31403}" destId="{8CE49C08-6113-4A52-92D4-B8D9A91384F7}" srcOrd="2" destOrd="0" parTransId="{C557D6FA-ED71-4404-8688-BFEB26A49EE0}" sibTransId="{60C45C99-7A63-4468-98A2-BFBAA9820299}"/>
    <dgm:cxn modelId="{78655BC7-8A78-43CB-88AD-6998FA56E6F3}" srcId="{A5E573A9-E62D-4634-9B56-54607BA64F90}" destId="{4A7484C6-3354-440C-A635-A7A708F792FC}" srcOrd="0" destOrd="0" parTransId="{69CE9931-0DA5-494B-B7AE-BB42CCF59EE9}" sibTransId="{C132FFB5-6EF7-44AD-B58C-0CD7F5D02621}"/>
    <dgm:cxn modelId="{7EACEAC7-DC43-4107-858D-604DC8E55B39}" type="presOf" srcId="{502039C4-0E45-40D5-9789-5EA8540C1144}" destId="{37FCF9FA-6511-448E-9621-D65762A5EC51}" srcOrd="0" destOrd="0" presId="urn:microsoft.com/office/officeart/2005/8/layout/vList5"/>
    <dgm:cxn modelId="{B9E680DE-A42D-4B73-A06A-0D178056869A}" type="presOf" srcId="{FBA3CE7A-9DE2-4B31-BBA0-40940809E135}" destId="{5A58983F-7295-401F-BD70-734DBBA52312}" srcOrd="0" destOrd="0" presId="urn:microsoft.com/office/officeart/2005/8/layout/vList5"/>
    <dgm:cxn modelId="{1D0E86E3-CF08-48B3-A952-F50752634B99}" type="presOf" srcId="{8CE49C08-6113-4A52-92D4-B8D9A91384F7}" destId="{D5FB9B43-922E-4775-ADCB-67E487EAD71C}" srcOrd="0" destOrd="0" presId="urn:microsoft.com/office/officeart/2005/8/layout/vList5"/>
    <dgm:cxn modelId="{8B4A32ED-BFAE-4168-9679-14F857923848}" type="presOf" srcId="{F3AF491B-EA46-48E7-8BE8-1FB3889CF04B}" destId="{CF53BCCE-F1D5-4A06-A29F-3AACFCA741F8}" srcOrd="0" destOrd="0" presId="urn:microsoft.com/office/officeart/2005/8/layout/vList5"/>
    <dgm:cxn modelId="{404E69EE-6F6A-4174-91AD-1BCE2F9A7782}" type="presOf" srcId="{BB281D7B-B3C3-422C-B619-D3962DA63CFE}" destId="{AF8FA60E-51A5-496A-9FBF-FA7B4C3AC41C}" srcOrd="0" destOrd="0" presId="urn:microsoft.com/office/officeart/2005/8/layout/vList5"/>
    <dgm:cxn modelId="{02815AFD-4C5B-4D67-852E-2A262839ACEA}" type="presOf" srcId="{13827E79-74F3-4B85-A8A3-6A1A2CDFC0CA}" destId="{741383C2-40ED-4880-B669-034F50D51A12}" srcOrd="0" destOrd="0" presId="urn:microsoft.com/office/officeart/2005/8/layout/vList5"/>
    <dgm:cxn modelId="{1C825454-F649-42E3-9FA4-2A636BC24746}" type="presParOf" srcId="{F0D8DD6B-A1D2-4267-AF7D-5925E10F98B1}" destId="{CB705979-D520-4E47-A81B-20337128141F}" srcOrd="0" destOrd="0" presId="urn:microsoft.com/office/officeart/2005/8/layout/vList5"/>
    <dgm:cxn modelId="{E94A5138-0788-4F49-9ACD-88199E17BEAE}" type="presParOf" srcId="{CB705979-D520-4E47-A81B-20337128141F}" destId="{EEED1560-A99E-40D8-84AB-9DE9D7C25CD3}" srcOrd="0" destOrd="0" presId="urn:microsoft.com/office/officeart/2005/8/layout/vList5"/>
    <dgm:cxn modelId="{CE5B2F6A-EFA0-45D2-A751-C1ECDC81DE37}" type="presParOf" srcId="{CB705979-D520-4E47-A81B-20337128141F}" destId="{819A2932-1A59-4305-87B7-FB10BA055D57}" srcOrd="1" destOrd="0" presId="urn:microsoft.com/office/officeart/2005/8/layout/vList5"/>
    <dgm:cxn modelId="{1088664C-C48A-4CF2-B74E-05644D0F0E43}" type="presParOf" srcId="{F0D8DD6B-A1D2-4267-AF7D-5925E10F98B1}" destId="{7A588970-F8E6-49CD-A0F1-FD9EAEE210B2}" srcOrd="1" destOrd="0" presId="urn:microsoft.com/office/officeart/2005/8/layout/vList5"/>
    <dgm:cxn modelId="{9EC27F9E-FC13-4D8C-9D0C-3687B85C913B}" type="presParOf" srcId="{F0D8DD6B-A1D2-4267-AF7D-5925E10F98B1}" destId="{684BB0D2-4B2E-4090-B0B2-CD86573F8E66}" srcOrd="2" destOrd="0" presId="urn:microsoft.com/office/officeart/2005/8/layout/vList5"/>
    <dgm:cxn modelId="{48209FEE-F291-45E2-9006-A43042A6839C}" type="presParOf" srcId="{684BB0D2-4B2E-4090-B0B2-CD86573F8E66}" destId="{93637452-A2A9-4F8D-95DE-3BFB0486C488}" srcOrd="0" destOrd="0" presId="urn:microsoft.com/office/officeart/2005/8/layout/vList5"/>
    <dgm:cxn modelId="{FFDD514D-571A-482A-8B16-926BAC25DD6F}" type="presParOf" srcId="{684BB0D2-4B2E-4090-B0B2-CD86573F8E66}" destId="{F259BD14-8DCF-4E56-9EE8-E58078B7676F}" srcOrd="1" destOrd="0" presId="urn:microsoft.com/office/officeart/2005/8/layout/vList5"/>
    <dgm:cxn modelId="{EEDEA1CE-6CCE-4B4B-B4CA-66AAE4318410}" type="presParOf" srcId="{F0D8DD6B-A1D2-4267-AF7D-5925E10F98B1}" destId="{7BF34240-43A9-4787-80CA-BA56EF6A57C3}" srcOrd="3" destOrd="0" presId="urn:microsoft.com/office/officeart/2005/8/layout/vList5"/>
    <dgm:cxn modelId="{B4D94284-6FE1-469F-887D-87C1FAA87AD3}" type="presParOf" srcId="{F0D8DD6B-A1D2-4267-AF7D-5925E10F98B1}" destId="{26323709-6614-4F5B-94C6-1868299FE6C7}" srcOrd="4" destOrd="0" presId="urn:microsoft.com/office/officeart/2005/8/layout/vList5"/>
    <dgm:cxn modelId="{6028FB72-0A76-47D0-A903-C5EC9CE28CE6}" type="presParOf" srcId="{26323709-6614-4F5B-94C6-1868299FE6C7}" destId="{D5FB9B43-922E-4775-ADCB-67E487EAD71C}" srcOrd="0" destOrd="0" presId="urn:microsoft.com/office/officeart/2005/8/layout/vList5"/>
    <dgm:cxn modelId="{620E30AD-2401-4C25-B1E1-DC9AEC6A8FCC}" type="presParOf" srcId="{26323709-6614-4F5B-94C6-1868299FE6C7}" destId="{37FCF9FA-6511-448E-9621-D65762A5EC51}" srcOrd="1" destOrd="0" presId="urn:microsoft.com/office/officeart/2005/8/layout/vList5"/>
    <dgm:cxn modelId="{D71A43F3-D60A-40F2-BD3F-917DC9FF9AEA}" type="presParOf" srcId="{F0D8DD6B-A1D2-4267-AF7D-5925E10F98B1}" destId="{80D353C8-7BB6-4C7F-930F-B837A4FAFDED}" srcOrd="5" destOrd="0" presId="urn:microsoft.com/office/officeart/2005/8/layout/vList5"/>
    <dgm:cxn modelId="{E5FB409E-0836-4E40-AC0A-C0759457EE7F}" type="presParOf" srcId="{F0D8DD6B-A1D2-4267-AF7D-5925E10F98B1}" destId="{731CF5F9-2C75-4603-9168-9022AE65F90F}" srcOrd="6" destOrd="0" presId="urn:microsoft.com/office/officeart/2005/8/layout/vList5"/>
    <dgm:cxn modelId="{82AD35BE-7025-405F-AC26-BF1E69EBB63A}" type="presParOf" srcId="{731CF5F9-2C75-4603-9168-9022AE65F90F}" destId="{20957AAC-A705-40AE-861A-8996BAE0FA6B}" srcOrd="0" destOrd="0" presId="urn:microsoft.com/office/officeart/2005/8/layout/vList5"/>
    <dgm:cxn modelId="{1ED9E021-A799-4D15-953C-A4B0E14B84CC}" type="presParOf" srcId="{731CF5F9-2C75-4603-9168-9022AE65F90F}" destId="{741383C2-40ED-4880-B669-034F50D51A12}" srcOrd="1" destOrd="0" presId="urn:microsoft.com/office/officeart/2005/8/layout/vList5"/>
    <dgm:cxn modelId="{A6C5C0CC-E10E-40B4-A64A-B8DD29042BAC}" type="presParOf" srcId="{F0D8DD6B-A1D2-4267-AF7D-5925E10F98B1}" destId="{FE054A18-006A-4364-9D82-B12FDA6306C0}" srcOrd="7" destOrd="0" presId="urn:microsoft.com/office/officeart/2005/8/layout/vList5"/>
    <dgm:cxn modelId="{547EA511-027E-4011-9EF1-433EC480958A}" type="presParOf" srcId="{F0D8DD6B-A1D2-4267-AF7D-5925E10F98B1}" destId="{760569D4-BB20-4904-862D-31906DE44B4F}" srcOrd="8" destOrd="0" presId="urn:microsoft.com/office/officeart/2005/8/layout/vList5"/>
    <dgm:cxn modelId="{CD96243F-0CE2-438D-9C95-70C92AC606CE}" type="presParOf" srcId="{760569D4-BB20-4904-862D-31906DE44B4F}" destId="{2B6DB3CB-AD0D-4C0F-B0CD-71571FCDFBF8}" srcOrd="0" destOrd="0" presId="urn:microsoft.com/office/officeart/2005/8/layout/vList5"/>
    <dgm:cxn modelId="{E4D9768C-987C-44B6-93F2-463337BCBCDA}" type="presParOf" srcId="{760569D4-BB20-4904-862D-31906DE44B4F}" destId="{CF53BCCE-F1D5-4A06-A29F-3AACFCA741F8}" srcOrd="1" destOrd="0" presId="urn:microsoft.com/office/officeart/2005/8/layout/vList5"/>
    <dgm:cxn modelId="{0A0691A0-BF5A-4FC7-BF7F-B9BF6276BF8D}" type="presParOf" srcId="{F0D8DD6B-A1D2-4267-AF7D-5925E10F98B1}" destId="{0F1FF77D-2B99-4FDA-AFA8-345A1E0E9EC9}" srcOrd="9" destOrd="0" presId="urn:microsoft.com/office/officeart/2005/8/layout/vList5"/>
    <dgm:cxn modelId="{BB65314A-7D9D-4267-8CA1-9793F328D433}" type="presParOf" srcId="{F0D8DD6B-A1D2-4267-AF7D-5925E10F98B1}" destId="{92392379-EC8B-4466-B458-869E33A51B71}" srcOrd="10" destOrd="0" presId="urn:microsoft.com/office/officeart/2005/8/layout/vList5"/>
    <dgm:cxn modelId="{62BE1D03-410B-492E-BDE7-BB5BF035F4EA}" type="presParOf" srcId="{92392379-EC8B-4466-B458-869E33A51B71}" destId="{D1CB1672-5C7E-4123-BE97-8E756B612EEB}" srcOrd="0" destOrd="0" presId="urn:microsoft.com/office/officeart/2005/8/layout/vList5"/>
    <dgm:cxn modelId="{926AC8FD-F096-4704-B3DF-D2015B9A8C90}" type="presParOf" srcId="{92392379-EC8B-4466-B458-869E33A51B71}" destId="{AF8FA60E-51A5-496A-9FBF-FA7B4C3AC41C}" srcOrd="1" destOrd="0" presId="urn:microsoft.com/office/officeart/2005/8/layout/vList5"/>
    <dgm:cxn modelId="{CC8E41A3-51C6-4B90-B5B6-1F8B1E0ECC17}" type="presParOf" srcId="{F0D8DD6B-A1D2-4267-AF7D-5925E10F98B1}" destId="{ED502526-DE18-4187-B84F-D0FFC1FBA470}" srcOrd="11" destOrd="0" presId="urn:microsoft.com/office/officeart/2005/8/layout/vList5"/>
    <dgm:cxn modelId="{3343AA01-A935-4D96-A30E-357FD0FEC21E}" type="presParOf" srcId="{F0D8DD6B-A1D2-4267-AF7D-5925E10F98B1}" destId="{5D3EECB2-6776-4769-BE2D-71F942DECCE8}" srcOrd="12" destOrd="0" presId="urn:microsoft.com/office/officeart/2005/8/layout/vList5"/>
    <dgm:cxn modelId="{FCECA59F-89CF-4E8D-B56D-5AE3D31889F6}" type="presParOf" srcId="{5D3EECB2-6776-4769-BE2D-71F942DECCE8}" destId="{9A7A8D1A-C430-4EBC-AACD-7D6BF7C85A5A}" srcOrd="0" destOrd="0" presId="urn:microsoft.com/office/officeart/2005/8/layout/vList5"/>
    <dgm:cxn modelId="{A5E2DC7A-FA55-4207-AE21-5C08D2E11A05}" type="presParOf" srcId="{5D3EECB2-6776-4769-BE2D-71F942DECCE8}" destId="{5A58983F-7295-401F-BD70-734DBBA5231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82E20-1F97-41C0-A228-51CBDB0652D4}">
      <dsp:nvSpPr>
        <dsp:cNvPr id="0" name=""/>
        <dsp:cNvSpPr/>
      </dsp:nvSpPr>
      <dsp:spPr>
        <a:xfrm>
          <a:off x="4508911" y="1445536"/>
          <a:ext cx="10063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06377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986175" y="1486071"/>
        <a:ext cx="51848" cy="10369"/>
      </dsp:txXfrm>
    </dsp:sp>
    <dsp:sp modelId="{FC4F43C5-F259-4223-A03C-6FD87E4A7D87}">
      <dsp:nvSpPr>
        <dsp:cNvPr id="0" name=""/>
        <dsp:cNvSpPr/>
      </dsp:nvSpPr>
      <dsp:spPr>
        <a:xfrm>
          <a:off x="2111" y="138676"/>
          <a:ext cx="4508599" cy="27051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Uczeń może</a:t>
          </a:r>
        </a:p>
      </dsp:txBody>
      <dsp:txXfrm>
        <a:off x="2111" y="138676"/>
        <a:ext cx="4508599" cy="2705159"/>
      </dsp:txXfrm>
    </dsp:sp>
    <dsp:sp modelId="{2CAE1064-093B-4213-95C9-A3A40AFC0F5F}">
      <dsp:nvSpPr>
        <dsp:cNvPr id="0" name=""/>
        <dsp:cNvSpPr/>
      </dsp:nvSpPr>
      <dsp:spPr>
        <a:xfrm>
          <a:off x="2256411" y="2842036"/>
          <a:ext cx="5545577" cy="1006377"/>
        </a:xfrm>
        <a:custGeom>
          <a:avLst/>
          <a:gdLst/>
          <a:ahLst/>
          <a:cxnLst/>
          <a:rect l="0" t="0" r="0" b="0"/>
          <a:pathLst>
            <a:path>
              <a:moveTo>
                <a:pt x="5545577" y="0"/>
              </a:moveTo>
              <a:lnTo>
                <a:pt x="5545577" y="520288"/>
              </a:lnTo>
              <a:lnTo>
                <a:pt x="0" y="520288"/>
              </a:lnTo>
              <a:lnTo>
                <a:pt x="0" y="1006377"/>
              </a:lnTo>
            </a:path>
          </a:pathLst>
        </a:custGeom>
        <a:noFill/>
        <a:ln w="9525" cap="flat" cmpd="sng" algn="ctr">
          <a:solidFill>
            <a:schemeClr val="accent5">
              <a:hueOff val="11160144"/>
              <a:satOff val="-13494"/>
              <a:lumOff val="-1431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888157" y="3340040"/>
        <a:ext cx="282084" cy="10369"/>
      </dsp:txXfrm>
    </dsp:sp>
    <dsp:sp modelId="{B83F8906-60A1-45EB-BEC9-4550B34C016C}">
      <dsp:nvSpPr>
        <dsp:cNvPr id="0" name=""/>
        <dsp:cNvSpPr/>
      </dsp:nvSpPr>
      <dsp:spPr>
        <a:xfrm>
          <a:off x="5547688" y="138676"/>
          <a:ext cx="4508599" cy="2705159"/>
        </a:xfrm>
        <a:prstGeom prst="rect">
          <a:avLst/>
        </a:prstGeom>
        <a:solidFill>
          <a:schemeClr val="accent5">
            <a:hueOff val="5580072"/>
            <a:satOff val="-6747"/>
            <a:lumOff val="-7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wybrać tylko ten język, którego uczy się w szkole w ramach obowiązkowych zajęć edukacyjnych;</a:t>
          </a:r>
        </a:p>
      </dsp:txBody>
      <dsp:txXfrm>
        <a:off x="5547688" y="138676"/>
        <a:ext cx="4508599" cy="2705159"/>
      </dsp:txXfrm>
    </dsp:sp>
    <dsp:sp modelId="{0A48961F-3913-4483-BB8E-86E777CC2F12}">
      <dsp:nvSpPr>
        <dsp:cNvPr id="0" name=""/>
        <dsp:cNvSpPr/>
      </dsp:nvSpPr>
      <dsp:spPr>
        <a:xfrm>
          <a:off x="2111" y="3880813"/>
          <a:ext cx="4508599" cy="2705159"/>
        </a:xfrm>
        <a:prstGeom prst="rect">
          <a:avLst/>
        </a:prstGeom>
        <a:solidFill>
          <a:schemeClr val="accent5">
            <a:hueOff val="11160144"/>
            <a:satOff val="-13494"/>
            <a:lumOff val="-143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zdawać egzamin z języka, którego naukę kontynuuje, albo z języka, którego naukę rozpoczął w klasie 7, </a:t>
          </a:r>
          <a:r>
            <a:rPr lang="pl-PL" sz="2400" b="1" kern="1200">
              <a:latin typeface="Montserrat" panose="00000500000000000000" pitchFamily="2" charset="-18"/>
            </a:rPr>
            <a:t>jednak poziom trudności egzaminu jest taki sam.</a:t>
          </a:r>
        </a:p>
      </dsp:txBody>
      <dsp:txXfrm>
        <a:off x="2111" y="3880813"/>
        <a:ext cx="4508599" cy="27051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2002A-F968-4F80-9DE2-06DE7F225FC2}">
      <dsp:nvSpPr>
        <dsp:cNvPr id="0" name=""/>
        <dsp:cNvSpPr/>
      </dsp:nvSpPr>
      <dsp:spPr>
        <a:xfrm>
          <a:off x="0" y="37049"/>
          <a:ext cx="5239427" cy="23376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Jeśli uczeń zamaluje wiele odpowiedzi do jednego zadania, powinien napisać na karcie, którą odpowiedź wybrał, aby nie było wątpliwości.</a:t>
          </a:r>
        </a:p>
      </dsp:txBody>
      <dsp:txXfrm>
        <a:off x="114115" y="151164"/>
        <a:ext cx="5011197" cy="21094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EC7E9-9B48-41AF-B570-2868A879DE4C}">
      <dsp:nvSpPr>
        <dsp:cNvPr id="0" name=""/>
        <dsp:cNvSpPr/>
      </dsp:nvSpPr>
      <dsp:spPr>
        <a:xfrm>
          <a:off x="0" y="364410"/>
          <a:ext cx="12263697" cy="29922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>
              <a:latin typeface="Arial" panose="020B0604020202020204" pitchFamily="34" charset="0"/>
              <a:cs typeface="Arial" panose="020B0604020202020204" pitchFamily="34" charset="0"/>
            </a:rPr>
            <a:t>Przewodniczący zespołu nadzorującego informuje zdających </a:t>
          </a:r>
          <a:br>
            <a:rPr lang="pl-PL" sz="30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3000" kern="1200" dirty="0">
              <a:latin typeface="Arial" panose="020B0604020202020204" pitchFamily="34" charset="0"/>
              <a:cs typeface="Arial" panose="020B0604020202020204" pitchFamily="34" charset="0"/>
            </a:rPr>
            <a:t>o czasie pozostałym do zakończenia pracy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oraz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</a:t>
          </a:r>
        </a:p>
      </dsp:txBody>
      <dsp:txXfrm>
        <a:off x="146071" y="510481"/>
        <a:ext cx="11971555" cy="2700132"/>
      </dsp:txXfrm>
    </dsp:sp>
    <dsp:sp modelId="{320B6E3C-C20C-4A02-B39E-7C89F63EBDB7}">
      <dsp:nvSpPr>
        <dsp:cNvPr id="0" name=""/>
        <dsp:cNvSpPr/>
      </dsp:nvSpPr>
      <dsp:spPr>
        <a:xfrm>
          <a:off x="0" y="3540825"/>
          <a:ext cx="12263697" cy="29922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3000" kern="1200">
              <a:latin typeface="Arial" panose="020B0604020202020204" pitchFamily="34" charset="0"/>
              <a:cs typeface="Arial" panose="020B0604020202020204" pitchFamily="34" charset="0"/>
            </a:rPr>
            <a:t>przypomina zdającym</a:t>
          </a:r>
          <a:r>
            <a:rPr lang="pl-PL" sz="3600" kern="1200"/>
            <a:t> </a:t>
          </a:r>
          <a:r>
            <a:rPr lang="pl-PL" sz="3200" kern="1200">
              <a:latin typeface="Arial" panose="020B0604020202020204" pitchFamily="34" charset="0"/>
              <a:cs typeface="Arial" panose="020B0604020202020204" pitchFamily="34" charset="0"/>
            </a:rPr>
            <a:t>o obowiązku przeniesienia odpowiedzi na kartę odpowiedzi (tym, którzy mają taki obowiązek).</a:t>
          </a:r>
        </a:p>
        <a:p>
          <a:pPr marL="0"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071" y="3686896"/>
        <a:ext cx="11971555" cy="2700132"/>
      </dsp:txXfrm>
    </dsp:sp>
    <dsp:sp modelId="{1DDA02FD-5BCF-44D5-BA0C-3BB0738367EF}">
      <dsp:nvSpPr>
        <dsp:cNvPr id="0" name=""/>
        <dsp:cNvSpPr/>
      </dsp:nvSpPr>
      <dsp:spPr>
        <a:xfrm>
          <a:off x="0" y="6897511"/>
          <a:ext cx="12263697" cy="313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937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endParaRPr lang="pl-PL" sz="28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r>
            <a:rPr lang="pl-PL" sz="2800" b="1" kern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Odpowiedź zaznaczona przez zdającego na karcie odpowiedzi jest ostateczna</a:t>
          </a:r>
          <a:r>
            <a:rPr lang="pl-PL" sz="2800" kern="1200">
              <a:latin typeface="Arial" panose="020B0604020202020204" pitchFamily="34" charset="0"/>
              <a:cs typeface="Arial" panose="020B0604020202020204" pitchFamily="34" charset="0"/>
            </a:rPr>
            <a:t>, niezależnie od odpowiedzi zaznaczonej w arkuszu.</a:t>
          </a:r>
        </a:p>
      </dsp:txBody>
      <dsp:txXfrm>
        <a:off x="0" y="6897511"/>
        <a:ext cx="12263697" cy="3130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E79D-0D99-4419-BAA5-F954739C7F08}">
      <dsp:nvSpPr>
        <dsp:cNvPr id="0" name=""/>
        <dsp:cNvSpPr/>
      </dsp:nvSpPr>
      <dsp:spPr>
        <a:xfrm>
          <a:off x="67802" y="0"/>
          <a:ext cx="3572805" cy="21436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standardowy wymiar marginesów (2,5 cm z każdej strony)</a:t>
          </a:r>
        </a:p>
      </dsp:txBody>
      <dsp:txXfrm>
        <a:off x="67802" y="0"/>
        <a:ext cx="3572805" cy="2143683"/>
      </dsp:txXfrm>
    </dsp:sp>
    <dsp:sp modelId="{CF2D6629-E50E-42AD-A7AC-AD1BA63AACEB}">
      <dsp:nvSpPr>
        <dsp:cNvPr id="0" name=""/>
        <dsp:cNvSpPr/>
      </dsp:nvSpPr>
      <dsp:spPr>
        <a:xfrm>
          <a:off x="4874368" y="19582"/>
          <a:ext cx="3572805" cy="21436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każda strona pliku ponumerowana </a:t>
          </a:r>
          <a:br>
            <a:rPr lang="pl-PL" sz="2700" kern="1200"/>
          </a:br>
          <a:r>
            <a:rPr lang="pl-PL" sz="2700" kern="1200"/>
            <a:t>w formacie „X z Y”    („nr strony” z „ogólnej liczby stron”)</a:t>
          </a:r>
        </a:p>
      </dsp:txBody>
      <dsp:txXfrm>
        <a:off x="4874368" y="19582"/>
        <a:ext cx="3572805" cy="2143683"/>
      </dsp:txXfrm>
    </dsp:sp>
    <dsp:sp modelId="{DDB16DEF-74F2-4CCF-BD2D-5F1067257385}">
      <dsp:nvSpPr>
        <dsp:cNvPr id="0" name=""/>
        <dsp:cNvSpPr/>
      </dsp:nvSpPr>
      <dsp:spPr>
        <a:xfrm>
          <a:off x="75394" y="2593195"/>
          <a:ext cx="3582201" cy="21436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odpowiedzi powinny być zapisane czcionką  o rozmiarze co najmniej 12 </a:t>
          </a:r>
        </a:p>
      </dsp:txBody>
      <dsp:txXfrm>
        <a:off x="75394" y="2593195"/>
        <a:ext cx="3582201" cy="2143683"/>
      </dsp:txXfrm>
    </dsp:sp>
    <dsp:sp modelId="{2D0533D6-BEA5-4693-8F1A-AEDF14F932F9}">
      <dsp:nvSpPr>
        <dsp:cNvPr id="0" name=""/>
        <dsp:cNvSpPr/>
      </dsp:nvSpPr>
      <dsp:spPr>
        <a:xfrm>
          <a:off x="4940697" y="2561147"/>
          <a:ext cx="3572805" cy="21436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interlinia:                       co najmniej 1,15</a:t>
          </a:r>
        </a:p>
      </dsp:txBody>
      <dsp:txXfrm>
        <a:off x="4940697" y="2561147"/>
        <a:ext cx="3572805" cy="2143683"/>
      </dsp:txXfrm>
    </dsp:sp>
    <dsp:sp modelId="{0060A09C-2EF9-4DCF-A51F-1F4A0FC9F36B}">
      <dsp:nvSpPr>
        <dsp:cNvPr id="0" name=""/>
        <dsp:cNvSpPr/>
      </dsp:nvSpPr>
      <dsp:spPr>
        <a:xfrm>
          <a:off x="1600196" y="4970704"/>
          <a:ext cx="5562607" cy="2143683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>
              <a:solidFill>
                <a:schemeClr val="tx1"/>
              </a:solidFill>
            </a:rPr>
            <a:t> Czas przechowywania CD lub </a:t>
          </a:r>
          <a:r>
            <a:rPr lang="pl-PL" sz="2700" kern="1200" err="1">
              <a:solidFill>
                <a:schemeClr val="tx1"/>
              </a:solidFill>
            </a:rPr>
            <a:t>pendriva</a:t>
          </a:r>
          <a:r>
            <a:rPr lang="pl-PL" sz="2700" kern="1200">
              <a:solidFill>
                <a:schemeClr val="tx1"/>
              </a:solidFill>
            </a:rPr>
            <a:t> z plikami – </a:t>
          </a:r>
          <a:r>
            <a:rPr lang="pl-PL" sz="2700" b="1" kern="1200">
              <a:solidFill>
                <a:srgbClr val="FF0000"/>
              </a:solidFill>
            </a:rPr>
            <a:t>5 stycznia 2026 r.  </a:t>
          </a:r>
        </a:p>
      </dsp:txBody>
      <dsp:txXfrm>
        <a:off x="1600196" y="4970704"/>
        <a:ext cx="5562607" cy="21436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E79D-0D99-4419-BAA5-F954739C7F08}">
      <dsp:nvSpPr>
        <dsp:cNvPr id="0" name=""/>
        <dsp:cNvSpPr/>
      </dsp:nvSpPr>
      <dsp:spPr>
        <a:xfrm>
          <a:off x="1645741" y="2732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odrębna sala</a:t>
          </a:r>
        </a:p>
      </dsp:txBody>
      <dsp:txXfrm>
        <a:off x="1645741" y="2732"/>
        <a:ext cx="3495786" cy="2097471"/>
      </dsp:txXfrm>
    </dsp:sp>
    <dsp:sp modelId="{4A19F672-2FA7-49B7-ADAB-F51B5A261F08}">
      <dsp:nvSpPr>
        <dsp:cNvPr id="0" name=""/>
        <dsp:cNvSpPr/>
      </dsp:nvSpPr>
      <dsp:spPr>
        <a:xfrm>
          <a:off x="5491106" y="2732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instrukcja dla zespołu nadzorującego</a:t>
          </a:r>
        </a:p>
      </dsp:txBody>
      <dsp:txXfrm>
        <a:off x="5491106" y="2732"/>
        <a:ext cx="3495786" cy="2097471"/>
      </dsp:txXfrm>
    </dsp:sp>
    <dsp:sp modelId="{90EFEAA6-C977-4D8B-B32E-CDE6B2B3A873}">
      <dsp:nvSpPr>
        <dsp:cNvPr id="0" name=""/>
        <dsp:cNvSpPr/>
      </dsp:nvSpPr>
      <dsp:spPr>
        <a:xfrm>
          <a:off x="9336471" y="2732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nie jest równoznaczny </a:t>
          </a:r>
          <a:b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</a:b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z przyznaniem elektronicznego arkusza </a:t>
          </a:r>
        </a:p>
      </dsp:txBody>
      <dsp:txXfrm>
        <a:off x="9336471" y="2732"/>
        <a:ext cx="3495786" cy="2097471"/>
      </dsp:txXfrm>
    </dsp:sp>
    <dsp:sp modelId="{049528D2-C3D3-4F22-AE69-AB0342F7914C}">
      <dsp:nvSpPr>
        <dsp:cNvPr id="0" name=""/>
        <dsp:cNvSpPr/>
      </dsp:nvSpPr>
      <dsp:spPr>
        <a:xfrm>
          <a:off x="1645741" y="2449783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w zwykłym edytorze tekstowym</a:t>
          </a:r>
        </a:p>
      </dsp:txBody>
      <dsp:txXfrm>
        <a:off x="1645741" y="2449783"/>
        <a:ext cx="3495786" cy="2097471"/>
      </dsp:txXfrm>
    </dsp:sp>
    <dsp:sp modelId="{D813329E-D1B4-4846-B26B-070550781ECF}">
      <dsp:nvSpPr>
        <dsp:cNvPr id="0" name=""/>
        <dsp:cNvSpPr/>
      </dsp:nvSpPr>
      <dsp:spPr>
        <a:xfrm>
          <a:off x="5491106" y="2449783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odpowiednio opisany arkusz</a:t>
          </a:r>
        </a:p>
      </dsp:txBody>
      <dsp:txXfrm>
        <a:off x="5491106" y="2449783"/>
        <a:ext cx="3495786" cy="2097471"/>
      </dsp:txXfrm>
    </dsp:sp>
    <dsp:sp modelId="{D1A9297D-1837-4AAC-92BB-E725F2563A66}">
      <dsp:nvSpPr>
        <dsp:cNvPr id="0" name=""/>
        <dsp:cNvSpPr/>
      </dsp:nvSpPr>
      <dsp:spPr>
        <a:xfrm>
          <a:off x="9336471" y="2449783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nie polecamy </a:t>
          </a:r>
          <a:b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</a:b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na matematyce</a:t>
          </a:r>
        </a:p>
      </dsp:txBody>
      <dsp:txXfrm>
        <a:off x="9336471" y="2449783"/>
        <a:ext cx="3495786" cy="2097471"/>
      </dsp:txXfrm>
    </dsp:sp>
    <dsp:sp modelId="{31A7AA22-450C-4AB5-AE17-5C8B357ACCA0}">
      <dsp:nvSpPr>
        <dsp:cNvPr id="0" name=""/>
        <dsp:cNvSpPr/>
      </dsp:nvSpPr>
      <dsp:spPr>
        <a:xfrm>
          <a:off x="3568424" y="4896834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rysunki ręcznie</a:t>
          </a:r>
        </a:p>
      </dsp:txBody>
      <dsp:txXfrm>
        <a:off x="3568424" y="4896834"/>
        <a:ext cx="3495786" cy="2097471"/>
      </dsp:txXfrm>
    </dsp:sp>
    <dsp:sp modelId="{22F1AEAF-B831-4183-8F44-18D7178C7493}">
      <dsp:nvSpPr>
        <dsp:cNvPr id="0" name=""/>
        <dsp:cNvSpPr/>
      </dsp:nvSpPr>
      <dsp:spPr>
        <a:xfrm>
          <a:off x="7413789" y="4896834"/>
          <a:ext cx="3495786" cy="2097471"/>
        </a:xfrm>
        <a:prstGeom prst="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chemeClr val="tx1"/>
              </a:solidFill>
              <a:latin typeface="Montserrat" panose="00000500000000000000" pitchFamily="2" charset="-18"/>
            </a:rPr>
            <a:t>pakujemy w odpowiednio opisaną kopertę</a:t>
          </a:r>
          <a:endParaRPr lang="pl-PL" sz="2400" kern="1200">
            <a:solidFill>
              <a:schemeClr val="tx1"/>
            </a:solidFill>
            <a:latin typeface="Montserrat" panose="00000500000000000000" pitchFamily="2" charset="-18"/>
          </a:endParaRPr>
        </a:p>
      </dsp:txBody>
      <dsp:txXfrm>
        <a:off x="7413789" y="4896834"/>
        <a:ext cx="3495786" cy="209747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E79D-0D99-4419-BAA5-F954739C7F08}">
      <dsp:nvSpPr>
        <dsp:cNvPr id="0" name=""/>
        <dsp:cNvSpPr/>
      </dsp:nvSpPr>
      <dsp:spPr>
        <a:xfrm>
          <a:off x="1069" y="865322"/>
          <a:ext cx="4171838" cy="25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standardowy wymiar marginesów (2,5 cm z każdej strony)</a:t>
          </a:r>
        </a:p>
      </dsp:txBody>
      <dsp:txXfrm>
        <a:off x="1069" y="865322"/>
        <a:ext cx="4171838" cy="2503103"/>
      </dsp:txXfrm>
    </dsp:sp>
    <dsp:sp modelId="{CF2D6629-E50E-42AD-A7AC-AD1BA63AACEB}">
      <dsp:nvSpPr>
        <dsp:cNvPr id="0" name=""/>
        <dsp:cNvSpPr/>
      </dsp:nvSpPr>
      <dsp:spPr>
        <a:xfrm>
          <a:off x="4590091" y="865322"/>
          <a:ext cx="4171838" cy="25031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każda strona pliku ponumerowana </a:t>
          </a:r>
          <a:br>
            <a:rPr lang="pl-PL" sz="3200" kern="1200"/>
          </a:br>
          <a:r>
            <a:rPr lang="pl-PL" sz="3200" kern="1200"/>
            <a:t>w formacie „X z Y” („nr strony” z „ogólnej liczby stron”)</a:t>
          </a:r>
        </a:p>
      </dsp:txBody>
      <dsp:txXfrm>
        <a:off x="4590091" y="865322"/>
        <a:ext cx="4171838" cy="2503103"/>
      </dsp:txXfrm>
    </dsp:sp>
    <dsp:sp modelId="{DDB16DEF-74F2-4CCF-BD2D-5F1067257385}">
      <dsp:nvSpPr>
        <dsp:cNvPr id="0" name=""/>
        <dsp:cNvSpPr/>
      </dsp:nvSpPr>
      <dsp:spPr>
        <a:xfrm>
          <a:off x="1069" y="3785609"/>
          <a:ext cx="4171838" cy="25031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odpowiedzi powinny być zapisane czcionką o rozmiarze co najmniej 12 </a:t>
          </a:r>
        </a:p>
      </dsp:txBody>
      <dsp:txXfrm>
        <a:off x="1069" y="3785609"/>
        <a:ext cx="4171838" cy="2503103"/>
      </dsp:txXfrm>
    </dsp:sp>
    <dsp:sp modelId="{2D0533D6-BEA5-4693-8F1A-AEDF14F932F9}">
      <dsp:nvSpPr>
        <dsp:cNvPr id="0" name=""/>
        <dsp:cNvSpPr/>
      </dsp:nvSpPr>
      <dsp:spPr>
        <a:xfrm>
          <a:off x="4590091" y="3785609"/>
          <a:ext cx="4171838" cy="25031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interlinia: co najmniej 1,15</a:t>
          </a:r>
        </a:p>
      </dsp:txBody>
      <dsp:txXfrm>
        <a:off x="4590091" y="3785609"/>
        <a:ext cx="4171838" cy="25031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5648B-1904-4391-90AF-C3C8C7278EF6}">
      <dsp:nvSpPr>
        <dsp:cNvPr id="0" name=""/>
        <dsp:cNvSpPr/>
      </dsp:nvSpPr>
      <dsp:spPr>
        <a:xfrm>
          <a:off x="492303" y="3903"/>
          <a:ext cx="3272696" cy="1963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wdrożeni do takiej formy współpracy</a:t>
          </a:r>
        </a:p>
      </dsp:txBody>
      <dsp:txXfrm>
        <a:off x="492303" y="3903"/>
        <a:ext cx="3272696" cy="1963618"/>
      </dsp:txXfrm>
    </dsp:sp>
    <dsp:sp modelId="{149D5FE7-8B1E-45BB-BAB3-4ED6C7A1A601}">
      <dsp:nvSpPr>
        <dsp:cNvPr id="0" name=""/>
        <dsp:cNvSpPr/>
      </dsp:nvSpPr>
      <dsp:spPr>
        <a:xfrm>
          <a:off x="4092269" y="3903"/>
          <a:ext cx="3272696" cy="19636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nie jest to pierwsze doświadczenie ucznia </a:t>
          </a:r>
          <a:br>
            <a:rPr lang="pl-PL" sz="2400" kern="1200">
              <a:latin typeface="Montserrat" panose="00000500000000000000" pitchFamily="2" charset="-18"/>
            </a:rPr>
          </a:br>
          <a:r>
            <a:rPr lang="pl-PL" sz="2400" kern="1200">
              <a:latin typeface="Montserrat" panose="00000500000000000000" pitchFamily="2" charset="-18"/>
            </a:rPr>
            <a:t>i nauczyciela</a:t>
          </a:r>
        </a:p>
      </dsp:txBody>
      <dsp:txXfrm>
        <a:off x="4092269" y="3903"/>
        <a:ext cx="3272696" cy="1963618"/>
      </dsp:txXfrm>
    </dsp:sp>
    <dsp:sp modelId="{18BD4564-90F0-4646-B3B2-5BE9EB538916}">
      <dsp:nvSpPr>
        <dsp:cNvPr id="0" name=""/>
        <dsp:cNvSpPr/>
      </dsp:nvSpPr>
      <dsp:spPr>
        <a:xfrm>
          <a:off x="7692236" y="3903"/>
          <a:ext cx="3272696" cy="19636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nauczyciel wchodzi </a:t>
          </a:r>
          <a:br>
            <a:rPr lang="pl-PL" sz="2400" kern="1200">
              <a:latin typeface="Montserrat" panose="00000500000000000000" pitchFamily="2" charset="-18"/>
            </a:rPr>
          </a:br>
          <a:r>
            <a:rPr lang="pl-PL" sz="2400" kern="1200">
              <a:latin typeface="Montserrat" panose="00000500000000000000" pitchFamily="2" charset="-18"/>
            </a:rPr>
            <a:t>w skład zespołu nadzorującego</a:t>
          </a:r>
        </a:p>
      </dsp:txBody>
      <dsp:txXfrm>
        <a:off x="7692236" y="3903"/>
        <a:ext cx="3272696" cy="1963618"/>
      </dsp:txXfrm>
    </dsp:sp>
    <dsp:sp modelId="{B4E4E8AF-F1F7-4C50-B16A-B3BC61B3F88B}">
      <dsp:nvSpPr>
        <dsp:cNvPr id="0" name=""/>
        <dsp:cNvSpPr/>
      </dsp:nvSpPr>
      <dsp:spPr>
        <a:xfrm>
          <a:off x="492303" y="2294790"/>
          <a:ext cx="3272696" cy="19636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sprawdzone będą </a:t>
          </a:r>
          <a:br>
            <a:rPr lang="pl-PL" sz="2400" kern="1200">
              <a:latin typeface="Montserrat" panose="00000500000000000000" pitchFamily="2" charset="-18"/>
            </a:rPr>
          </a:br>
          <a:r>
            <a:rPr lang="pl-PL" sz="2400" kern="1200">
              <a:latin typeface="Montserrat" panose="00000500000000000000" pitchFamily="2" charset="-18"/>
            </a:rPr>
            <a:t>oba arkusze</a:t>
          </a:r>
        </a:p>
      </dsp:txBody>
      <dsp:txXfrm>
        <a:off x="492303" y="2294790"/>
        <a:ext cx="3272696" cy="1963618"/>
      </dsp:txXfrm>
    </dsp:sp>
    <dsp:sp modelId="{0AD97AD6-1BD2-4E76-B14C-2C1B6CDE976D}">
      <dsp:nvSpPr>
        <dsp:cNvPr id="0" name=""/>
        <dsp:cNvSpPr/>
      </dsp:nvSpPr>
      <dsp:spPr>
        <a:xfrm>
          <a:off x="4092269" y="2294790"/>
          <a:ext cx="3272696" cy="19636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arkusze muszą być odpowiednio opisane </a:t>
          </a:r>
        </a:p>
      </dsp:txBody>
      <dsp:txXfrm>
        <a:off x="4092269" y="2294790"/>
        <a:ext cx="3272696" cy="1963618"/>
      </dsp:txXfrm>
    </dsp:sp>
    <dsp:sp modelId="{8FD9E063-0E28-4632-AE2F-88D5BA3726E8}">
      <dsp:nvSpPr>
        <dsp:cNvPr id="0" name=""/>
        <dsp:cNvSpPr/>
      </dsp:nvSpPr>
      <dsp:spPr>
        <a:xfrm>
          <a:off x="7692236" y="2294790"/>
          <a:ext cx="3272696" cy="1963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uczeń z Aspergerem ukierunkowanie jego uwagi na pracę</a:t>
          </a:r>
        </a:p>
      </dsp:txBody>
      <dsp:txXfrm>
        <a:off x="7692236" y="2294790"/>
        <a:ext cx="3272696" cy="1963618"/>
      </dsp:txXfrm>
    </dsp:sp>
    <dsp:sp modelId="{B6B585E2-E6E3-4A43-AFD6-D6F70B4E5D33}">
      <dsp:nvSpPr>
        <dsp:cNvPr id="0" name=""/>
        <dsp:cNvSpPr/>
      </dsp:nvSpPr>
      <dsp:spPr>
        <a:xfrm>
          <a:off x="2292286" y="4585678"/>
          <a:ext cx="3272696" cy="19636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naklejki na wypełnionym arkuszu</a:t>
          </a:r>
        </a:p>
      </dsp:txBody>
      <dsp:txXfrm>
        <a:off x="2292286" y="4585678"/>
        <a:ext cx="3272696" cy="1963618"/>
      </dsp:txXfrm>
    </dsp:sp>
    <dsp:sp modelId="{6C77E201-3E6D-4C76-B783-2C6F12D301B9}">
      <dsp:nvSpPr>
        <dsp:cNvPr id="0" name=""/>
        <dsp:cNvSpPr/>
      </dsp:nvSpPr>
      <dsp:spPr>
        <a:xfrm>
          <a:off x="5892252" y="4585678"/>
          <a:ext cx="3272696" cy="19636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>
              <a:latin typeface="Montserrat" panose="00000500000000000000" pitchFamily="2" charset="-18"/>
            </a:rPr>
            <a:t>w kopercie dwa arkusze i nośnik CD</a:t>
          </a:r>
          <a:endParaRPr lang="pl-PL" sz="2600" kern="1200">
            <a:latin typeface="Montserrat" panose="00000500000000000000" pitchFamily="2" charset="-18"/>
          </a:endParaRPr>
        </a:p>
      </dsp:txBody>
      <dsp:txXfrm>
        <a:off x="5892252" y="4585678"/>
        <a:ext cx="3272696" cy="19636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EC384-7540-4A9C-AD3E-573B17C612B1}">
      <dsp:nvSpPr>
        <dsp:cNvPr id="0" name=""/>
        <dsp:cNvSpPr/>
      </dsp:nvSpPr>
      <dsp:spPr>
        <a:xfrm>
          <a:off x="4768734" y="846063"/>
          <a:ext cx="651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1368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077369" y="888373"/>
        <a:ext cx="34098" cy="6819"/>
      </dsp:txXfrm>
    </dsp:sp>
    <dsp:sp modelId="{F66FDE46-BC60-4CB3-8D6E-B84890971BC7}">
      <dsp:nvSpPr>
        <dsp:cNvPr id="0" name=""/>
        <dsp:cNvSpPr/>
      </dsp:nvSpPr>
      <dsp:spPr>
        <a:xfrm>
          <a:off x="1805454" y="2259"/>
          <a:ext cx="2965080" cy="1779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Jeżeli usterka płyty CD wystąpiła po rozpoczęciu nagrania do zadania 1.,  </a:t>
          </a:r>
        </a:p>
      </dsp:txBody>
      <dsp:txXfrm>
        <a:off x="1805454" y="2259"/>
        <a:ext cx="2965080" cy="1779048"/>
      </dsp:txXfrm>
    </dsp:sp>
    <dsp:sp modelId="{1DF3D093-470C-4278-A0DB-F4EBCBB4ECF2}">
      <dsp:nvSpPr>
        <dsp:cNvPr id="0" name=""/>
        <dsp:cNvSpPr/>
      </dsp:nvSpPr>
      <dsp:spPr>
        <a:xfrm>
          <a:off x="3287994" y="1779507"/>
          <a:ext cx="3647048" cy="651368"/>
        </a:xfrm>
        <a:custGeom>
          <a:avLst/>
          <a:gdLst/>
          <a:ahLst/>
          <a:cxnLst/>
          <a:rect l="0" t="0" r="0" b="0"/>
          <a:pathLst>
            <a:path>
              <a:moveTo>
                <a:pt x="3647048" y="0"/>
              </a:moveTo>
              <a:lnTo>
                <a:pt x="3647048" y="342784"/>
              </a:lnTo>
              <a:lnTo>
                <a:pt x="0" y="342784"/>
              </a:lnTo>
              <a:lnTo>
                <a:pt x="0" y="651368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018762" y="2101781"/>
        <a:ext cx="185513" cy="6819"/>
      </dsp:txXfrm>
    </dsp:sp>
    <dsp:sp modelId="{C9239216-3A42-4601-86D6-0E0606B61280}">
      <dsp:nvSpPr>
        <dsp:cNvPr id="0" name=""/>
        <dsp:cNvSpPr/>
      </dsp:nvSpPr>
      <dsp:spPr>
        <a:xfrm>
          <a:off x="5452503" y="2259"/>
          <a:ext cx="2965080" cy="17790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przewodniczący zapisuje na tablicy (planszy), </a:t>
          </a:r>
          <a:br>
            <a:rPr lang="pl-PL" sz="1500" kern="1200"/>
          </a:br>
          <a:r>
            <a:rPr lang="pl-PL" sz="1500" kern="1200"/>
            <a:t>w widocznym miejscu, czas rozpoczęcia przerwy związanej </a:t>
          </a:r>
          <a:br>
            <a:rPr lang="pl-PL" sz="1500" kern="1200"/>
          </a:br>
          <a:r>
            <a:rPr lang="pl-PL" sz="1500" kern="1200"/>
            <a:t>z wymianą płyty CD. </a:t>
          </a:r>
        </a:p>
      </dsp:txBody>
      <dsp:txXfrm>
        <a:off x="5452503" y="2259"/>
        <a:ext cx="2965080" cy="1779048"/>
      </dsp:txXfrm>
    </dsp:sp>
    <dsp:sp modelId="{2A7EBA06-C2C9-4A54-B7C6-C3442DA406CC}">
      <dsp:nvSpPr>
        <dsp:cNvPr id="0" name=""/>
        <dsp:cNvSpPr/>
      </dsp:nvSpPr>
      <dsp:spPr>
        <a:xfrm>
          <a:off x="4768734" y="3307080"/>
          <a:ext cx="651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1368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077369" y="3349390"/>
        <a:ext cx="34098" cy="6819"/>
      </dsp:txXfrm>
    </dsp:sp>
    <dsp:sp modelId="{47AD9EB8-CDF8-4A8D-B9A3-427A740FDCFD}">
      <dsp:nvSpPr>
        <dsp:cNvPr id="0" name=""/>
        <dsp:cNvSpPr/>
      </dsp:nvSpPr>
      <dsp:spPr>
        <a:xfrm>
          <a:off x="1805454" y="2463275"/>
          <a:ext cx="2965080" cy="17790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Wymienia płytę CD na rezerwową, </a:t>
          </a:r>
        </a:p>
      </dsp:txBody>
      <dsp:txXfrm>
        <a:off x="1805454" y="2463275"/>
        <a:ext cx="2965080" cy="1779048"/>
      </dsp:txXfrm>
    </dsp:sp>
    <dsp:sp modelId="{AC9B7ABC-B0DF-4223-9CD0-8814ECB66A24}">
      <dsp:nvSpPr>
        <dsp:cNvPr id="0" name=""/>
        <dsp:cNvSpPr/>
      </dsp:nvSpPr>
      <dsp:spPr>
        <a:xfrm>
          <a:off x="3287994" y="4240524"/>
          <a:ext cx="3647048" cy="651368"/>
        </a:xfrm>
        <a:custGeom>
          <a:avLst/>
          <a:gdLst/>
          <a:ahLst/>
          <a:cxnLst/>
          <a:rect l="0" t="0" r="0" b="0"/>
          <a:pathLst>
            <a:path>
              <a:moveTo>
                <a:pt x="3647048" y="0"/>
              </a:moveTo>
              <a:lnTo>
                <a:pt x="3647048" y="342784"/>
              </a:lnTo>
              <a:lnTo>
                <a:pt x="0" y="342784"/>
              </a:lnTo>
              <a:lnTo>
                <a:pt x="0" y="651368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018762" y="4562798"/>
        <a:ext cx="185513" cy="6819"/>
      </dsp:txXfrm>
    </dsp:sp>
    <dsp:sp modelId="{D82D13A4-5134-491F-BB6E-91F7B1CBE807}">
      <dsp:nvSpPr>
        <dsp:cNvPr id="0" name=""/>
        <dsp:cNvSpPr/>
      </dsp:nvSpPr>
      <dsp:spPr>
        <a:xfrm>
          <a:off x="5452503" y="2463275"/>
          <a:ext cx="2965080" cy="17790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zapisuje na tablicy czas zakończenia przerwy związanej z wymianą płyty CD oraz nowy czas zakończenia pracy z arkuszem, wydłużając go odpowiednio o czas przerwy związanej z wymianą płyty CD. </a:t>
          </a:r>
        </a:p>
      </dsp:txBody>
      <dsp:txXfrm>
        <a:off x="5452503" y="2463275"/>
        <a:ext cx="2965080" cy="1779048"/>
      </dsp:txXfrm>
    </dsp:sp>
    <dsp:sp modelId="{D71D432B-9AAD-4D3C-8797-95E6A7BAC72D}">
      <dsp:nvSpPr>
        <dsp:cNvPr id="0" name=""/>
        <dsp:cNvSpPr/>
      </dsp:nvSpPr>
      <dsp:spPr>
        <a:xfrm>
          <a:off x="1805454" y="4924292"/>
          <a:ext cx="2965080" cy="17790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Przechodzi do ścieżki odpowiadającej numerowi zadania, podczas którego wystąpiła usterka płyty CD i odtwarza nagranie.</a:t>
          </a:r>
        </a:p>
      </dsp:txBody>
      <dsp:txXfrm>
        <a:off x="1805454" y="4924292"/>
        <a:ext cx="2965080" cy="17790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AE0FD-DDDE-4BE5-8ECD-9BF1A09ACCE3}">
      <dsp:nvSpPr>
        <dsp:cNvPr id="0" name=""/>
        <dsp:cNvSpPr/>
      </dsp:nvSpPr>
      <dsp:spPr>
        <a:xfrm>
          <a:off x="1780118" y="929"/>
          <a:ext cx="2221971" cy="22219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teksty do poszczególnych zadań są nagrane na płycie CD </a:t>
          </a:r>
          <a:r>
            <a:rPr lang="pl-PL" sz="1300" b="1" kern="1200"/>
            <a:t>jako odrębne ścieżki</a:t>
          </a:r>
          <a:endParaRPr lang="pl-PL" sz="1300" kern="1200"/>
        </a:p>
      </dsp:txBody>
      <dsp:txXfrm>
        <a:off x="2105518" y="326329"/>
        <a:ext cx="1571171" cy="1571171"/>
      </dsp:txXfrm>
    </dsp:sp>
    <dsp:sp modelId="{69BB2416-3F1E-41F5-9B4E-EC17EAAD442E}">
      <dsp:nvSpPr>
        <dsp:cNvPr id="0" name=""/>
        <dsp:cNvSpPr/>
      </dsp:nvSpPr>
      <dsp:spPr>
        <a:xfrm rot="3600000">
          <a:off x="3421566" y="2166370"/>
          <a:ext cx="589620" cy="749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/>
        </a:p>
      </dsp:txBody>
      <dsp:txXfrm>
        <a:off x="3465788" y="2239759"/>
        <a:ext cx="412734" cy="449949"/>
      </dsp:txXfrm>
    </dsp:sp>
    <dsp:sp modelId="{2867796D-75EB-4194-A8A0-0939732480B8}">
      <dsp:nvSpPr>
        <dsp:cNvPr id="0" name=""/>
        <dsp:cNvSpPr/>
      </dsp:nvSpPr>
      <dsp:spPr>
        <a:xfrm>
          <a:off x="3447349" y="2888658"/>
          <a:ext cx="2221971" cy="22219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odtwarzacze CD </a:t>
          </a:r>
          <a:r>
            <a:rPr lang="pl-PL" sz="1300" b="1" kern="1200"/>
            <a:t>automatycznie </a:t>
          </a:r>
          <a:r>
            <a:rPr lang="pl-PL" sz="1300" kern="1200"/>
            <a:t>przechodzą do kolejnej ścieżki</a:t>
          </a:r>
        </a:p>
      </dsp:txBody>
      <dsp:txXfrm>
        <a:off x="3772749" y="3214058"/>
        <a:ext cx="1571171" cy="1571171"/>
      </dsp:txXfrm>
    </dsp:sp>
    <dsp:sp modelId="{3DC56133-8855-4653-8F74-1C3DACA3AD16}">
      <dsp:nvSpPr>
        <dsp:cNvPr id="0" name=""/>
        <dsp:cNvSpPr/>
      </dsp:nvSpPr>
      <dsp:spPr>
        <a:xfrm rot="10800000">
          <a:off x="2612981" y="3624687"/>
          <a:ext cx="589620" cy="749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/>
        </a:p>
      </dsp:txBody>
      <dsp:txXfrm rot="10800000">
        <a:off x="2789867" y="3774670"/>
        <a:ext cx="412734" cy="449949"/>
      </dsp:txXfrm>
    </dsp:sp>
    <dsp:sp modelId="{E766DA7E-38FA-45EE-9E02-CF0D19689C29}">
      <dsp:nvSpPr>
        <dsp:cNvPr id="0" name=""/>
        <dsp:cNvSpPr/>
      </dsp:nvSpPr>
      <dsp:spPr>
        <a:xfrm>
          <a:off x="112887" y="2888658"/>
          <a:ext cx="2221971" cy="22219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podział nagrania na poszczególne ścieżki ma jedynie </a:t>
          </a:r>
          <a:r>
            <a:rPr lang="pl-PL" sz="1300" b="1" kern="1200"/>
            <a:t>ułatwić</a:t>
          </a:r>
          <a:r>
            <a:rPr lang="pl-PL" sz="1300" kern="1200"/>
            <a:t> przejście do odpowiedniego zadania w przypadku wystąpienia usterki płyty CD</a:t>
          </a:r>
        </a:p>
      </dsp:txBody>
      <dsp:txXfrm>
        <a:off x="438287" y="3214058"/>
        <a:ext cx="1571171" cy="1571171"/>
      </dsp:txXfrm>
    </dsp:sp>
    <dsp:sp modelId="{B4A9F114-0C0D-45DC-9D8E-EAEF88EDC263}">
      <dsp:nvSpPr>
        <dsp:cNvPr id="0" name=""/>
        <dsp:cNvSpPr/>
      </dsp:nvSpPr>
      <dsp:spPr>
        <a:xfrm rot="18000000">
          <a:off x="1754335" y="2195273"/>
          <a:ext cx="589620" cy="749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/>
        </a:p>
      </dsp:txBody>
      <dsp:txXfrm>
        <a:off x="1798557" y="2421850"/>
        <a:ext cx="412734" cy="44994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EC384-7540-4A9C-AD3E-573B17C612B1}">
      <dsp:nvSpPr>
        <dsp:cNvPr id="0" name=""/>
        <dsp:cNvSpPr/>
      </dsp:nvSpPr>
      <dsp:spPr>
        <a:xfrm>
          <a:off x="4344216" y="848466"/>
          <a:ext cx="6507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70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652535" y="890776"/>
        <a:ext cx="34065" cy="6819"/>
      </dsp:txXfrm>
    </dsp:sp>
    <dsp:sp modelId="{F66FDE46-BC60-4CB3-8D6E-B84890971BC7}">
      <dsp:nvSpPr>
        <dsp:cNvPr id="0" name=""/>
        <dsp:cNvSpPr/>
      </dsp:nvSpPr>
      <dsp:spPr>
        <a:xfrm>
          <a:off x="1383831" y="5531"/>
          <a:ext cx="2962184" cy="17773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Wszystkie teksty oraz instrukcje nagrane jako </a:t>
          </a:r>
          <a:r>
            <a:rPr lang="pl-PL" sz="1800" b="1" u="sng" kern="1200"/>
            <a:t>jedna ścieżka.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u="sng" kern="1200"/>
            <a:t>(w SIOEO będzie także plik pdf z czasem wszystkich nagrań)</a:t>
          </a:r>
        </a:p>
      </dsp:txBody>
      <dsp:txXfrm>
        <a:off x="1383831" y="5531"/>
        <a:ext cx="2962184" cy="1777310"/>
      </dsp:txXfrm>
    </dsp:sp>
    <dsp:sp modelId="{1DF3D093-470C-4278-A0DB-F4EBCBB4ECF2}">
      <dsp:nvSpPr>
        <dsp:cNvPr id="0" name=""/>
        <dsp:cNvSpPr/>
      </dsp:nvSpPr>
      <dsp:spPr>
        <a:xfrm>
          <a:off x="2864924" y="1781042"/>
          <a:ext cx="4068338" cy="650702"/>
        </a:xfrm>
        <a:custGeom>
          <a:avLst/>
          <a:gdLst/>
          <a:ahLst/>
          <a:cxnLst/>
          <a:rect l="0" t="0" r="0" b="0"/>
          <a:pathLst>
            <a:path>
              <a:moveTo>
                <a:pt x="4068338" y="0"/>
              </a:moveTo>
              <a:lnTo>
                <a:pt x="4068338" y="342451"/>
              </a:lnTo>
              <a:lnTo>
                <a:pt x="0" y="342451"/>
              </a:lnTo>
              <a:lnTo>
                <a:pt x="0" y="650702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795968" y="2102983"/>
        <a:ext cx="206249" cy="6819"/>
      </dsp:txXfrm>
    </dsp:sp>
    <dsp:sp modelId="{C9239216-3A42-4601-86D6-0E0606B61280}">
      <dsp:nvSpPr>
        <dsp:cNvPr id="0" name=""/>
        <dsp:cNvSpPr/>
      </dsp:nvSpPr>
      <dsp:spPr>
        <a:xfrm>
          <a:off x="5027318" y="5531"/>
          <a:ext cx="3811887" cy="17773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Jeżeli usterka plików mp3 wystąpiła po rozpoczęciu nagrania do zadania 1.,   PZN zapisuje na tablicy (planszy), </a:t>
          </a:r>
          <a:br>
            <a:rPr lang="pl-PL" sz="1700" kern="1200"/>
          </a:br>
          <a:r>
            <a:rPr lang="pl-PL" sz="1700" kern="1200"/>
            <a:t>w widocznym miejscu, czas rozpoczęcia przerwy związanej </a:t>
          </a:r>
          <a:br>
            <a:rPr lang="pl-PL" sz="1700" kern="1200"/>
          </a:br>
          <a:r>
            <a:rPr lang="pl-PL" sz="1700" kern="1200"/>
            <a:t>z wymianą plików/nośnika.</a:t>
          </a:r>
        </a:p>
      </dsp:txBody>
      <dsp:txXfrm>
        <a:off x="5027318" y="5531"/>
        <a:ext cx="3811887" cy="1777310"/>
      </dsp:txXfrm>
    </dsp:sp>
    <dsp:sp modelId="{2A7EBA06-C2C9-4A54-B7C6-C3442DA406CC}">
      <dsp:nvSpPr>
        <dsp:cNvPr id="0" name=""/>
        <dsp:cNvSpPr/>
      </dsp:nvSpPr>
      <dsp:spPr>
        <a:xfrm>
          <a:off x="4344216" y="3307080"/>
          <a:ext cx="6507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702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652535" y="3349390"/>
        <a:ext cx="34065" cy="6819"/>
      </dsp:txXfrm>
    </dsp:sp>
    <dsp:sp modelId="{47AD9EB8-CDF8-4A8D-B9A3-427A740FDCFD}">
      <dsp:nvSpPr>
        <dsp:cNvPr id="0" name=""/>
        <dsp:cNvSpPr/>
      </dsp:nvSpPr>
      <dsp:spPr>
        <a:xfrm>
          <a:off x="1383831" y="2464144"/>
          <a:ext cx="2962184" cy="17773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Następnie wymienia pliki mp3/nośnik oraz</a:t>
          </a:r>
        </a:p>
      </dsp:txBody>
      <dsp:txXfrm>
        <a:off x="1383831" y="2464144"/>
        <a:ext cx="2962184" cy="1777310"/>
      </dsp:txXfrm>
    </dsp:sp>
    <dsp:sp modelId="{AC9B7ABC-B0DF-4223-9CD0-8814ECB66A24}">
      <dsp:nvSpPr>
        <dsp:cNvPr id="0" name=""/>
        <dsp:cNvSpPr/>
      </dsp:nvSpPr>
      <dsp:spPr>
        <a:xfrm>
          <a:off x="2864924" y="4239655"/>
          <a:ext cx="4068338" cy="650702"/>
        </a:xfrm>
        <a:custGeom>
          <a:avLst/>
          <a:gdLst/>
          <a:ahLst/>
          <a:cxnLst/>
          <a:rect l="0" t="0" r="0" b="0"/>
          <a:pathLst>
            <a:path>
              <a:moveTo>
                <a:pt x="4068338" y="0"/>
              </a:moveTo>
              <a:lnTo>
                <a:pt x="4068338" y="342451"/>
              </a:lnTo>
              <a:lnTo>
                <a:pt x="0" y="342451"/>
              </a:lnTo>
              <a:lnTo>
                <a:pt x="0" y="65070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795968" y="4561596"/>
        <a:ext cx="206249" cy="6819"/>
      </dsp:txXfrm>
    </dsp:sp>
    <dsp:sp modelId="{D82D13A4-5134-491F-BB6E-91F7B1CBE807}">
      <dsp:nvSpPr>
        <dsp:cNvPr id="0" name=""/>
        <dsp:cNvSpPr/>
      </dsp:nvSpPr>
      <dsp:spPr>
        <a:xfrm>
          <a:off x="5027318" y="2464144"/>
          <a:ext cx="3811887" cy="1777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zapisuje na tablicy czas zakończenia przerwy związanej z wymianą  plików mp3 oraz nowy czas zakończenia pracy z arkuszem, wydłużając go odpowiednio o czas przerwy związanej z wymianą plików.</a:t>
          </a:r>
        </a:p>
      </dsp:txBody>
      <dsp:txXfrm>
        <a:off x="5027318" y="2464144"/>
        <a:ext cx="3811887" cy="1777310"/>
      </dsp:txXfrm>
    </dsp:sp>
    <dsp:sp modelId="{D71D432B-9AAD-4D3C-8797-95E6A7BAC72D}">
      <dsp:nvSpPr>
        <dsp:cNvPr id="0" name=""/>
        <dsp:cNvSpPr/>
      </dsp:nvSpPr>
      <dsp:spPr>
        <a:xfrm>
          <a:off x="1383831" y="4922757"/>
          <a:ext cx="2962184" cy="17773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Przesuwa ręcznie nagranie </a:t>
          </a:r>
          <a:br>
            <a:rPr lang="pl-PL" sz="1700" kern="1200"/>
          </a:br>
          <a:r>
            <a:rPr lang="pl-PL" sz="1700" kern="1200"/>
            <a:t>w pliku mp3 do czasu wskazanego jako czas rozpoczęcia nagrania do zadania.</a:t>
          </a:r>
        </a:p>
      </dsp:txBody>
      <dsp:txXfrm>
        <a:off x="1383831" y="4922757"/>
        <a:ext cx="2962184" cy="177731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E79D-0D99-4419-BAA5-F954739C7F08}">
      <dsp:nvSpPr>
        <dsp:cNvPr id="0" name=""/>
        <dsp:cNvSpPr/>
      </dsp:nvSpPr>
      <dsp:spPr>
        <a:xfrm>
          <a:off x="1069" y="865322"/>
          <a:ext cx="4171838" cy="25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standardowy wymiar marginesów (2,5 cm z każdej strony)</a:t>
          </a:r>
        </a:p>
      </dsp:txBody>
      <dsp:txXfrm>
        <a:off x="1069" y="865322"/>
        <a:ext cx="4171838" cy="2503103"/>
      </dsp:txXfrm>
    </dsp:sp>
    <dsp:sp modelId="{CF2D6629-E50E-42AD-A7AC-AD1BA63AACEB}">
      <dsp:nvSpPr>
        <dsp:cNvPr id="0" name=""/>
        <dsp:cNvSpPr/>
      </dsp:nvSpPr>
      <dsp:spPr>
        <a:xfrm>
          <a:off x="4590091" y="865322"/>
          <a:ext cx="4171838" cy="25031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każda strona pliku ponumerowana </a:t>
          </a:r>
          <a:br>
            <a:rPr lang="pl-PL" sz="3200" kern="1200"/>
          </a:br>
          <a:r>
            <a:rPr lang="pl-PL" sz="3200" kern="1200"/>
            <a:t>w formacie „X z Y” („nr strony” z „ogólnej liczby stron”)</a:t>
          </a:r>
        </a:p>
      </dsp:txBody>
      <dsp:txXfrm>
        <a:off x="4590091" y="865322"/>
        <a:ext cx="4171838" cy="2503103"/>
      </dsp:txXfrm>
    </dsp:sp>
    <dsp:sp modelId="{DDB16DEF-74F2-4CCF-BD2D-5F1067257385}">
      <dsp:nvSpPr>
        <dsp:cNvPr id="0" name=""/>
        <dsp:cNvSpPr/>
      </dsp:nvSpPr>
      <dsp:spPr>
        <a:xfrm>
          <a:off x="1069" y="3785609"/>
          <a:ext cx="4171838" cy="25031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odpowiedzi powinny być zapisane czcionką o rozmiarze co najmniej 12 </a:t>
          </a:r>
        </a:p>
      </dsp:txBody>
      <dsp:txXfrm>
        <a:off x="1069" y="3785609"/>
        <a:ext cx="4171838" cy="2503103"/>
      </dsp:txXfrm>
    </dsp:sp>
    <dsp:sp modelId="{2D0533D6-BEA5-4693-8F1A-AEDF14F932F9}">
      <dsp:nvSpPr>
        <dsp:cNvPr id="0" name=""/>
        <dsp:cNvSpPr/>
      </dsp:nvSpPr>
      <dsp:spPr>
        <a:xfrm>
          <a:off x="4590091" y="3785609"/>
          <a:ext cx="4171838" cy="25031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interlinia: co najmniej 1,15</a:t>
          </a:r>
        </a:p>
      </dsp:txBody>
      <dsp:txXfrm>
        <a:off x="4590091" y="3785609"/>
        <a:ext cx="4171838" cy="2503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B50DB-C543-4314-8028-CD22B1B99285}">
      <dsp:nvSpPr>
        <dsp:cNvPr id="0" name=""/>
        <dsp:cNvSpPr/>
      </dsp:nvSpPr>
      <dsp:spPr>
        <a:xfrm>
          <a:off x="3534957" y="834681"/>
          <a:ext cx="6426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644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39448" y="877035"/>
        <a:ext cx="33662" cy="6732"/>
      </dsp:txXfrm>
    </dsp:sp>
    <dsp:sp modelId="{FC4F43C5-F259-4223-A03C-6FD87E4A7D87}">
      <dsp:nvSpPr>
        <dsp:cNvPr id="0" name=""/>
        <dsp:cNvSpPr/>
      </dsp:nvSpPr>
      <dsp:spPr>
        <a:xfrm>
          <a:off x="609605" y="2256"/>
          <a:ext cx="2927151" cy="17562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angielski</a:t>
          </a:r>
        </a:p>
      </dsp:txBody>
      <dsp:txXfrm>
        <a:off x="609605" y="2256"/>
        <a:ext cx="2927151" cy="1756290"/>
      </dsp:txXfrm>
    </dsp:sp>
    <dsp:sp modelId="{42EB4F25-6C37-42F6-BFD4-8467F23896CD}">
      <dsp:nvSpPr>
        <dsp:cNvPr id="0" name=""/>
        <dsp:cNvSpPr/>
      </dsp:nvSpPr>
      <dsp:spPr>
        <a:xfrm>
          <a:off x="7135353" y="834681"/>
          <a:ext cx="6426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644" y="45720"/>
              </a:lnTo>
            </a:path>
          </a:pathLst>
        </a:custGeom>
        <a:noFill/>
        <a:ln w="9525" cap="flat" cmpd="sng" algn="ctr">
          <a:solidFill>
            <a:schemeClr val="accent5">
              <a:hueOff val="2232029"/>
              <a:satOff val="-2699"/>
              <a:lumOff val="-286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7439844" y="877035"/>
        <a:ext cx="33662" cy="6732"/>
      </dsp:txXfrm>
    </dsp:sp>
    <dsp:sp modelId="{8AF04D76-54B6-46A0-8462-EFF185308445}">
      <dsp:nvSpPr>
        <dsp:cNvPr id="0" name=""/>
        <dsp:cNvSpPr/>
      </dsp:nvSpPr>
      <dsp:spPr>
        <a:xfrm>
          <a:off x="4210001" y="2256"/>
          <a:ext cx="2927151" cy="1756290"/>
        </a:xfrm>
        <a:prstGeom prst="rect">
          <a:avLst/>
        </a:prstGeom>
        <a:solidFill>
          <a:schemeClr val="accent5">
            <a:hueOff val="1860024"/>
            <a:satOff val="-2249"/>
            <a:lumOff val="-23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francuski</a:t>
          </a:r>
        </a:p>
      </dsp:txBody>
      <dsp:txXfrm>
        <a:off x="4210001" y="2256"/>
        <a:ext cx="2927151" cy="1756290"/>
      </dsp:txXfrm>
    </dsp:sp>
    <dsp:sp modelId="{770F644B-CB66-4D3A-9129-7D7013D1CFE3}">
      <dsp:nvSpPr>
        <dsp:cNvPr id="0" name=""/>
        <dsp:cNvSpPr/>
      </dsp:nvSpPr>
      <dsp:spPr>
        <a:xfrm>
          <a:off x="2073181" y="1756747"/>
          <a:ext cx="7200792" cy="642644"/>
        </a:xfrm>
        <a:custGeom>
          <a:avLst/>
          <a:gdLst/>
          <a:ahLst/>
          <a:cxnLst/>
          <a:rect l="0" t="0" r="0" b="0"/>
          <a:pathLst>
            <a:path>
              <a:moveTo>
                <a:pt x="7200792" y="0"/>
              </a:moveTo>
              <a:lnTo>
                <a:pt x="7200792" y="338422"/>
              </a:lnTo>
              <a:lnTo>
                <a:pt x="0" y="338422"/>
              </a:lnTo>
              <a:lnTo>
                <a:pt x="0" y="642644"/>
              </a:lnTo>
            </a:path>
          </a:pathLst>
        </a:custGeom>
        <a:noFill/>
        <a:ln w="9525" cap="flat" cmpd="sng" algn="ctr">
          <a:solidFill>
            <a:schemeClr val="accent5">
              <a:hueOff val="4464058"/>
              <a:satOff val="-5398"/>
              <a:lumOff val="-572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492772" y="2074703"/>
        <a:ext cx="361609" cy="6732"/>
      </dsp:txXfrm>
    </dsp:sp>
    <dsp:sp modelId="{FB3D2581-2552-4711-884E-A311D2F344BD}">
      <dsp:nvSpPr>
        <dsp:cNvPr id="0" name=""/>
        <dsp:cNvSpPr/>
      </dsp:nvSpPr>
      <dsp:spPr>
        <a:xfrm>
          <a:off x="7810398" y="2256"/>
          <a:ext cx="2927151" cy="1756290"/>
        </a:xfrm>
        <a:prstGeom prst="rect">
          <a:avLst/>
        </a:prstGeom>
        <a:solidFill>
          <a:schemeClr val="accent5">
            <a:hueOff val="3720048"/>
            <a:satOff val="-4498"/>
            <a:lumOff val="-47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hiszpański</a:t>
          </a:r>
        </a:p>
      </dsp:txBody>
      <dsp:txXfrm>
        <a:off x="7810398" y="2256"/>
        <a:ext cx="2927151" cy="1756290"/>
      </dsp:txXfrm>
    </dsp:sp>
    <dsp:sp modelId="{87E24FC5-D975-46E0-A299-EF8CB4C6B08A}">
      <dsp:nvSpPr>
        <dsp:cNvPr id="0" name=""/>
        <dsp:cNvSpPr/>
      </dsp:nvSpPr>
      <dsp:spPr>
        <a:xfrm>
          <a:off x="3534957" y="3264217"/>
          <a:ext cx="6426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644" y="45720"/>
              </a:lnTo>
            </a:path>
          </a:pathLst>
        </a:custGeom>
        <a:noFill/>
        <a:ln w="9525" cap="flat" cmpd="sng" algn="ctr">
          <a:solidFill>
            <a:schemeClr val="accent5">
              <a:hueOff val="6696086"/>
              <a:satOff val="-8096"/>
              <a:lumOff val="-858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839448" y="3306571"/>
        <a:ext cx="33662" cy="6732"/>
      </dsp:txXfrm>
    </dsp:sp>
    <dsp:sp modelId="{567CB887-20F7-451D-8C82-E69DD5914B3C}">
      <dsp:nvSpPr>
        <dsp:cNvPr id="0" name=""/>
        <dsp:cNvSpPr/>
      </dsp:nvSpPr>
      <dsp:spPr>
        <a:xfrm>
          <a:off x="609605" y="2431792"/>
          <a:ext cx="2927151" cy="1756290"/>
        </a:xfrm>
        <a:prstGeom prst="rect">
          <a:avLst/>
        </a:prstGeom>
        <a:solidFill>
          <a:schemeClr val="accent5">
            <a:hueOff val="5580072"/>
            <a:satOff val="-6747"/>
            <a:lumOff val="-7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niemiecki</a:t>
          </a:r>
        </a:p>
      </dsp:txBody>
      <dsp:txXfrm>
        <a:off x="609605" y="2431792"/>
        <a:ext cx="2927151" cy="1756290"/>
      </dsp:txXfrm>
    </dsp:sp>
    <dsp:sp modelId="{5AAD8F07-16A3-48BD-B0A3-366D74B35F86}">
      <dsp:nvSpPr>
        <dsp:cNvPr id="0" name=""/>
        <dsp:cNvSpPr/>
      </dsp:nvSpPr>
      <dsp:spPr>
        <a:xfrm>
          <a:off x="7135353" y="3264217"/>
          <a:ext cx="6426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2644" y="45720"/>
              </a:lnTo>
            </a:path>
          </a:pathLst>
        </a:custGeom>
        <a:noFill/>
        <a:ln w="9525" cap="flat" cmpd="sng" algn="ctr">
          <a:solidFill>
            <a:schemeClr val="accent5">
              <a:hueOff val="8928116"/>
              <a:satOff val="-10795"/>
              <a:lumOff val="-1145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7439844" y="3306571"/>
        <a:ext cx="33662" cy="6732"/>
      </dsp:txXfrm>
    </dsp:sp>
    <dsp:sp modelId="{A8423964-FFB1-4921-B0F7-B972918CB20C}">
      <dsp:nvSpPr>
        <dsp:cNvPr id="0" name=""/>
        <dsp:cNvSpPr/>
      </dsp:nvSpPr>
      <dsp:spPr>
        <a:xfrm>
          <a:off x="4210001" y="2431792"/>
          <a:ext cx="2927151" cy="1756290"/>
        </a:xfrm>
        <a:prstGeom prst="rect">
          <a:avLst/>
        </a:prstGeom>
        <a:solidFill>
          <a:schemeClr val="accent5">
            <a:hueOff val="7440096"/>
            <a:satOff val="-8996"/>
            <a:lumOff val="-95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rosyjski</a:t>
          </a:r>
        </a:p>
      </dsp:txBody>
      <dsp:txXfrm>
        <a:off x="4210001" y="2431792"/>
        <a:ext cx="2927151" cy="1756290"/>
      </dsp:txXfrm>
    </dsp:sp>
    <dsp:sp modelId="{0086469F-DC5B-4C22-A60A-2BA2CAA80AD5}">
      <dsp:nvSpPr>
        <dsp:cNvPr id="0" name=""/>
        <dsp:cNvSpPr/>
      </dsp:nvSpPr>
      <dsp:spPr>
        <a:xfrm>
          <a:off x="5676900" y="4186282"/>
          <a:ext cx="3597074" cy="642644"/>
        </a:xfrm>
        <a:custGeom>
          <a:avLst/>
          <a:gdLst/>
          <a:ahLst/>
          <a:cxnLst/>
          <a:rect l="0" t="0" r="0" b="0"/>
          <a:pathLst>
            <a:path>
              <a:moveTo>
                <a:pt x="3597074" y="0"/>
              </a:moveTo>
              <a:lnTo>
                <a:pt x="3597074" y="338422"/>
              </a:lnTo>
              <a:lnTo>
                <a:pt x="0" y="338422"/>
              </a:lnTo>
              <a:lnTo>
                <a:pt x="0" y="642644"/>
              </a:lnTo>
            </a:path>
          </a:pathLst>
        </a:custGeom>
        <a:noFill/>
        <a:ln w="9525" cap="flat" cmpd="sng" algn="ctr">
          <a:solidFill>
            <a:schemeClr val="accent5">
              <a:hueOff val="11160144"/>
              <a:satOff val="-13494"/>
              <a:lumOff val="-1431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7383948" y="4504239"/>
        <a:ext cx="182976" cy="6732"/>
      </dsp:txXfrm>
    </dsp:sp>
    <dsp:sp modelId="{9C465483-88B0-4C4E-8AD6-8A4E0AD35829}">
      <dsp:nvSpPr>
        <dsp:cNvPr id="0" name=""/>
        <dsp:cNvSpPr/>
      </dsp:nvSpPr>
      <dsp:spPr>
        <a:xfrm>
          <a:off x="7810398" y="2431792"/>
          <a:ext cx="2927151" cy="1756290"/>
        </a:xfrm>
        <a:prstGeom prst="rect">
          <a:avLst/>
        </a:prstGeom>
        <a:solidFill>
          <a:schemeClr val="accent5">
            <a:hueOff val="9300120"/>
            <a:satOff val="-11245"/>
            <a:lumOff val="-119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>
              <a:latin typeface="Montserrat" panose="00000500000000000000" pitchFamily="2" charset="-18"/>
            </a:rPr>
            <a:t>włoski</a:t>
          </a:r>
        </a:p>
      </dsp:txBody>
      <dsp:txXfrm>
        <a:off x="7810398" y="2431792"/>
        <a:ext cx="2927151" cy="1756290"/>
      </dsp:txXfrm>
    </dsp:sp>
    <dsp:sp modelId="{7CC2059D-BB0E-4A57-8EA3-5F4917C525DB}">
      <dsp:nvSpPr>
        <dsp:cNvPr id="0" name=""/>
        <dsp:cNvSpPr/>
      </dsp:nvSpPr>
      <dsp:spPr>
        <a:xfrm>
          <a:off x="609605" y="4861327"/>
          <a:ext cx="10134589" cy="1756290"/>
        </a:xfrm>
        <a:prstGeom prst="rect">
          <a:avLst/>
        </a:prstGeom>
        <a:solidFill>
          <a:schemeClr val="accent5">
            <a:hueOff val="11160144"/>
            <a:satOff val="-13494"/>
            <a:lumOff val="-143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>
              <a:solidFill>
                <a:schemeClr val="bg1"/>
              </a:solidFill>
              <a:latin typeface="Montserrat" panose="00000500000000000000" pitchFamily="2" charset="-18"/>
            </a:rPr>
            <a:t>Przepisy rozporządzenia określają katalog języków obcych, spośród których uczniowie będący obywatelami Ukrainy dokonują wyboru, ale </a:t>
          </a:r>
          <a:r>
            <a:rPr lang="pl-PL" sz="2400" b="1" kern="1200">
              <a:solidFill>
                <a:srgbClr val="FF0000"/>
              </a:solidFill>
              <a:latin typeface="Montserrat" panose="00000500000000000000" pitchFamily="2" charset="-18"/>
            </a:rPr>
            <a:t>nie wskazują żadnych dodatkowych ograniczeń w tym zakresie</a:t>
          </a:r>
          <a:r>
            <a:rPr lang="pl-PL" sz="2400" b="0" kern="1200">
              <a:solidFill>
                <a:srgbClr val="FF0000"/>
              </a:solidFill>
              <a:latin typeface="Montserrat" panose="00000500000000000000" pitchFamily="2" charset="-18"/>
            </a:rPr>
            <a:t>.</a:t>
          </a:r>
          <a:endParaRPr lang="pl-PL" sz="2400" b="1" kern="1200">
            <a:solidFill>
              <a:srgbClr val="FF0000"/>
            </a:solidFill>
            <a:latin typeface="Montserrat" panose="00000500000000000000" pitchFamily="2" charset="-18"/>
          </a:endParaRPr>
        </a:p>
      </dsp:txBody>
      <dsp:txXfrm>
        <a:off x="609605" y="4861327"/>
        <a:ext cx="10134589" cy="17562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2CC80-F96D-4B61-89C1-353070AFC5AC}">
      <dsp:nvSpPr>
        <dsp:cNvPr id="0" name=""/>
        <dsp:cNvSpPr/>
      </dsp:nvSpPr>
      <dsp:spPr>
        <a:xfrm>
          <a:off x="0" y="526095"/>
          <a:ext cx="1423979" cy="142397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19AE156-6347-45A6-890F-742ECFFF9CB3}">
      <dsp:nvSpPr>
        <dsp:cNvPr id="0" name=""/>
        <dsp:cNvSpPr/>
      </dsp:nvSpPr>
      <dsp:spPr>
        <a:xfrm>
          <a:off x="1085350" y="478634"/>
          <a:ext cx="7597450" cy="1423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kern="1200" dirty="0"/>
            <a:t>nagrania w postaci </a:t>
          </a:r>
          <a:r>
            <a:rPr lang="pl-PL" sz="3500" kern="1200" dirty="0" err="1"/>
            <a:t>zahasłowanych</a:t>
          </a:r>
          <a:r>
            <a:rPr lang="pl-PL" sz="3500" kern="1200" dirty="0"/>
            <a:t> plików w formacie .mp3 </a:t>
          </a:r>
          <a:r>
            <a:rPr lang="pl-PL" sz="3500" kern="1200" dirty="0">
              <a:solidFill>
                <a:srgbClr val="FF0000"/>
              </a:solidFill>
            </a:rPr>
            <a:t>(24 h przed egzaminem)</a:t>
          </a:r>
        </a:p>
      </dsp:txBody>
      <dsp:txXfrm>
        <a:off x="1085350" y="478634"/>
        <a:ext cx="7597450" cy="1423979"/>
      </dsp:txXfrm>
    </dsp:sp>
    <dsp:sp modelId="{1BFBF2BD-4FB4-41D5-9B67-B7AD95598ADF}">
      <dsp:nvSpPr>
        <dsp:cNvPr id="0" name=""/>
        <dsp:cNvSpPr/>
      </dsp:nvSpPr>
      <dsp:spPr>
        <a:xfrm>
          <a:off x="7" y="2039215"/>
          <a:ext cx="1423979" cy="142397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3BCE334-C977-4480-B1CB-31BC00A33B43}">
      <dsp:nvSpPr>
        <dsp:cNvPr id="0" name=""/>
        <dsp:cNvSpPr/>
      </dsp:nvSpPr>
      <dsp:spPr>
        <a:xfrm>
          <a:off x="1085350" y="2486032"/>
          <a:ext cx="7597450" cy="1423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500" kern="1200" dirty="0"/>
            <a:t>hasło do plików umieszczone w SIOEO </a:t>
          </a:r>
          <a:br>
            <a:rPr lang="pl-PL" sz="3500" kern="1200" dirty="0"/>
          </a:br>
          <a:r>
            <a:rPr lang="pl-PL" sz="3500" kern="1200" dirty="0">
              <a:solidFill>
                <a:srgbClr val="FF0000"/>
              </a:solidFill>
            </a:rPr>
            <a:t>(30 minut przed egzaminem)</a:t>
          </a:r>
        </a:p>
      </dsp:txBody>
      <dsp:txXfrm>
        <a:off x="1085350" y="2486032"/>
        <a:ext cx="7597450" cy="1423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BFA35-2EFE-448B-8009-59F601B53479}">
      <dsp:nvSpPr>
        <dsp:cNvPr id="0" name=""/>
        <dsp:cNvSpPr/>
      </dsp:nvSpPr>
      <dsp:spPr>
        <a:xfrm rot="10800000">
          <a:off x="1528782" y="783"/>
          <a:ext cx="5048873" cy="1028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450" tIns="99060" rIns="184912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długopis (lub pióro) z czarnym tuszem (atramentem)</a:t>
          </a:r>
        </a:p>
      </dsp:txBody>
      <dsp:txXfrm rot="10800000">
        <a:off x="1578979" y="50980"/>
        <a:ext cx="4948479" cy="927901"/>
      </dsp:txXfrm>
    </dsp:sp>
    <dsp:sp modelId="{8B6FAB13-CF76-46D7-BD48-8D1FDEA22C1C}">
      <dsp:nvSpPr>
        <dsp:cNvPr id="0" name=""/>
        <dsp:cNvSpPr/>
      </dsp:nvSpPr>
      <dsp:spPr>
        <a:xfrm>
          <a:off x="1014634" y="783"/>
          <a:ext cx="1028295" cy="10282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1413B-E602-4B9E-9416-496F5CF50A5F}">
      <dsp:nvSpPr>
        <dsp:cNvPr id="0" name=""/>
        <dsp:cNvSpPr/>
      </dsp:nvSpPr>
      <dsp:spPr>
        <a:xfrm rot="10800000">
          <a:off x="1528782" y="1336033"/>
          <a:ext cx="5048873" cy="10282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450" tIns="99060" rIns="184912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ołówek</a:t>
          </a:r>
        </a:p>
      </dsp:txBody>
      <dsp:txXfrm rot="10800000">
        <a:off x="1578979" y="1386230"/>
        <a:ext cx="4948479" cy="927901"/>
      </dsp:txXfrm>
    </dsp:sp>
    <dsp:sp modelId="{8C66CC2A-DF8B-4071-9AEF-B18838228333}">
      <dsp:nvSpPr>
        <dsp:cNvPr id="0" name=""/>
        <dsp:cNvSpPr/>
      </dsp:nvSpPr>
      <dsp:spPr>
        <a:xfrm>
          <a:off x="1014634" y="1336033"/>
          <a:ext cx="1028295" cy="10282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30541-2139-44CE-BDD1-098641F946B4}">
      <dsp:nvSpPr>
        <dsp:cNvPr id="0" name=""/>
        <dsp:cNvSpPr/>
      </dsp:nvSpPr>
      <dsp:spPr>
        <a:xfrm rot="10800000">
          <a:off x="1528782" y="2671283"/>
          <a:ext cx="5048873" cy="10282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450" tIns="99060" rIns="184912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długopis </a:t>
          </a:r>
          <a:r>
            <a:rPr lang="pl-PL" sz="2600" kern="1200" err="1"/>
            <a:t>suchościeralny</a:t>
          </a:r>
          <a:endParaRPr lang="pl-PL" sz="2600" kern="1200"/>
        </a:p>
      </dsp:txBody>
      <dsp:txXfrm rot="10800000">
        <a:off x="1578979" y="2721480"/>
        <a:ext cx="4948479" cy="927901"/>
      </dsp:txXfrm>
    </dsp:sp>
    <dsp:sp modelId="{04ED8A85-787F-4E5A-BCF1-61EB76CD7E92}">
      <dsp:nvSpPr>
        <dsp:cNvPr id="0" name=""/>
        <dsp:cNvSpPr/>
      </dsp:nvSpPr>
      <dsp:spPr>
        <a:xfrm>
          <a:off x="1014634" y="2671283"/>
          <a:ext cx="1028295" cy="1028295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EADB4-D112-4DB8-9292-165B856388C8}">
      <dsp:nvSpPr>
        <dsp:cNvPr id="0" name=""/>
        <dsp:cNvSpPr/>
      </dsp:nvSpPr>
      <dsp:spPr>
        <a:xfrm>
          <a:off x="0" y="152407"/>
          <a:ext cx="7393329" cy="1130220"/>
        </a:xfrm>
        <a:prstGeom prst="roundRect">
          <a:avLst/>
        </a:prstGeom>
        <a:solidFill>
          <a:srgbClr val="33CC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600" kern="1200"/>
            <a:t>13 maja   godz. 5:30-8:00</a:t>
          </a:r>
        </a:p>
      </dsp:txBody>
      <dsp:txXfrm>
        <a:off x="55173" y="207580"/>
        <a:ext cx="7282983" cy="1019874"/>
      </dsp:txXfrm>
    </dsp:sp>
    <dsp:sp modelId="{651AC5F3-F89E-4DC4-861A-FC585B2769E8}">
      <dsp:nvSpPr>
        <dsp:cNvPr id="0" name=""/>
        <dsp:cNvSpPr/>
      </dsp:nvSpPr>
      <dsp:spPr>
        <a:xfrm>
          <a:off x="0" y="1282627"/>
          <a:ext cx="7393329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738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600" kern="1200"/>
            <a:t>język polski</a:t>
          </a:r>
        </a:p>
      </dsp:txBody>
      <dsp:txXfrm>
        <a:off x="0" y="1282627"/>
        <a:ext cx="7393329" cy="761760"/>
      </dsp:txXfrm>
    </dsp:sp>
    <dsp:sp modelId="{6B3ADF3D-9B17-4936-BEC2-0A9217ADC295}">
      <dsp:nvSpPr>
        <dsp:cNvPr id="0" name=""/>
        <dsp:cNvSpPr/>
      </dsp:nvSpPr>
      <dsp:spPr>
        <a:xfrm>
          <a:off x="0" y="2044387"/>
          <a:ext cx="7393329" cy="1130220"/>
        </a:xfrm>
        <a:prstGeom prst="roundRect">
          <a:avLst/>
        </a:prstGeom>
        <a:solidFill>
          <a:srgbClr val="33CC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600" kern="1200"/>
            <a:t>14 maja   godz. 5:30-8:00</a:t>
          </a:r>
        </a:p>
      </dsp:txBody>
      <dsp:txXfrm>
        <a:off x="55173" y="2099560"/>
        <a:ext cx="7282983" cy="1019874"/>
      </dsp:txXfrm>
    </dsp:sp>
    <dsp:sp modelId="{8922F88D-2B8F-4833-BB9E-4313F2885CB8}">
      <dsp:nvSpPr>
        <dsp:cNvPr id="0" name=""/>
        <dsp:cNvSpPr/>
      </dsp:nvSpPr>
      <dsp:spPr>
        <a:xfrm>
          <a:off x="0" y="3174607"/>
          <a:ext cx="7393329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738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600" kern="1200"/>
            <a:t>matematyka</a:t>
          </a:r>
        </a:p>
      </dsp:txBody>
      <dsp:txXfrm>
        <a:off x="0" y="3174607"/>
        <a:ext cx="7393329" cy="761760"/>
      </dsp:txXfrm>
    </dsp:sp>
    <dsp:sp modelId="{8F46D43C-E716-4A47-80EB-030BC3B582FD}">
      <dsp:nvSpPr>
        <dsp:cNvPr id="0" name=""/>
        <dsp:cNvSpPr/>
      </dsp:nvSpPr>
      <dsp:spPr>
        <a:xfrm>
          <a:off x="0" y="3936367"/>
          <a:ext cx="7393329" cy="1130220"/>
        </a:xfrm>
        <a:prstGeom prst="roundRect">
          <a:avLst/>
        </a:prstGeom>
        <a:solidFill>
          <a:srgbClr val="33CC3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600" kern="1200"/>
            <a:t>15 maja   godz. 5:30-8:00</a:t>
          </a:r>
        </a:p>
      </dsp:txBody>
      <dsp:txXfrm>
        <a:off x="55173" y="3991540"/>
        <a:ext cx="7282983" cy="1019874"/>
      </dsp:txXfrm>
    </dsp:sp>
    <dsp:sp modelId="{A390115D-A33B-415C-A5E9-743F2508506C}">
      <dsp:nvSpPr>
        <dsp:cNvPr id="0" name=""/>
        <dsp:cNvSpPr/>
      </dsp:nvSpPr>
      <dsp:spPr>
        <a:xfrm>
          <a:off x="0" y="5066587"/>
          <a:ext cx="7393329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738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600" kern="1200"/>
            <a:t>język obcy nowożytny</a:t>
          </a:r>
        </a:p>
      </dsp:txBody>
      <dsp:txXfrm>
        <a:off x="0" y="5066587"/>
        <a:ext cx="7393329" cy="761760"/>
      </dsp:txXfrm>
    </dsp:sp>
    <dsp:sp modelId="{41EDFC68-5B04-4CAD-A050-FC38E9743971}">
      <dsp:nvSpPr>
        <dsp:cNvPr id="0" name=""/>
        <dsp:cNvSpPr/>
      </dsp:nvSpPr>
      <dsp:spPr>
        <a:xfrm>
          <a:off x="0" y="5828346"/>
          <a:ext cx="7393329" cy="11302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600" kern="1200"/>
            <a:t>9 czerwca  godz. 8:00-12:00</a:t>
          </a:r>
        </a:p>
      </dsp:txBody>
      <dsp:txXfrm>
        <a:off x="55173" y="5883519"/>
        <a:ext cx="7282983" cy="1019874"/>
      </dsp:txXfrm>
    </dsp:sp>
    <dsp:sp modelId="{B39369DF-76AD-4F0A-8688-2C22D487AD76}">
      <dsp:nvSpPr>
        <dsp:cNvPr id="0" name=""/>
        <dsp:cNvSpPr/>
      </dsp:nvSpPr>
      <dsp:spPr>
        <a:xfrm>
          <a:off x="0" y="6958567"/>
          <a:ext cx="7393329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738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600" kern="1200"/>
            <a:t>arkusze na termin dodatkowy</a:t>
          </a:r>
        </a:p>
      </dsp:txBody>
      <dsp:txXfrm>
        <a:off x="0" y="6958567"/>
        <a:ext cx="7393329" cy="761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7912C-BD4D-4F46-A3AD-D48D81EBD563}">
      <dsp:nvSpPr>
        <dsp:cNvPr id="0" name=""/>
        <dsp:cNvSpPr/>
      </dsp:nvSpPr>
      <dsp:spPr>
        <a:xfrm>
          <a:off x="0" y="176629"/>
          <a:ext cx="7027248" cy="1081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kern="1200"/>
            <a:t>w dzień poprzedzający </a:t>
          </a:r>
        </a:p>
      </dsp:txBody>
      <dsp:txXfrm>
        <a:off x="52774" y="229403"/>
        <a:ext cx="6921700" cy="975532"/>
      </dsp:txXfrm>
    </dsp:sp>
    <dsp:sp modelId="{5F519CD5-D340-4B91-A244-DF2CB9A6A56A}">
      <dsp:nvSpPr>
        <dsp:cNvPr id="0" name=""/>
        <dsp:cNvSpPr/>
      </dsp:nvSpPr>
      <dsp:spPr>
        <a:xfrm>
          <a:off x="0" y="1257709"/>
          <a:ext cx="7027248" cy="5191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115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400" kern="1200"/>
            <a:t>sprawdzenie stanu technicznego urządzeń oraz ich rozmieszczenia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400" kern="1200"/>
            <a:t>prawidłowe ustawienie odtwarzania ścieżek nagrań (wyłączyć tryb </a:t>
          </a:r>
          <a:r>
            <a:rPr lang="pl-PL" sz="3400" i="1" kern="1200" err="1"/>
            <a:t>random</a:t>
          </a:r>
          <a:r>
            <a:rPr lang="pl-PL" sz="3400" i="1" kern="1200"/>
            <a:t>, </a:t>
          </a:r>
          <a:r>
            <a:rPr lang="pl-PL" sz="3400" i="1" kern="1200" err="1"/>
            <a:t>repeat</a:t>
          </a:r>
          <a:r>
            <a:rPr lang="pl-PL" sz="3400" kern="1200"/>
            <a:t>)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400" kern="1200"/>
            <a:t>próba odsłuchu przykładowego nagrania tekstu z udziałem kilkorga pracowników szkoły 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3400" kern="1200"/>
            <a:t>przygotowanie rezerwowych odtwarzaczy płyt CD oraz baterii</a:t>
          </a:r>
        </a:p>
      </dsp:txBody>
      <dsp:txXfrm>
        <a:off x="0" y="1257709"/>
        <a:ext cx="7027248" cy="51915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D994B-568F-415A-AB73-916E34C8B2C5}">
      <dsp:nvSpPr>
        <dsp:cNvPr id="0" name=""/>
        <dsp:cNvSpPr/>
      </dsp:nvSpPr>
      <dsp:spPr>
        <a:xfrm>
          <a:off x="0" y="0"/>
          <a:ext cx="16416338" cy="232841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>
              <a:latin typeface="Arial" panose="020B0604020202020204" pitchFamily="34" charset="0"/>
              <a:cs typeface="Arial" panose="020B0604020202020204" pitchFamily="34" charset="0"/>
            </a:rPr>
            <a:t>Przed wejściem do sali umieszczona jest lista zdających pobrana z SIOEO.</a:t>
          </a:r>
        </a:p>
      </dsp:txBody>
      <dsp:txXfrm>
        <a:off x="3516109" y="0"/>
        <a:ext cx="12900228" cy="2328415"/>
      </dsp:txXfrm>
    </dsp:sp>
    <dsp:sp modelId="{B08AAC42-E6A8-4622-B8BF-14D854B112B7}">
      <dsp:nvSpPr>
        <dsp:cNvPr id="0" name=""/>
        <dsp:cNvSpPr/>
      </dsp:nvSpPr>
      <dsp:spPr>
        <a:xfrm>
          <a:off x="232841" y="232841"/>
          <a:ext cx="3283267" cy="18627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B7D24-4CE4-40E3-9FB9-7DD6C07C2210}">
      <dsp:nvSpPr>
        <dsp:cNvPr id="0" name=""/>
        <dsp:cNvSpPr/>
      </dsp:nvSpPr>
      <dsp:spPr>
        <a:xfrm>
          <a:off x="0" y="5122515"/>
          <a:ext cx="16416338" cy="2328415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Uczniowie losują numery stolików.</a:t>
          </a:r>
          <a:endParaRPr lang="pl-PL" sz="2800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6109" y="5122515"/>
        <a:ext cx="12900228" cy="2328415"/>
      </dsp:txXfrm>
    </dsp:sp>
    <dsp:sp modelId="{BBD5D960-DE4D-47F8-9770-5992C51E3188}">
      <dsp:nvSpPr>
        <dsp:cNvPr id="0" name=""/>
        <dsp:cNvSpPr/>
      </dsp:nvSpPr>
      <dsp:spPr>
        <a:xfrm>
          <a:off x="215276" y="5347030"/>
          <a:ext cx="3283267" cy="18627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68F7-4A21-4EE3-8A58-3C2267C50691}">
      <dsp:nvSpPr>
        <dsp:cNvPr id="0" name=""/>
        <dsp:cNvSpPr/>
      </dsp:nvSpPr>
      <dsp:spPr>
        <a:xfrm>
          <a:off x="0" y="2538718"/>
          <a:ext cx="16416338" cy="23284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>
              <a:latin typeface="Arial" panose="020B0604020202020204" pitchFamily="34" charset="0"/>
              <a:cs typeface="Arial" panose="020B0604020202020204" pitchFamily="34" charset="0"/>
            </a:rPr>
            <a:t>Sprawdzane są dokumenty tożsamości zdających.</a:t>
          </a:r>
          <a:endParaRPr lang="pl-PL" sz="4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6109" y="2538718"/>
        <a:ext cx="12900228" cy="2328415"/>
      </dsp:txXfrm>
    </dsp:sp>
    <dsp:sp modelId="{205A54C8-74B5-43FA-B3D4-7B8F1AFFE9FF}">
      <dsp:nvSpPr>
        <dsp:cNvPr id="0" name=""/>
        <dsp:cNvSpPr/>
      </dsp:nvSpPr>
      <dsp:spPr>
        <a:xfrm>
          <a:off x="215276" y="2754739"/>
          <a:ext cx="3283267" cy="18627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B9540-4128-4BA9-AC66-7DBE19C1FD0D}">
      <dsp:nvSpPr>
        <dsp:cNvPr id="0" name=""/>
        <dsp:cNvSpPr/>
      </dsp:nvSpPr>
      <dsp:spPr>
        <a:xfrm>
          <a:off x="170370" y="2856653"/>
          <a:ext cx="4084797" cy="2042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Sprawdza, czy danemu zdającemu wydany został arkusz w odpowiedniej formie.</a:t>
          </a:r>
        </a:p>
      </dsp:txBody>
      <dsp:txXfrm>
        <a:off x="230190" y="2916473"/>
        <a:ext cx="3965157" cy="1922758"/>
      </dsp:txXfrm>
    </dsp:sp>
    <dsp:sp modelId="{C88C720B-25CC-4F4F-A66C-E1A1D95E1B4A}">
      <dsp:nvSpPr>
        <dsp:cNvPr id="0" name=""/>
        <dsp:cNvSpPr/>
      </dsp:nvSpPr>
      <dsp:spPr>
        <a:xfrm rot="19299258">
          <a:off x="4052657" y="3271789"/>
          <a:ext cx="1877550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877550" y="2364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4944493" y="3248493"/>
        <a:ext cx="93877" cy="93877"/>
      </dsp:txXfrm>
    </dsp:sp>
    <dsp:sp modelId="{5827A787-5BFE-4445-97FA-2316B93FD661}">
      <dsp:nvSpPr>
        <dsp:cNvPr id="0" name=""/>
        <dsp:cNvSpPr/>
      </dsp:nvSpPr>
      <dsp:spPr>
        <a:xfrm>
          <a:off x="5727696" y="1691812"/>
          <a:ext cx="4084797" cy="20423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Jeżeli zdający otrzymał właściwy arkusz (np. O***-200), a błąd występuje na naklejce (np. wydrukowany jest na niej kod O***-100),</a:t>
          </a:r>
        </a:p>
      </dsp:txBody>
      <dsp:txXfrm>
        <a:off x="5787516" y="1751632"/>
        <a:ext cx="3965157" cy="1922758"/>
      </dsp:txXfrm>
    </dsp:sp>
    <dsp:sp modelId="{D735880B-9BB0-4928-B754-BB9F97E44D01}">
      <dsp:nvSpPr>
        <dsp:cNvPr id="0" name=""/>
        <dsp:cNvSpPr/>
      </dsp:nvSpPr>
      <dsp:spPr>
        <a:xfrm>
          <a:off x="9812493" y="2689368"/>
          <a:ext cx="1633918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633918" y="23642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10588604" y="2672163"/>
        <a:ext cx="81695" cy="81695"/>
      </dsp:txXfrm>
    </dsp:sp>
    <dsp:sp modelId="{8791A673-C449-44DD-B2DB-E81DB49A867F}">
      <dsp:nvSpPr>
        <dsp:cNvPr id="0" name=""/>
        <dsp:cNvSpPr/>
      </dsp:nvSpPr>
      <dsp:spPr>
        <a:xfrm>
          <a:off x="11446412" y="1691812"/>
          <a:ext cx="4960945" cy="20423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naklejkę należy nakleić, przekreślić na niej błędny kod i wpisać właściwy, </a:t>
          </a:r>
          <a:br>
            <a:rPr lang="pl-PL" sz="2500" kern="1200"/>
          </a:br>
          <a:r>
            <a:rPr lang="pl-PL" sz="2500" kern="1200"/>
            <a:t>a zaistniałą nieprawidłowość odnotować w protokole.</a:t>
          </a:r>
        </a:p>
      </dsp:txBody>
      <dsp:txXfrm>
        <a:off x="11506232" y="1751632"/>
        <a:ext cx="4841305" cy="1922758"/>
      </dsp:txXfrm>
    </dsp:sp>
    <dsp:sp modelId="{1A668C17-591E-4B1B-BE7B-19F87EA8743A}">
      <dsp:nvSpPr>
        <dsp:cNvPr id="0" name=""/>
        <dsp:cNvSpPr/>
      </dsp:nvSpPr>
      <dsp:spPr>
        <a:xfrm rot="2327963">
          <a:off x="4046709" y="4446168"/>
          <a:ext cx="1889444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889444" y="2364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00" kern="1200"/>
        </a:p>
      </dsp:txBody>
      <dsp:txXfrm>
        <a:off x="4944196" y="4422574"/>
        <a:ext cx="94472" cy="94472"/>
      </dsp:txXfrm>
    </dsp:sp>
    <dsp:sp modelId="{ECFA73D9-1C9E-4C16-8CB0-81B8D062B0B6}">
      <dsp:nvSpPr>
        <dsp:cNvPr id="0" name=""/>
        <dsp:cNvSpPr/>
      </dsp:nvSpPr>
      <dsp:spPr>
        <a:xfrm>
          <a:off x="5727696" y="4040570"/>
          <a:ext cx="4084797" cy="20423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Jeżeli zdający otrzymał niewłaściwy arkusz,</a:t>
          </a:r>
        </a:p>
      </dsp:txBody>
      <dsp:txXfrm>
        <a:off x="5787516" y="4100390"/>
        <a:ext cx="3965157" cy="1922758"/>
      </dsp:txXfrm>
    </dsp:sp>
    <dsp:sp modelId="{0CD553F2-0EE7-44C9-9400-89968493DB18}">
      <dsp:nvSpPr>
        <dsp:cNvPr id="0" name=""/>
        <dsp:cNvSpPr/>
      </dsp:nvSpPr>
      <dsp:spPr>
        <a:xfrm>
          <a:off x="9812493" y="5038127"/>
          <a:ext cx="1633918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633918" y="23642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10588604" y="5020921"/>
        <a:ext cx="81695" cy="81695"/>
      </dsp:txXfrm>
    </dsp:sp>
    <dsp:sp modelId="{BBBCB107-262B-4253-8F3A-1C2A9D3B49A7}">
      <dsp:nvSpPr>
        <dsp:cNvPr id="0" name=""/>
        <dsp:cNvSpPr/>
      </dsp:nvSpPr>
      <dsp:spPr>
        <a:xfrm>
          <a:off x="11446412" y="4040570"/>
          <a:ext cx="4084797" cy="20423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należy wydać mu arkusz we właściwej formie.</a:t>
          </a:r>
        </a:p>
      </dsp:txBody>
      <dsp:txXfrm>
        <a:off x="11506232" y="4100390"/>
        <a:ext cx="3965157" cy="19227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A2932-1A59-4305-87B7-FB10BA055D57}">
      <dsp:nvSpPr>
        <dsp:cNvPr id="0" name=""/>
        <dsp:cNvSpPr/>
      </dsp:nvSpPr>
      <dsp:spPr>
        <a:xfrm rot="5400000">
          <a:off x="9886702" y="-4422068"/>
          <a:ext cx="590282" cy="958291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i="1" kern="1200"/>
            <a:t>arkusz dla osób z autyzmem, w tym z zespołem Aspergera</a:t>
          </a:r>
          <a:endParaRPr lang="pl-PL" sz="2800" kern="1200"/>
        </a:p>
      </dsp:txBody>
      <dsp:txXfrm rot="-5400000">
        <a:off x="5390388" y="103061"/>
        <a:ext cx="9554096" cy="532652"/>
      </dsp:txXfrm>
    </dsp:sp>
    <dsp:sp modelId="{EEED1560-A99E-40D8-84AB-9DE9D7C25CD3}">
      <dsp:nvSpPr>
        <dsp:cNvPr id="0" name=""/>
        <dsp:cNvSpPr/>
      </dsp:nvSpPr>
      <dsp:spPr>
        <a:xfrm>
          <a:off x="0" y="460"/>
          <a:ext cx="5390387" cy="7378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b="1" kern="1200"/>
            <a:t>OPO-200**</a:t>
          </a:r>
          <a:endParaRPr lang="pl-PL" sz="3700" kern="1200"/>
        </a:p>
      </dsp:txBody>
      <dsp:txXfrm>
        <a:off x="36019" y="36479"/>
        <a:ext cx="5318349" cy="665814"/>
      </dsp:txXfrm>
    </dsp:sp>
    <dsp:sp modelId="{F259BD14-8DCF-4E56-9EE8-E58078B7676F}">
      <dsp:nvSpPr>
        <dsp:cNvPr id="0" name=""/>
        <dsp:cNvSpPr/>
      </dsp:nvSpPr>
      <dsp:spPr>
        <a:xfrm rot="5400000">
          <a:off x="9886702" y="-3647323"/>
          <a:ext cx="590282" cy="958291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i="1" kern="1200"/>
            <a:t>arkusz dla osób słabowidzących 16 pkt</a:t>
          </a:r>
          <a:endParaRPr lang="pl-PL" sz="2800" kern="1200"/>
        </a:p>
      </dsp:txBody>
      <dsp:txXfrm rot="-5400000">
        <a:off x="5390388" y="877806"/>
        <a:ext cx="9554096" cy="532652"/>
      </dsp:txXfrm>
    </dsp:sp>
    <dsp:sp modelId="{93637452-A2A9-4F8D-95DE-3BFB0486C488}">
      <dsp:nvSpPr>
        <dsp:cNvPr id="0" name=""/>
        <dsp:cNvSpPr/>
      </dsp:nvSpPr>
      <dsp:spPr>
        <a:xfrm>
          <a:off x="0" y="775205"/>
          <a:ext cx="5390387" cy="7378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b="1" kern="1200"/>
            <a:t>OPO-400*</a:t>
          </a:r>
          <a:endParaRPr lang="pl-PL" sz="3700" kern="1200"/>
        </a:p>
      </dsp:txBody>
      <dsp:txXfrm>
        <a:off x="36019" y="811224"/>
        <a:ext cx="5318349" cy="665814"/>
      </dsp:txXfrm>
    </dsp:sp>
    <dsp:sp modelId="{37FCF9FA-6511-448E-9621-D65762A5EC51}">
      <dsp:nvSpPr>
        <dsp:cNvPr id="0" name=""/>
        <dsp:cNvSpPr/>
      </dsp:nvSpPr>
      <dsp:spPr>
        <a:xfrm rot="5400000">
          <a:off x="9886702" y="-2872577"/>
          <a:ext cx="590282" cy="958291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i="1" kern="1200"/>
            <a:t>arkusz dla osób słabowidzących 24 pkt</a:t>
          </a:r>
          <a:endParaRPr lang="pl-PL" sz="2800" kern="1200"/>
        </a:p>
      </dsp:txBody>
      <dsp:txXfrm rot="-5400000">
        <a:off x="5390388" y="1652552"/>
        <a:ext cx="9554096" cy="532652"/>
      </dsp:txXfrm>
    </dsp:sp>
    <dsp:sp modelId="{D5FB9B43-922E-4775-ADCB-67E487EAD71C}">
      <dsp:nvSpPr>
        <dsp:cNvPr id="0" name=""/>
        <dsp:cNvSpPr/>
      </dsp:nvSpPr>
      <dsp:spPr>
        <a:xfrm>
          <a:off x="0" y="1549951"/>
          <a:ext cx="5390387" cy="7378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b="1" kern="1200"/>
            <a:t>OPO-500*</a:t>
          </a:r>
          <a:endParaRPr lang="pl-PL" sz="3700" kern="1200"/>
        </a:p>
      </dsp:txBody>
      <dsp:txXfrm>
        <a:off x="36019" y="1585970"/>
        <a:ext cx="5318349" cy="665814"/>
      </dsp:txXfrm>
    </dsp:sp>
    <dsp:sp modelId="{741383C2-40ED-4880-B669-034F50D51A12}">
      <dsp:nvSpPr>
        <dsp:cNvPr id="0" name=""/>
        <dsp:cNvSpPr/>
      </dsp:nvSpPr>
      <dsp:spPr>
        <a:xfrm rot="5400000">
          <a:off x="9886702" y="-2097832"/>
          <a:ext cx="590282" cy="9582911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i="1" kern="1200"/>
            <a:t>arkusz dla osób niewidomych </a:t>
          </a:r>
          <a:endParaRPr lang="pl-PL" sz="2800" kern="1200"/>
        </a:p>
      </dsp:txBody>
      <dsp:txXfrm rot="-5400000">
        <a:off x="5390388" y="2427297"/>
        <a:ext cx="9554096" cy="532652"/>
      </dsp:txXfrm>
    </dsp:sp>
    <dsp:sp modelId="{20957AAC-A705-40AE-861A-8996BAE0FA6B}">
      <dsp:nvSpPr>
        <dsp:cNvPr id="0" name=""/>
        <dsp:cNvSpPr/>
      </dsp:nvSpPr>
      <dsp:spPr>
        <a:xfrm>
          <a:off x="0" y="2324697"/>
          <a:ext cx="5390387" cy="7378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b="1" kern="1200"/>
            <a:t>OPO-600/660*</a:t>
          </a:r>
          <a:endParaRPr lang="pl-PL" sz="3700" kern="1200"/>
        </a:p>
      </dsp:txBody>
      <dsp:txXfrm>
        <a:off x="36019" y="2360716"/>
        <a:ext cx="5318349" cy="665814"/>
      </dsp:txXfrm>
    </dsp:sp>
    <dsp:sp modelId="{CF53BCCE-F1D5-4A06-A29F-3AACFCA741F8}">
      <dsp:nvSpPr>
        <dsp:cNvPr id="0" name=""/>
        <dsp:cNvSpPr/>
      </dsp:nvSpPr>
      <dsp:spPr>
        <a:xfrm rot="5400000">
          <a:off x="9886702" y="-1323086"/>
          <a:ext cx="590282" cy="9582911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i="1" kern="1200"/>
            <a:t>arkusz dla osób niesłyszących</a:t>
          </a:r>
          <a:endParaRPr lang="pl-PL" sz="2800" kern="1200"/>
        </a:p>
      </dsp:txBody>
      <dsp:txXfrm rot="-5400000">
        <a:off x="5390388" y="3202043"/>
        <a:ext cx="9554096" cy="532652"/>
      </dsp:txXfrm>
    </dsp:sp>
    <dsp:sp modelId="{2B6DB3CB-AD0D-4C0F-B0CD-71571FCDFBF8}">
      <dsp:nvSpPr>
        <dsp:cNvPr id="0" name=""/>
        <dsp:cNvSpPr/>
      </dsp:nvSpPr>
      <dsp:spPr>
        <a:xfrm>
          <a:off x="0" y="3099442"/>
          <a:ext cx="5390387" cy="7378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b="1" kern="1200"/>
            <a:t>OPO-700</a:t>
          </a:r>
          <a:endParaRPr lang="pl-PL" sz="3700" kern="1200"/>
        </a:p>
      </dsp:txBody>
      <dsp:txXfrm>
        <a:off x="36019" y="3135461"/>
        <a:ext cx="5318349" cy="665814"/>
      </dsp:txXfrm>
    </dsp:sp>
    <dsp:sp modelId="{AF8FA60E-51A5-496A-9FBF-FA7B4C3AC41C}">
      <dsp:nvSpPr>
        <dsp:cNvPr id="0" name=""/>
        <dsp:cNvSpPr/>
      </dsp:nvSpPr>
      <dsp:spPr>
        <a:xfrm rot="5400000">
          <a:off x="9886702" y="-548341"/>
          <a:ext cx="590282" cy="958291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i="1" kern="1200"/>
            <a:t>arkusz dla osób z niepełnosprawnością intelektualną</a:t>
          </a:r>
        </a:p>
      </dsp:txBody>
      <dsp:txXfrm rot="-5400000">
        <a:off x="5390388" y="3976788"/>
        <a:ext cx="9554096" cy="532652"/>
      </dsp:txXfrm>
    </dsp:sp>
    <dsp:sp modelId="{D1CB1672-5C7E-4123-BE97-8E756B612EEB}">
      <dsp:nvSpPr>
        <dsp:cNvPr id="0" name=""/>
        <dsp:cNvSpPr/>
      </dsp:nvSpPr>
      <dsp:spPr>
        <a:xfrm>
          <a:off x="0" y="3874188"/>
          <a:ext cx="5390387" cy="7378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b="1" kern="1200"/>
            <a:t>OPO-800**</a:t>
          </a:r>
          <a:endParaRPr lang="pl-PL" sz="3700" kern="1200"/>
        </a:p>
      </dsp:txBody>
      <dsp:txXfrm>
        <a:off x="36019" y="3910207"/>
        <a:ext cx="5318349" cy="665814"/>
      </dsp:txXfrm>
    </dsp:sp>
    <dsp:sp modelId="{5A58983F-7295-401F-BD70-734DBBA52312}">
      <dsp:nvSpPr>
        <dsp:cNvPr id="0" name=""/>
        <dsp:cNvSpPr/>
      </dsp:nvSpPr>
      <dsp:spPr>
        <a:xfrm rot="5400000">
          <a:off x="9886702" y="226404"/>
          <a:ext cx="590282" cy="958291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i="1" kern="1200"/>
            <a:t>arkusz dla osób z afazją</a:t>
          </a:r>
        </a:p>
      </dsp:txBody>
      <dsp:txXfrm rot="-5400000">
        <a:off x="5390388" y="4751534"/>
        <a:ext cx="9554096" cy="532652"/>
      </dsp:txXfrm>
    </dsp:sp>
    <dsp:sp modelId="{9A7A8D1A-C430-4EBC-AACD-7D6BF7C85A5A}">
      <dsp:nvSpPr>
        <dsp:cNvPr id="0" name=""/>
        <dsp:cNvSpPr/>
      </dsp:nvSpPr>
      <dsp:spPr>
        <a:xfrm>
          <a:off x="0" y="4648933"/>
          <a:ext cx="5390387" cy="7378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b="1" kern="1200"/>
            <a:t>OPO-900**</a:t>
          </a:r>
          <a:endParaRPr lang="pl-PL" sz="3700" kern="1200"/>
        </a:p>
      </dsp:txBody>
      <dsp:txXfrm>
        <a:off x="36019" y="4684952"/>
        <a:ext cx="5318349" cy="665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DFE5F-E8DA-4BB8-9752-EE673BC59E9B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4EA36-A972-4EB6-86CE-F02E4B0B9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7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4EA36-A972-4EB6-86CE-F02E4B0B9DC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4562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99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wpisuje kod pesel nakleja naklejkę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94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410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0D0B6-BC2F-2253-007F-F52236A07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3B8023C-95A8-C5DE-C78F-6A67742C5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9DF5E60-E43E-9A5A-D402-6BC3A157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C4F8C3-4F62-2C99-AE5C-CF6550839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15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3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7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09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906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7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4EA36-A972-4EB6-86CE-F02E4B0B9DC2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837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71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33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4EA36-A972-4EB6-86CE-F02E4B0B9DC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685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52296-402F-4A81-B233-AE178F1D2A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99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11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Koniecznie podział na sektory, rozmieszczenie członków zespołu, ustawienie sprzętu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955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24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3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8C9DA-1679-1B35-D3BB-FF4F01A6B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4A08AB6-8056-F25E-7524-D5274B24B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E6E6FB5-47E5-36A2-BD98-639D6F1A1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B89482-FED4-00BC-5DE5-F24797311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345DA-2449-4234-8A26-0AB59895877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48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392" y="383329"/>
            <a:ext cx="13944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65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99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30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8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7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91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8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23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BEA35A-B340-199A-8DF1-1BA521AFA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F4919E3-1012-8B62-3260-444030446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50B34D-6FC4-DF4B-9A70-86BC3C0B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79D05-C55E-C181-87B9-3BC960F8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63EE4C-6066-3B08-352F-D8112511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52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1D219-02DC-C2ED-D1FC-7FF7D10F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AF99FE-1318-C88F-BA7C-06296BC29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DFE1B2-6962-2B94-6CDE-19FF3C603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655598-D710-0C68-1EF8-56EBB6B4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99DABC-585D-5A82-45E2-715E1D6A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7638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690A0F-E386-BD99-D2AF-F732129D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233D945-2659-515A-18D7-69040DD02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18EAB8-2153-D5AD-8EA1-A09F3E19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7022B0-C222-0682-7A26-0AB69C68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DEB0DA-F271-95EA-1BD5-4D23D4850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817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C01E5B-6BD4-A4DF-8CC3-058E7742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B72C41-ED47-3124-FD71-1806208B9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712664-D987-EF7A-8215-EE20AB23A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A5CD75-AB4F-2FD5-EBDB-67CE5839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DAFB03-F5F4-F04A-A87C-D162ACED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01A7BA1-2C4F-3535-DC57-03C7E30F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509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0A5C63-0BCA-B966-CFF8-ABA6A57B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585936-6496-E128-F77E-541EE4E75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CB2DA0-30E0-7127-FF06-36C9FE3BD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78A8DC5-B2DA-8E6A-A46B-5997254E1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B4744EA-0E23-39CC-C80B-70465AF13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11D5E97-B74C-28EB-BDB8-BCA6F345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EBDD72B-30E0-E9E0-7984-434C87AB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83AD5E1-D4DE-30A2-2132-377546D2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184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90243-513F-9415-2DEF-00F26971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90961B0-6F49-8FA0-AD05-17B3C3BA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80FB8D8-6A42-A1F9-D442-579C233E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9D0292D-645E-F2DD-2260-531E79B3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162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7415EB5-3FB7-0565-25E9-97EF02A0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5EB4F5A-AB3B-340D-B2AB-8E39155E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4F8AE9-B456-E25C-ED33-4E2090DA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3B59D2E3-549B-F76B-F2CE-69C06C60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090123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4F168F-2369-D849-E165-080A61D7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62C6B6-A696-4730-DBEA-594336BC0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09BCB3-5E49-97AE-F2CC-20962DB88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AFF0A3-4DDE-78AA-DC4D-E1BAFBC5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72B19E1-9005-4A4E-1BBB-47CBA46A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213D61-68A0-2DBC-39AF-7B1BC82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0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392" y="383329"/>
            <a:ext cx="13944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0861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30861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4AE476-5CF1-BDC5-CDE6-458F7723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789EF58-B869-A711-E497-EB9206A25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0B5D241-AE89-94A9-208C-2F12214A9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65EF33B-58BD-6AF9-FDB3-4C6B2EF9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AB5626-6BD8-C29A-F0AA-F1C3A762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912294B-CF90-A51E-4C55-FF875DBB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4195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854E6D-6C32-385D-9519-562245EF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9BAF226-11C3-A9B0-FAA9-8194F31DA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0CE653-7FA3-D756-E35A-832FCF67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6883FB2-387A-B257-F9A2-E9E898E6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6E409E-8445-C385-B664-C3AD48E2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142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DD1336F-7606-B344-DD2B-0C0EFB218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493C44-97D1-D482-20D9-97AD25DF6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945EE8-7006-145F-DD83-11860410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FE8965-162B-C471-7FF7-6BAF81E3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4366D2-6E00-A964-1CD2-088C21FA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430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7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6CDCCBA-1D63-4925-ACBD-4455DAF80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521" y="3535680"/>
            <a:ext cx="14039474" cy="3007149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8182A57-36CF-4C38-A126-08E828D19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9518" y="7203884"/>
            <a:ext cx="14128968" cy="1802958"/>
          </a:xfrm>
        </p:spPr>
        <p:txBody>
          <a:bodyPr>
            <a:normAutofit/>
          </a:bodyPr>
          <a:lstStyle>
            <a:lvl1pPr marL="0" indent="0" algn="l">
              <a:buNone/>
              <a:defRPr sz="42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D345189-F5AF-46D7-89FE-FD4335BF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76521" y="9534526"/>
            <a:ext cx="1946040" cy="54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E87A2B75-F97F-441C-AE78-63D6B2181B87}" type="datetime1">
              <a:rPr lang="en-US" noProof="0" smtClean="0"/>
              <a:t>4/11/2025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66BFE9C-64DA-435C-A0C4-C5263E6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5448" y="9534526"/>
            <a:ext cx="12033036" cy="547688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285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60FD3-C03C-4DB5-A320-2BE3E848370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Write your text here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3D50F-2265-4988-A9EA-215EE115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832" y="9580888"/>
            <a:ext cx="1622004" cy="547688"/>
          </a:xfrm>
          <a:prstGeom prst="rect">
            <a:avLst/>
          </a:prstGeom>
        </p:spPr>
        <p:txBody>
          <a:bodyPr/>
          <a:lstStyle/>
          <a:p>
            <a:fld id="{27F83B92-CF84-4ED7-9725-1CFE14C7FE23}" type="datetime1">
              <a:rPr lang="en-US" noProof="0" smtClean="0"/>
              <a:t>4/11/2025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8CDE1-24B2-46AC-82B8-EA59AC8E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16EF0-0CFA-44A4-A20B-92F2FA77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432C2-953E-4645-BC73-3709396F7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2820624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9451E-7A5A-40E5-845B-46EB32ADB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Write title here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D7FE1F-3A6C-4A90-8374-5A9240EC73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5834" y="1688307"/>
            <a:ext cx="8093867" cy="77756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Write your text here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581F8AE-70D5-464D-A5BE-ACFB8E5DE7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58299" y="1688307"/>
            <a:ext cx="8093870" cy="77756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Write your text here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4C253D-F093-445B-831E-F8590044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832" y="9580888"/>
            <a:ext cx="1622004" cy="547688"/>
          </a:xfrm>
          <a:prstGeom prst="rect">
            <a:avLst/>
          </a:prstGeom>
        </p:spPr>
        <p:txBody>
          <a:bodyPr/>
          <a:lstStyle/>
          <a:p>
            <a:fld id="{B9F7F7C4-715E-4B3B-80BC-90E2B0646DC2}" type="datetime1">
              <a:rPr lang="en-US" noProof="0" smtClean="0"/>
              <a:t>4/11/2025</a:t>
            </a:fld>
            <a:endParaRPr lang="en-US" noProof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EE34FFE-0F03-4D00-8DB3-08CBEA3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41EDE8-BBB1-4F88-ADD5-7A00E301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5F45-05E1-4AB6-A090-051B6D14F12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859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7463DD-1237-4FA8-B195-CBD238876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Write title here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E58D595-E919-4DC5-B7BC-954C39A67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832" y="9580888"/>
            <a:ext cx="1622004" cy="547688"/>
          </a:xfrm>
          <a:prstGeom prst="rect">
            <a:avLst/>
          </a:prstGeom>
        </p:spPr>
        <p:txBody>
          <a:bodyPr/>
          <a:lstStyle/>
          <a:p>
            <a:fld id="{AF841A08-3295-46F3-B846-787186529420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F3C28E3-54FC-4AC8-868C-79CEEDCCA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DC6A627-F5F7-42F2-9FA7-5671168C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5F45-05E1-4AB6-A090-051B6D14F1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55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con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7463DD-1237-4FA8-B195-CBD238876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834" y="0"/>
            <a:ext cx="12114347" cy="14580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Write title here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E60A7B-B888-43FF-A358-FAC73EDBB56D}"/>
              </a:ext>
            </a:extLst>
          </p:cNvPr>
          <p:cNvGrpSpPr/>
          <p:nvPr userDrawn="1"/>
        </p:nvGrpSpPr>
        <p:grpSpPr>
          <a:xfrm>
            <a:off x="13464480" y="2"/>
            <a:ext cx="4823520" cy="10287000"/>
            <a:chOff x="8976320" y="1"/>
            <a:chExt cx="3215680" cy="6858000"/>
          </a:xfrm>
        </p:grpSpPr>
        <p:sp>
          <p:nvSpPr>
            <p:cNvPr id="9" name="Prostokąt 14">
              <a:extLst>
                <a:ext uri="{FF2B5EF4-FFF2-40B4-BE49-F238E27FC236}">
                  <a16:creationId xmlns:a16="http://schemas.microsoft.com/office/drawing/2014/main" id="{DCE06DEA-A6CC-4AC7-8647-65E14496D523}"/>
                </a:ext>
              </a:extLst>
            </p:cNvPr>
            <p:cNvSpPr/>
            <p:nvPr/>
          </p:nvSpPr>
          <p:spPr>
            <a:xfrm>
              <a:off x="8976320" y="1"/>
              <a:ext cx="3215680" cy="6858000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DD4A43-315E-4D2F-9BF5-D449063F5DF3}"/>
                </a:ext>
              </a:extLst>
            </p:cNvPr>
            <p:cNvGrpSpPr/>
            <p:nvPr/>
          </p:nvGrpSpPr>
          <p:grpSpPr>
            <a:xfrm>
              <a:off x="9050664" y="578597"/>
              <a:ext cx="3066992" cy="5845998"/>
              <a:chOff x="8976320" y="514800"/>
              <a:chExt cx="3066992" cy="584599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B5D00F-BC89-40CE-9F05-A543098457F1}"/>
                  </a:ext>
                </a:extLst>
              </p:cNvPr>
              <p:cNvSpPr txBox="1"/>
              <p:nvPr/>
            </p:nvSpPr>
            <p:spPr>
              <a:xfrm>
                <a:off x="9442664" y="514800"/>
                <a:ext cx="2134304" cy="914400"/>
              </a:xfrm>
              <a:prstGeom prst="rect">
                <a:avLst/>
              </a:prstGeom>
              <a:noFill/>
            </p:spPr>
            <p:txBody>
              <a:bodyPr wrap="none" lIns="144000" tIns="108000" rIns="144000" bIns="108000" rtlCol="0" anchor="ctr">
                <a:noAutofit/>
              </a:bodyPr>
              <a:lstStyle/>
              <a:p>
                <a:pPr algn="ctr"/>
                <a:r>
                  <a:rPr lang="en-US" sz="3600">
                    <a:solidFill>
                      <a:schemeClr val="bg1"/>
                    </a:solidFill>
                  </a:rPr>
                  <a:t>Fully editable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FF8C35-7BD6-42AB-9DF1-125AEB11BD35}"/>
                  </a:ext>
                </a:extLst>
              </p:cNvPr>
              <p:cNvSpPr txBox="1"/>
              <p:nvPr/>
            </p:nvSpPr>
            <p:spPr>
              <a:xfrm>
                <a:off x="8976320" y="5446398"/>
                <a:ext cx="3066992" cy="914400"/>
              </a:xfrm>
              <a:prstGeom prst="rect">
                <a:avLst/>
              </a:prstGeom>
              <a:noFill/>
            </p:spPr>
            <p:txBody>
              <a:bodyPr wrap="none" lIns="144000" tIns="108000" rIns="144000" bIns="108000" rtlCol="0" anchor="ctr">
                <a:noAutofit/>
              </a:bodyPr>
              <a:lstStyle/>
              <a:p>
                <a:pPr algn="ctr"/>
                <a:r>
                  <a:rPr lang="en-US" sz="3600">
                    <a:solidFill>
                      <a:schemeClr val="bg1"/>
                    </a:solidFill>
                  </a:rPr>
                  <a:t>Suitable for </a:t>
                </a:r>
                <a:br>
                  <a:rPr lang="en-US" sz="3600">
                    <a:solidFill>
                      <a:schemeClr val="bg1"/>
                    </a:solidFill>
                  </a:rPr>
                </a:br>
                <a:r>
                  <a:rPr lang="en-US" sz="3600">
                    <a:solidFill>
                      <a:schemeClr val="bg1"/>
                    </a:solidFill>
                  </a:rPr>
                  <a:t>dark background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237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14134AE5-1FE8-4AFE-A1DF-37597D49D603}"/>
              </a:ext>
            </a:extLst>
          </p:cNvPr>
          <p:cNvSpPr/>
          <p:nvPr userDrawn="1"/>
        </p:nvSpPr>
        <p:spPr>
          <a:xfrm>
            <a:off x="0" y="1"/>
            <a:ext cx="18286308" cy="10286933"/>
          </a:xfrm>
          <a:prstGeom prst="rect">
            <a:avLst/>
          </a:prstGeom>
          <a:solidFill>
            <a:srgbClr val="081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7463DD-1237-4FA8-B195-CBD238876E6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Write title here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E58D595-E919-4DC5-B7BC-954C39A678F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35832" y="9580888"/>
            <a:ext cx="1622004" cy="547688"/>
          </a:xfrm>
          <a:prstGeom prst="rect">
            <a:avLst/>
          </a:prstGeom>
        </p:spPr>
        <p:txBody>
          <a:bodyPr/>
          <a:lstStyle/>
          <a:p>
            <a:fld id="{7FC649B8-E52A-4294-82A2-8C28796F4652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F3C28E3-54FC-4AC8-868C-79CEEDCCAEE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DC6A627-F5F7-42F2-9FA7-5671168CC6A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8555F45-05E1-4AB6-A090-051B6D14F12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2" name="Grupa 39">
            <a:extLst>
              <a:ext uri="{FF2B5EF4-FFF2-40B4-BE49-F238E27FC236}">
                <a16:creationId xmlns:a16="http://schemas.microsoft.com/office/drawing/2014/main" id="{D7F9E8DF-F69F-41BB-B346-84A03FF4D003}"/>
              </a:ext>
            </a:extLst>
          </p:cNvPr>
          <p:cNvGrpSpPr/>
          <p:nvPr userDrawn="1"/>
        </p:nvGrpSpPr>
        <p:grpSpPr>
          <a:xfrm>
            <a:off x="0" y="0"/>
            <a:ext cx="181791" cy="1458000"/>
            <a:chOff x="672539" y="397517"/>
            <a:chExt cx="121194" cy="972000"/>
          </a:xfrm>
          <a:solidFill>
            <a:schemeClr val="accent4"/>
          </a:solidFill>
        </p:grpSpPr>
        <p:sp>
          <p:nvSpPr>
            <p:cNvPr id="33" name="Prostokąt 40">
              <a:extLst>
                <a:ext uri="{FF2B5EF4-FFF2-40B4-BE49-F238E27FC236}">
                  <a16:creationId xmlns:a16="http://schemas.microsoft.com/office/drawing/2014/main" id="{F485940F-8A05-4A9A-BBFC-E4A8B1E00527}"/>
                </a:ext>
              </a:extLst>
            </p:cNvPr>
            <p:cNvSpPr/>
            <p:nvPr/>
          </p:nvSpPr>
          <p:spPr>
            <a:xfrm>
              <a:off x="672539" y="397517"/>
              <a:ext cx="54000" cy="9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2700"/>
            </a:p>
          </p:txBody>
        </p:sp>
        <p:sp>
          <p:nvSpPr>
            <p:cNvPr id="34" name="Trójkąt równoramienny 41">
              <a:extLst>
                <a:ext uri="{FF2B5EF4-FFF2-40B4-BE49-F238E27FC236}">
                  <a16:creationId xmlns:a16="http://schemas.microsoft.com/office/drawing/2014/main" id="{0DDBE218-1A6A-47CA-8AB3-34DBA7E24E01}"/>
                </a:ext>
              </a:extLst>
            </p:cNvPr>
            <p:cNvSpPr/>
            <p:nvPr/>
          </p:nvSpPr>
          <p:spPr>
            <a:xfrm rot="5400000">
              <a:off x="596882" y="834256"/>
              <a:ext cx="295180" cy="985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2700"/>
            </a:p>
          </p:txBody>
        </p:sp>
      </p:grpSp>
      <p:sp>
        <p:nvSpPr>
          <p:cNvPr id="38" name="Prostokąt 47">
            <a:extLst>
              <a:ext uri="{FF2B5EF4-FFF2-40B4-BE49-F238E27FC236}">
                <a16:creationId xmlns:a16="http://schemas.microsoft.com/office/drawing/2014/main" id="{B3059D7F-A34B-4421-9CBB-079F55580EE0}"/>
              </a:ext>
            </a:extLst>
          </p:cNvPr>
          <p:cNvSpPr/>
          <p:nvPr userDrawn="1"/>
        </p:nvSpPr>
        <p:spPr>
          <a:xfrm flipH="1">
            <a:off x="18207000" y="9558000"/>
            <a:ext cx="81000" cy="7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2700"/>
          </a:p>
        </p:txBody>
      </p:sp>
    </p:spTree>
    <p:extLst>
      <p:ext uri="{BB962C8B-B14F-4D97-AF65-F5344CB8AC3E}">
        <p14:creationId xmlns:p14="http://schemas.microsoft.com/office/powerpoint/2010/main" val="303807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392" y="383329"/>
            <a:ext cx="13944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7735F4-1557-410A-BABA-A1C0FE0C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832" y="9580888"/>
            <a:ext cx="1622004" cy="547688"/>
          </a:xfrm>
          <a:prstGeom prst="rect">
            <a:avLst/>
          </a:prstGeom>
        </p:spPr>
        <p:txBody>
          <a:bodyPr/>
          <a:lstStyle/>
          <a:p>
            <a:fld id="{6B06A961-B0D7-4DE2-AC20-410FDF27BAEE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954C8-A745-41A4-AAD0-A4912491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6D04F-F2B5-4DC6-AC72-0D7B2FF0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9A34E8-109C-4D75-B2AF-BAFA2864645B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275379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style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914401" y="1903140"/>
            <a:ext cx="8080376" cy="135917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Click to edit style of text template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style of text template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9290053" y="1903140"/>
            <a:ext cx="8083550" cy="135917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Click to edit style of text template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style of text template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935832" y="9580888"/>
            <a:ext cx="1622004" cy="547688"/>
          </a:xfrm>
          <a:prstGeom prst="rect">
            <a:avLst/>
          </a:prstGeom>
        </p:spPr>
        <p:txBody>
          <a:bodyPr/>
          <a:lstStyle/>
          <a:p>
            <a:fld id="{6138343E-0D99-4FCF-BD3B-073F47BD814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11.04.2025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1D51-0216-4F69-B436-ABE9AB143BA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board bg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8984"/>
            <a:ext cx="16459200" cy="13930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>
          <a:xfrm>
            <a:off x="13106400" y="9201362"/>
            <a:ext cx="4267200" cy="547688"/>
          </a:xfrm>
        </p:spPr>
        <p:txBody>
          <a:bodyPr/>
          <a:lstStyle/>
          <a:p>
            <a:fld id="{F65D1D51-0216-4F69-B436-ABE9AB143BA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117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935832" y="9580888"/>
            <a:ext cx="1622004" cy="547688"/>
          </a:xfrm>
          <a:prstGeom prst="rect">
            <a:avLst/>
          </a:prstGeom>
        </p:spPr>
        <p:txBody>
          <a:bodyPr/>
          <a:lstStyle/>
          <a:p>
            <a:fld id="{4CF6EA58-A32E-43AA-91B5-6BF340A2E919}" type="datetime1">
              <a:rPr lang="pl-PL" smtClean="0"/>
              <a:t>11.04.2025</a:t>
            </a:fld>
            <a:endParaRPr lang="en-US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FF5D1-D084-4B40-A1BB-7A1466C127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7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392" y="383329"/>
            <a:ext cx="13944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392" y="383329"/>
            <a:ext cx="13944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656" y="2781300"/>
            <a:ext cx="16451943" cy="662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6"/>
          </a:solidFill>
          <a:latin typeface="Montserrat SemiBold" panose="00000700000000000000" pitchFamily="2" charset="-18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486AD2D-54B7-DDDE-283D-B120BD79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60315D-3CD1-47F1-0C93-49E7B53B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B30EEE-0F47-FA7E-C6B1-47658F6D0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BA0BE1-0552-443E-A15D-5E9473DEB2A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C84B4E-B025-5BE1-7580-AD9E4F02F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F5A6B3-5BB9-4C95-19D1-CC3F3A053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24631-2696-414A-9A06-263D7A96F061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5AE31BC-66F2-2C9A-9E5C-E73C63145DED}"/>
              </a:ext>
            </a:extLst>
          </p:cNvPr>
          <p:cNvGrpSpPr/>
          <p:nvPr userDrawn="1"/>
        </p:nvGrpSpPr>
        <p:grpSpPr>
          <a:xfrm>
            <a:off x="0" y="0"/>
            <a:ext cx="181791" cy="1458000"/>
            <a:chOff x="672539" y="397517"/>
            <a:chExt cx="121194" cy="972000"/>
          </a:xfrm>
          <a:solidFill>
            <a:srgbClr val="FFB703"/>
          </a:solidFill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7E306EFE-BA54-8D0C-4B9A-F425D0307739}"/>
                </a:ext>
              </a:extLst>
            </p:cNvPr>
            <p:cNvSpPr/>
            <p:nvPr/>
          </p:nvSpPr>
          <p:spPr>
            <a:xfrm>
              <a:off x="672539" y="397517"/>
              <a:ext cx="54000" cy="9720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rójkąt równoramienny 8">
              <a:extLst>
                <a:ext uri="{FF2B5EF4-FFF2-40B4-BE49-F238E27FC236}">
                  <a16:creationId xmlns:a16="http://schemas.microsoft.com/office/drawing/2014/main" id="{035EEAA8-3401-E823-5A1D-938DC79D8953}"/>
                </a:ext>
              </a:extLst>
            </p:cNvPr>
            <p:cNvSpPr/>
            <p:nvPr/>
          </p:nvSpPr>
          <p:spPr>
            <a:xfrm rot="5400000">
              <a:off x="596882" y="834256"/>
              <a:ext cx="295180" cy="98522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6A4A5E10-C113-E35E-365A-EBE97C90B2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107431" y="9512191"/>
            <a:ext cx="3328976" cy="6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7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66149-D9DB-4110-BE38-E3F6E4BC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34" y="0"/>
            <a:ext cx="16420533" cy="145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noProof="0"/>
              <a:t>Write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43A4-A38A-42F0-B552-F0A92F184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831" y="1687117"/>
            <a:ext cx="16416338" cy="77768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05E99-3851-4853-A693-D2F34F1D7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9545" y="9667953"/>
            <a:ext cx="9428666" cy="573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Footer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70682-E008-4E8D-9CC5-59A9D1A18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831" y="9648656"/>
            <a:ext cx="115250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0" name="Grupa 39"/>
          <p:cNvGrpSpPr/>
          <p:nvPr userDrawn="1"/>
        </p:nvGrpSpPr>
        <p:grpSpPr>
          <a:xfrm>
            <a:off x="0" y="0"/>
            <a:ext cx="181791" cy="1458000"/>
            <a:chOff x="672539" y="397517"/>
            <a:chExt cx="121194" cy="972000"/>
          </a:xfrm>
          <a:solidFill>
            <a:schemeClr val="accent4"/>
          </a:solidFill>
        </p:grpSpPr>
        <p:sp>
          <p:nvSpPr>
            <p:cNvPr id="41" name="Prostokąt 40"/>
            <p:cNvSpPr/>
            <p:nvPr/>
          </p:nvSpPr>
          <p:spPr>
            <a:xfrm>
              <a:off x="672539" y="397517"/>
              <a:ext cx="54000" cy="9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2700"/>
            </a:p>
          </p:txBody>
        </p:sp>
        <p:sp>
          <p:nvSpPr>
            <p:cNvPr id="42" name="Trójkąt równoramienny 41"/>
            <p:cNvSpPr/>
            <p:nvPr/>
          </p:nvSpPr>
          <p:spPr>
            <a:xfrm rot="5400000">
              <a:off x="596882" y="834256"/>
              <a:ext cx="295180" cy="985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2700"/>
            </a:p>
          </p:txBody>
        </p:sp>
      </p:grpSp>
      <p:sp>
        <p:nvSpPr>
          <p:cNvPr id="48" name="Prostokąt 47"/>
          <p:cNvSpPr/>
          <p:nvPr/>
        </p:nvSpPr>
        <p:spPr>
          <a:xfrm flipH="1">
            <a:off x="18207000" y="9558000"/>
            <a:ext cx="81000" cy="7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2700"/>
          </a:p>
        </p:txBody>
      </p:sp>
    </p:spTree>
    <p:extLst>
      <p:ext uri="{BB962C8B-B14F-4D97-AF65-F5344CB8AC3E}">
        <p14:creationId xmlns:p14="http://schemas.microsoft.com/office/powerpoint/2010/main" val="199070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sldNum="0" hdr="0" ftr="0" dt="0"/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Fira Sans Medium" panose="020B0603050000020004" pitchFamily="34" charset="0"/>
          <a:ea typeface="+mj-ea"/>
          <a:cs typeface="+mj-cs"/>
        </a:defRPr>
      </a:lvl1pPr>
    </p:titleStyle>
    <p:bodyStyle>
      <a:lvl1pPr marL="533400" indent="-5334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4"/>
        </a:buClr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709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41.png"/><Relationship Id="rId3" Type="http://schemas.openxmlformats.org/officeDocument/2006/relationships/image" Target="../media/image15.svg"/><Relationship Id="rId7" Type="http://schemas.openxmlformats.org/officeDocument/2006/relationships/diagramLayout" Target="../diagrams/layout3.xml"/><Relationship Id="rId12" Type="http://schemas.openxmlformats.org/officeDocument/2006/relationships/image" Target="../media/image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image" Target="../media/image7.png"/><Relationship Id="rId5" Type="http://schemas.openxmlformats.org/officeDocument/2006/relationships/image" Target="../media/image40.png"/><Relationship Id="rId10" Type="http://schemas.microsoft.com/office/2007/relationships/diagramDrawing" Target="../diagrams/drawing3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3.xml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sv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15.sv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8.svg"/><Relationship Id="rId15" Type="http://schemas.openxmlformats.org/officeDocument/2006/relationships/image" Target="../media/image56.pn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52.pn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sv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4.png"/><Relationship Id="rId10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63.png"/><Relationship Id="rId5" Type="http://schemas.openxmlformats.org/officeDocument/2006/relationships/image" Target="../media/image43.png"/><Relationship Id="rId10" Type="http://schemas.openxmlformats.org/officeDocument/2006/relationships/image" Target="../media/image59.png"/><Relationship Id="rId4" Type="http://schemas.openxmlformats.org/officeDocument/2006/relationships/image" Target="../media/image8.sv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sap.sejm.gov.pl/isap.nsf/DocDetails.xsp?id=WDU20240001302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sap.sejm.gov.pl/isap.nsf/DocDetails.xsp?id=WDU20240000996" TargetMode="Externa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45.png"/><Relationship Id="rId4" Type="http://schemas.openxmlformats.org/officeDocument/2006/relationships/image" Target="../media/image8.sv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sv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5" Type="http://schemas.openxmlformats.org/officeDocument/2006/relationships/image" Target="../media/image44.png"/><Relationship Id="rId10" Type="http://schemas.openxmlformats.org/officeDocument/2006/relationships/image" Target="../media/image68.png"/><Relationship Id="rId4" Type="http://schemas.openxmlformats.org/officeDocument/2006/relationships/image" Target="../media/image43.png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svg"/><Relationship Id="rId7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8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8.sv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9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01.pn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04.pn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03.png"/><Relationship Id="rId4" Type="http://schemas.openxmlformats.org/officeDocument/2006/relationships/diagramData" Target="../diagrams/data8.xml"/><Relationship Id="rId9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8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2.xml"/><Relationship Id="rId12" Type="http://schemas.openxmlformats.org/officeDocument/2006/relationships/image" Target="../media/image21.sv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20.png"/><Relationship Id="rId5" Type="http://schemas.openxmlformats.org/officeDocument/2006/relationships/diagramData" Target="../diagrams/data12.xml"/><Relationship Id="rId10" Type="http://schemas.openxmlformats.org/officeDocument/2006/relationships/image" Target="../media/image128.png"/><Relationship Id="rId4" Type="http://schemas.openxmlformats.org/officeDocument/2006/relationships/image" Target="../media/image8.svg"/><Relationship Id="rId9" Type="http://schemas.microsoft.com/office/2007/relationships/diagramDrawing" Target="../diagrams/drawin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8.svg"/><Relationship Id="rId9" Type="http://schemas.microsoft.com/office/2007/relationships/diagramDrawing" Target="../diagrams/drawing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4" Type="http://schemas.openxmlformats.org/officeDocument/2006/relationships/image" Target="../media/image8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image" Target="../media/image131.pn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4.xml"/><Relationship Id="rId12" Type="http://schemas.openxmlformats.org/officeDocument/2006/relationships/image" Target="../media/image130.sv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129.png"/><Relationship Id="rId5" Type="http://schemas.openxmlformats.org/officeDocument/2006/relationships/diagramData" Target="../diagrams/data14.xml"/><Relationship Id="rId10" Type="http://schemas.openxmlformats.org/officeDocument/2006/relationships/image" Target="../media/image128.png"/><Relationship Id="rId4" Type="http://schemas.openxmlformats.org/officeDocument/2006/relationships/image" Target="../media/image8.svg"/><Relationship Id="rId9" Type="http://schemas.microsoft.com/office/2007/relationships/diagramDrawing" Target="../diagrams/drawing1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5.xml"/><Relationship Id="rId7" Type="http://schemas.openxmlformats.org/officeDocument/2006/relationships/image" Target="../media/image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132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13" Type="http://schemas.openxmlformats.org/officeDocument/2006/relationships/diagramQuickStyle" Target="../diagrams/quickStyle17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6.xml"/><Relationship Id="rId12" Type="http://schemas.openxmlformats.org/officeDocument/2006/relationships/diagramLayout" Target="../diagrams/layout17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6.xml"/><Relationship Id="rId11" Type="http://schemas.openxmlformats.org/officeDocument/2006/relationships/diagramData" Target="../diagrams/data17.xml"/><Relationship Id="rId5" Type="http://schemas.openxmlformats.org/officeDocument/2006/relationships/image" Target="../media/image133.png"/><Relationship Id="rId15" Type="http://schemas.microsoft.com/office/2007/relationships/diagramDrawing" Target="../diagrams/drawing17.xml"/><Relationship Id="rId10" Type="http://schemas.microsoft.com/office/2007/relationships/diagramDrawing" Target="../diagrams/drawing16.xml"/><Relationship Id="rId4" Type="http://schemas.openxmlformats.org/officeDocument/2006/relationships/image" Target="../media/image8.svg"/><Relationship Id="rId9" Type="http://schemas.openxmlformats.org/officeDocument/2006/relationships/diagramColors" Target="../diagrams/colors16.xml"/><Relationship Id="rId14" Type="http://schemas.openxmlformats.org/officeDocument/2006/relationships/diagramColors" Target="../diagrams/colors1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8.svg"/><Relationship Id="rId7" Type="http://schemas.openxmlformats.org/officeDocument/2006/relationships/diagramLayout" Target="../diagrams/layout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8.xml"/><Relationship Id="rId11" Type="http://schemas.openxmlformats.org/officeDocument/2006/relationships/image" Target="../media/image40.png"/><Relationship Id="rId5" Type="http://schemas.openxmlformats.org/officeDocument/2006/relationships/image" Target="../media/image133.png"/><Relationship Id="rId10" Type="http://schemas.microsoft.com/office/2007/relationships/diagramDrawing" Target="../diagrams/drawing18.xml"/><Relationship Id="rId4" Type="http://schemas.openxmlformats.org/officeDocument/2006/relationships/image" Target="../media/image131.png"/><Relationship Id="rId9" Type="http://schemas.openxmlformats.org/officeDocument/2006/relationships/diagramColors" Target="../diagrams/colors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9.xml"/><Relationship Id="rId12" Type="http://schemas.openxmlformats.org/officeDocument/2006/relationships/image" Target="../media/image130.sv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9.xml"/><Relationship Id="rId11" Type="http://schemas.openxmlformats.org/officeDocument/2006/relationships/image" Target="../media/image129.png"/><Relationship Id="rId5" Type="http://schemas.openxmlformats.org/officeDocument/2006/relationships/diagramData" Target="../diagrams/data19.xml"/><Relationship Id="rId10" Type="http://schemas.openxmlformats.org/officeDocument/2006/relationships/image" Target="../media/image128.png"/><Relationship Id="rId4" Type="http://schemas.openxmlformats.org/officeDocument/2006/relationships/image" Target="../media/image8.svg"/><Relationship Id="rId9" Type="http://schemas.microsoft.com/office/2007/relationships/diagramDrawing" Target="../diagrams/drawing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onika.lomnicka-jurewicz@lodz.oke.gov.p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.sv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86619" y="0"/>
            <a:ext cx="13901381" cy="10287000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7901" y="7050176"/>
            <a:ext cx="2753062" cy="1618036"/>
            <a:chOff x="-1065" y="0"/>
            <a:chExt cx="3670750" cy="215738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065" y="447512"/>
              <a:ext cx="3670750" cy="170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69"/>
                </a:lnSpc>
                <a:spcBef>
                  <a:spcPct val="0"/>
                </a:spcBef>
              </a:pPr>
              <a:r>
                <a:rPr lang="pl-PL" sz="1763">
                  <a:solidFill>
                    <a:srgbClr val="16214B"/>
                  </a:solidFill>
                  <a:latin typeface="Montserrat"/>
                </a:rPr>
                <a:t>konferencja</a:t>
              </a:r>
            </a:p>
            <a:p>
              <a:pPr>
                <a:lnSpc>
                  <a:spcPts val="2469"/>
                </a:lnSpc>
                <a:spcBef>
                  <a:spcPct val="0"/>
                </a:spcBef>
              </a:pPr>
              <a:r>
                <a:rPr lang="pl-PL" sz="1763">
                  <a:solidFill>
                    <a:srgbClr val="16214B"/>
                  </a:solidFill>
                  <a:latin typeface="Montserrat"/>
                </a:rPr>
                <a:t>dla dyrektorów szkół podstawowych</a:t>
              </a:r>
            </a:p>
            <a:p>
              <a:pPr>
                <a:lnSpc>
                  <a:spcPts val="2469"/>
                </a:lnSpc>
                <a:spcBef>
                  <a:spcPct val="0"/>
                </a:spcBef>
              </a:pPr>
              <a:r>
                <a:rPr lang="pl-PL" sz="1763">
                  <a:solidFill>
                    <a:srgbClr val="16214B"/>
                  </a:solidFill>
                  <a:latin typeface="Montserrat"/>
                </a:rPr>
                <a:t>wiosna 2025 </a:t>
              </a:r>
              <a:endParaRPr lang="en-US" sz="1763">
                <a:solidFill>
                  <a:srgbClr val="16214B"/>
                </a:solidFill>
                <a:latin typeface="Montserrat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147539"/>
            <a:ext cx="9639300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05"/>
              </a:lnSpc>
            </a:pPr>
            <a:r>
              <a:rPr lang="pl-PL" sz="8153">
                <a:solidFill>
                  <a:srgbClr val="0C45A6"/>
                </a:solidFill>
                <a:latin typeface="Montserrat Bold"/>
              </a:rPr>
              <a:t>Organizacja egzaminu ósmoklasisty </a:t>
            </a:r>
            <a:br>
              <a:rPr lang="pl-PL" sz="8153">
                <a:solidFill>
                  <a:srgbClr val="0C45A6"/>
                </a:solidFill>
                <a:latin typeface="Montserrat Bold"/>
              </a:rPr>
            </a:br>
            <a:r>
              <a:rPr lang="pl-PL" sz="8153">
                <a:solidFill>
                  <a:srgbClr val="0C45A6"/>
                </a:solidFill>
                <a:latin typeface="Montserrat Bold"/>
              </a:rPr>
              <a:t>w 2025 r.</a:t>
            </a:r>
            <a:endParaRPr lang="en-US" sz="8153">
              <a:solidFill>
                <a:srgbClr val="0C45A6"/>
              </a:solidFill>
              <a:latin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97932" y="1503490"/>
            <a:ext cx="11661368" cy="7754810"/>
          </a:xfrm>
          <a:custGeom>
            <a:avLst/>
            <a:gdLst/>
            <a:ahLst/>
            <a:cxnLst/>
            <a:rect l="l" t="t" r="r" b="b"/>
            <a:pathLst>
              <a:path w="11661368" h="7754810">
                <a:moveTo>
                  <a:pt x="0" y="0"/>
                </a:moveTo>
                <a:lnTo>
                  <a:pt x="11661368" y="0"/>
                </a:lnTo>
                <a:lnTo>
                  <a:pt x="11661368" y="7754810"/>
                </a:lnTo>
                <a:lnTo>
                  <a:pt x="0" y="7754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6EBEF11-D4AA-7BB5-DE82-21B49BE2B400}"/>
              </a:ext>
            </a:extLst>
          </p:cNvPr>
          <p:cNvGrpSpPr/>
          <p:nvPr/>
        </p:nvGrpSpPr>
        <p:grpSpPr>
          <a:xfrm>
            <a:off x="923926" y="3543299"/>
            <a:ext cx="6065949" cy="6205161"/>
            <a:chOff x="-44214" y="-6609984"/>
            <a:chExt cx="9900743" cy="7652992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78CB5C67-E250-96DC-D7BD-333ACDCB8EC8}"/>
                </a:ext>
              </a:extLst>
            </p:cNvPr>
            <p:cNvSpPr/>
            <p:nvPr/>
          </p:nvSpPr>
          <p:spPr>
            <a:xfrm>
              <a:off x="11954" y="-6609984"/>
              <a:ext cx="1044803" cy="14438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844C792-E212-826F-D6B9-FE5555485E0A}"/>
                </a:ext>
              </a:extLst>
            </p:cNvPr>
            <p:cNvSpPr txBox="1"/>
            <p:nvPr/>
          </p:nvSpPr>
          <p:spPr>
            <a:xfrm>
              <a:off x="-44214" y="-6310424"/>
              <a:ext cx="9900743" cy="73534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pl-PL" sz="2400">
                  <a:solidFill>
                    <a:srgbClr val="FF0000"/>
                  </a:solidFill>
                  <a:latin typeface="Montserrat SemiBold" panose="00000700000000000000" pitchFamily="2" charset="-18"/>
                </a:rPr>
                <a:t>w</a:t>
              </a:r>
              <a: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  <a:t> 2024</a:t>
              </a:r>
              <a:b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</a:br>
              <a: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  <a:t>wymagania egzaminacyjne zamieszczone w rozporządzeniu Ministra Edukacji i Nauki z dnia 15 lipca 2022 r. (Dz.U. poz. 1591) i w aneksach do Informatorów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pl-PL" sz="2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18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  <a:t>w 2025</a:t>
              </a:r>
              <a:b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</a:br>
              <a: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  <a:t>wymagania określone w podstawie programowej kształcenia ogólnego </a:t>
              </a:r>
              <a:b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</a:br>
              <a:r>
                <a:rPr kumimoji="0" lang="pl-PL" sz="240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SemiBold" panose="00000700000000000000" pitchFamily="2" charset="-18"/>
                </a:rPr>
                <a:t>dla szkoły podstawowej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pl-PL" sz="2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-18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5FE8D27B-4261-282E-356E-4C2954F4A296}"/>
              </a:ext>
            </a:extLst>
          </p:cNvPr>
          <p:cNvSpPr txBox="1"/>
          <p:nvPr/>
        </p:nvSpPr>
        <p:spPr>
          <a:xfrm>
            <a:off x="898269" y="583882"/>
            <a:ext cx="67056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FDCF6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Podstawa programowa </a:t>
            </a:r>
            <a:b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FDCF6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</a:b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srgbClr val="FDCF6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a wymagania egzaminacyjne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DCF60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7816339" y="38100"/>
            <a:ext cx="10624061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Symbol zastępczy zawartości 5">
            <a:extLst>
              <a:ext uri="{FF2B5EF4-FFF2-40B4-BE49-F238E27FC236}">
                <a16:creationId xmlns:a16="http://schemas.microsoft.com/office/drawing/2014/main" id="{1648715F-F93E-3A22-1C75-3022F50D3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777893"/>
              </p:ext>
            </p:extLst>
          </p:nvPr>
        </p:nvGraphicFramePr>
        <p:xfrm>
          <a:off x="7958136" y="1093773"/>
          <a:ext cx="9464932" cy="865468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871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1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8328">
                <a:tc>
                  <a:txBody>
                    <a:bodyPr/>
                    <a:lstStyle/>
                    <a:p>
                      <a:pPr algn="ctr"/>
                      <a:endParaRPr lang="pl-PL" sz="2400" b="1">
                        <a:solidFill>
                          <a:schemeClr val="bg1"/>
                        </a:solidFill>
                        <a:latin typeface="Montserrat" panose="00000500000000000000" pitchFamily="2" charset="-18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>
                          <a:solidFill>
                            <a:schemeClr val="bg1"/>
                          </a:solidFill>
                          <a:latin typeface="Montserrat" panose="00000500000000000000" pitchFamily="2" charset="-18"/>
                        </a:rPr>
                        <a:t>treści realizowane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>
                          <a:solidFill>
                            <a:schemeClr val="bg1"/>
                          </a:solidFill>
                          <a:latin typeface="Montserrat" panose="00000500000000000000" pitchFamily="2" charset="-18"/>
                        </a:rPr>
                        <a:t>w szkole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>
                          <a:solidFill>
                            <a:schemeClr val="bg1"/>
                          </a:solidFill>
                          <a:latin typeface="Montserrat" panose="00000500000000000000" pitchFamily="2" charset="-18"/>
                        </a:rPr>
                        <a:t>treści na egzaminie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179">
                <a:tc>
                  <a:txBody>
                    <a:bodyPr/>
                    <a:lstStyle/>
                    <a:p>
                      <a:pPr algn="ctr"/>
                      <a:r>
                        <a:rPr lang="pl-PL" sz="3200" b="1">
                          <a:solidFill>
                            <a:srgbClr val="FF0000"/>
                          </a:solidFill>
                          <a:latin typeface="Montserrat" panose="00000500000000000000" pitchFamily="2" charset="-18"/>
                        </a:rPr>
                        <a:t>2024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400">
                        <a:latin typeface="Montserrat" panose="00000500000000000000" pitchFamily="2" charset="-18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2400">
                        <a:latin typeface="Montserrat" panose="00000500000000000000" pitchFamily="2" charset="-18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31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1">
                          <a:solidFill>
                            <a:srgbClr val="00B050"/>
                          </a:solidFill>
                          <a:latin typeface="Montserrat" panose="00000500000000000000" pitchFamily="2" charset="-18"/>
                        </a:rPr>
                        <a:t>2025 </a:t>
                      </a:r>
                      <a:br>
                        <a:rPr lang="pl-PL" sz="3200" b="1">
                          <a:solidFill>
                            <a:srgbClr val="00B050"/>
                          </a:solidFill>
                          <a:latin typeface="Montserrat" panose="00000500000000000000" pitchFamily="2" charset="-18"/>
                        </a:rPr>
                      </a:br>
                      <a:r>
                        <a:rPr lang="pl-PL" sz="3200" b="1">
                          <a:solidFill>
                            <a:srgbClr val="00B050"/>
                          </a:solidFill>
                          <a:latin typeface="Montserrat" panose="00000500000000000000" pitchFamily="2" charset="-18"/>
                        </a:rPr>
                        <a:t>i kolejne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400">
                        <a:latin typeface="Montserrat" panose="00000500000000000000" pitchFamily="2" charset="-18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2400">
                        <a:latin typeface="Montserrat" panose="00000500000000000000" pitchFamily="2" charset="-18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Obraz 9" descr="Obraz zawierający stół&#10;&#10;Opis wygenerowany automatycznie">
            <a:extLst>
              <a:ext uri="{FF2B5EF4-FFF2-40B4-BE49-F238E27FC236}">
                <a16:creationId xmlns:a16="http://schemas.microsoft.com/office/drawing/2014/main" id="{567827BF-E6AF-D377-7F1E-FAAFD679B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555" y="2857984"/>
            <a:ext cx="1783252" cy="2870224"/>
          </a:xfrm>
          <a:prstGeom prst="rect">
            <a:avLst/>
          </a:prstGeom>
          <a:ln>
            <a:solidFill>
              <a:srgbClr val="6DBD44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814BCF9-960E-ADF7-78C6-11691D357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323001"/>
            <a:ext cx="1900607" cy="287022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6045C8D-752D-20B7-619F-F9779F42B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364" y="2857984"/>
            <a:ext cx="1900607" cy="287022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4649AEF-3F45-147F-2103-82346E2C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699" y="6381714"/>
            <a:ext cx="1900607" cy="28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51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F011BDB-1542-3722-21BE-4A0F76F65BCB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91BB2C23-5093-EBFE-4C77-4CA99571EF4F}"/>
              </a:ext>
            </a:extLst>
          </p:cNvPr>
          <p:cNvSpPr txBox="1">
            <a:spLocks/>
          </p:cNvSpPr>
          <p:nvPr/>
        </p:nvSpPr>
        <p:spPr>
          <a:xfrm>
            <a:off x="1219200" y="492455"/>
            <a:ext cx="13944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Wynik</a:t>
            </a:r>
          </a:p>
        </p:txBody>
      </p:sp>
      <p:sp>
        <p:nvSpPr>
          <p:cNvPr id="5" name="Para nawiasów 4">
            <a:extLst>
              <a:ext uri="{FF2B5EF4-FFF2-40B4-BE49-F238E27FC236}">
                <a16:creationId xmlns:a16="http://schemas.microsoft.com/office/drawing/2014/main" id="{67E87E54-723D-CDD4-A97B-168C4ABC8668}"/>
              </a:ext>
            </a:extLst>
          </p:cNvPr>
          <p:cNvSpPr/>
          <p:nvPr/>
        </p:nvSpPr>
        <p:spPr>
          <a:xfrm>
            <a:off x="945992" y="2903286"/>
            <a:ext cx="6968546" cy="878582"/>
          </a:xfrm>
          <a:prstGeom prst="bracketPair">
            <a:avLst>
              <a:gd name="adj" fmla="val 0"/>
            </a:avLst>
          </a:prstGeom>
          <a:solidFill>
            <a:schemeClr val="bg2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216000" rIns="1080000" bIns="216000"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wyrażany w procentach </a:t>
            </a:r>
            <a:b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</a:br>
            <a: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i na skali centylowej</a:t>
            </a:r>
          </a:p>
        </p:txBody>
      </p:sp>
      <p:sp>
        <p:nvSpPr>
          <p:cNvPr id="8" name="Para nawiasów 7">
            <a:extLst>
              <a:ext uri="{FF2B5EF4-FFF2-40B4-BE49-F238E27FC236}">
                <a16:creationId xmlns:a16="http://schemas.microsoft.com/office/drawing/2014/main" id="{2744B5D3-D419-98BE-B746-FACF9D22C87E}"/>
              </a:ext>
            </a:extLst>
          </p:cNvPr>
          <p:cNvSpPr/>
          <p:nvPr/>
        </p:nvSpPr>
        <p:spPr>
          <a:xfrm>
            <a:off x="945992" y="5743726"/>
            <a:ext cx="6968544" cy="2382461"/>
          </a:xfrm>
          <a:prstGeom prst="bracketPair">
            <a:avLst>
              <a:gd name="adj" fmla="val 0"/>
            </a:avLst>
          </a:prstGeom>
          <a:solidFill>
            <a:schemeClr val="bg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216000" rIns="1080000" bIns="216000" rtlCol="0" anchor="ctr"/>
          <a:lstStyle/>
          <a:p>
            <a:pPr marL="342900" indent="-342900" defTabSz="13716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brany pod uwagę podczas rekrutacji do szkół ponadpodstawowych </a:t>
            </a:r>
            <a:endParaRPr lang="pl-PL" sz="2400" b="1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Para nawiasów 10">
            <a:extLst>
              <a:ext uri="{FF2B5EF4-FFF2-40B4-BE49-F238E27FC236}">
                <a16:creationId xmlns:a16="http://schemas.microsoft.com/office/drawing/2014/main" id="{3F8E225C-E665-04F8-E29F-D92CA8AD582B}"/>
              </a:ext>
            </a:extLst>
          </p:cNvPr>
          <p:cNvSpPr/>
          <p:nvPr/>
        </p:nvSpPr>
        <p:spPr>
          <a:xfrm>
            <a:off x="9296400" y="2755104"/>
            <a:ext cx="6968544" cy="2723079"/>
          </a:xfrm>
          <a:prstGeom prst="bracketPair">
            <a:avLst>
              <a:gd name="adj" fmla="val 0"/>
            </a:avLst>
          </a:prstGeom>
          <a:solidFill>
            <a:schemeClr val="bg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216000" rIns="1080000" bIns="216000"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pl-PL" sz="2400">
                <a:solidFill>
                  <a:srgbClr val="FF0000"/>
                </a:solidFill>
                <a:latin typeface="Montserrat" panose="00000500000000000000" pitchFamily="2" charset="-18"/>
              </a:rPr>
              <a:t>U</a:t>
            </a:r>
            <a:r>
              <a:rPr kumimoji="0" lang="pl-PL" sz="2400" b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</a:rPr>
              <a:t>czeń</a:t>
            </a:r>
            <a: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</a:rPr>
              <a:t>, który nie przystąpił do egzaminu ósmoklasisty w określonym przepisami terminie, powtarza ostatnią klasę szkoły podstawowej oraz przystępuje do egzaminu </a:t>
            </a:r>
            <a:b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</a:rPr>
            </a:br>
            <a: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</a:rPr>
              <a:t>w następnym roku.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0000500000000000000" pitchFamily="2" charset="-18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ara nawiasów 13">
            <a:extLst>
              <a:ext uri="{FF2B5EF4-FFF2-40B4-BE49-F238E27FC236}">
                <a16:creationId xmlns:a16="http://schemas.microsoft.com/office/drawing/2014/main" id="{8D5F8899-EC98-0F01-84C1-DDEF4EE951A5}"/>
              </a:ext>
            </a:extLst>
          </p:cNvPr>
          <p:cNvSpPr/>
          <p:nvPr/>
        </p:nvSpPr>
        <p:spPr>
          <a:xfrm>
            <a:off x="945992" y="4264918"/>
            <a:ext cx="6968544" cy="878582"/>
          </a:xfrm>
          <a:prstGeom prst="bracketPair">
            <a:avLst>
              <a:gd name="adj" fmla="val 0"/>
            </a:avLst>
          </a:prstGeom>
          <a:solidFill>
            <a:schemeClr val="bg2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216000" rIns="1080000" bIns="216000"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nie ma wpływu na ukończenie szkoły</a:t>
            </a:r>
          </a:p>
        </p:txBody>
      </p:sp>
      <p:sp>
        <p:nvSpPr>
          <p:cNvPr id="17" name="Para nawiasów 16">
            <a:extLst>
              <a:ext uri="{FF2B5EF4-FFF2-40B4-BE49-F238E27FC236}">
                <a16:creationId xmlns:a16="http://schemas.microsoft.com/office/drawing/2014/main" id="{6A131E7C-AF68-BD41-8C1A-5CC0A0AA34DB}"/>
              </a:ext>
            </a:extLst>
          </p:cNvPr>
          <p:cNvSpPr/>
          <p:nvPr/>
        </p:nvSpPr>
        <p:spPr>
          <a:xfrm>
            <a:off x="9296400" y="5769102"/>
            <a:ext cx="6968544" cy="2723079"/>
          </a:xfrm>
          <a:prstGeom prst="bracketPair">
            <a:avLst>
              <a:gd name="adj" fmla="val 0"/>
            </a:avLst>
          </a:prstGeom>
          <a:solidFill>
            <a:schemeClr val="bg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216000" rIns="1080000" bIns="216000"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l-PL" sz="2400" b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</a:rPr>
              <a:t>Uczeń, który przystąpił do egzaminu, ale nie ukończył szkoły, w roku następnym po raz kolejny przystępuje do egzaminu.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0000500000000000000" pitchFamily="2" charset="-18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3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Symbol zastępczy zawartości 14">
            <a:extLst>
              <a:ext uri="{FF2B5EF4-FFF2-40B4-BE49-F238E27FC236}">
                <a16:creationId xmlns:a16="http://schemas.microsoft.com/office/drawing/2014/main" id="{CA9A3657-409C-D433-C503-8603DE46E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481690"/>
              </p:ext>
            </p:extLst>
          </p:nvPr>
        </p:nvGraphicFramePr>
        <p:xfrm>
          <a:off x="7315200" y="2838450"/>
          <a:ext cx="10058400" cy="672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14270185" y="6343650"/>
            <a:ext cx="2971799" cy="3581400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914400" y="190501"/>
            <a:ext cx="16459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Język obcy nowożytny na egzaminie ósmoklasisty</a:t>
            </a:r>
          </a:p>
        </p:txBody>
      </p:sp>
      <p:pic>
        <p:nvPicPr>
          <p:cNvPr id="2" name="Symbol zastępczy zawartości 6" descr="Obraz zawierający tekst, zrzut ekranu, numer, Czcionka&#10;&#10;Opis wygenerowany automatycznie">
            <a:extLst>
              <a:ext uri="{FF2B5EF4-FFF2-40B4-BE49-F238E27FC236}">
                <a16:creationId xmlns:a16="http://schemas.microsoft.com/office/drawing/2014/main" id="{C6689C89-0FF1-DC18-E5C1-E81A17D25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5" y="2878282"/>
            <a:ext cx="4920285" cy="658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698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Symbol zastępczy zawartości 14">
            <a:extLst>
              <a:ext uri="{FF2B5EF4-FFF2-40B4-BE49-F238E27FC236}">
                <a16:creationId xmlns:a16="http://schemas.microsoft.com/office/drawing/2014/main" id="{CA9A3657-409C-D433-C503-8603DE46E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949637"/>
              </p:ext>
            </p:extLst>
          </p:nvPr>
        </p:nvGraphicFramePr>
        <p:xfrm>
          <a:off x="6019800" y="2838450"/>
          <a:ext cx="11353800" cy="661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3437663" y="-1"/>
            <a:ext cx="14249400" cy="2127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Język obcy nowożytny na egzaminie ósmoklasisty </a:t>
            </a:r>
            <a:r>
              <a:rPr lang="pl-PL">
                <a:solidFill>
                  <a:srgbClr val="FF0000"/>
                </a:solidFill>
              </a:rPr>
              <a:t>dla dzieci i młodzieży będących obywatelami Ukrainy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762000" y="190500"/>
            <a:ext cx="2074726" cy="2500312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3" name="Symbol zastępczy zawartości 6" descr="Obraz zawierający tekst, zrzut ekranu, numer, Czcionka&#10;&#10;Opis wygenerowany automatycznie">
            <a:extLst>
              <a:ext uri="{FF2B5EF4-FFF2-40B4-BE49-F238E27FC236}">
                <a16:creationId xmlns:a16="http://schemas.microsoft.com/office/drawing/2014/main" id="{E42E6E33-0EFF-F796-0887-443449C25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1" y="2950746"/>
            <a:ext cx="4811350" cy="71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759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6A43268C-74E8-21E6-CAD2-354F6AB080E2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white">
                    <a:lumMod val="85000"/>
                  </a:prstClr>
                </a:solidFill>
                <a:latin typeface="Aptos" panose="02110004020202020204"/>
              </a:rPr>
              <a:pPr defTabSz="1371600"/>
              <a:t>14</a:t>
            </a:fld>
            <a:endParaRPr lang="pl-PL">
              <a:solidFill>
                <a:prstClr val="white">
                  <a:lumMod val="8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430" y="-45060"/>
            <a:ext cx="15773400" cy="1988345"/>
          </a:xfrm>
        </p:spPr>
        <p:txBody>
          <a:bodyPr/>
          <a:lstStyle/>
          <a:p>
            <a:r>
              <a:rPr lang="pl-PL"/>
              <a:t>Harmonogram zadań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506576" y="3766897"/>
            <a:ext cx="2732354" cy="493981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powołanie</a:t>
            </a: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 zespołów nadzorujących oraz wyznaczenie ich przewodniczących</a:t>
            </a:r>
          </a:p>
        </p:txBody>
      </p:sp>
      <p:sp>
        <p:nvSpPr>
          <p:cNvPr id="8" name="Pagon 7"/>
          <p:cNvSpPr/>
          <p:nvPr/>
        </p:nvSpPr>
        <p:spPr>
          <a:xfrm>
            <a:off x="3604289" y="2964082"/>
            <a:ext cx="2805788" cy="802817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776390" y="3098339"/>
            <a:ext cx="2487600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14 kwietnia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283664" y="3794332"/>
            <a:ext cx="2718528" cy="489364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przyjęcie od rodziców uczniów – odpowiednio </a:t>
            </a:r>
            <a:r>
              <a:rPr lang="pl-PL" sz="2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laureatów / finalistów </a:t>
            </a: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konkursów /  olimpiad – informacji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o zmianie języka obcego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i przekazanie tej informacji do OKE do 6 maja</a:t>
            </a:r>
          </a:p>
        </p:txBody>
      </p:sp>
      <p:sp>
        <p:nvSpPr>
          <p:cNvPr id="11" name="Pagon 10"/>
          <p:cNvSpPr/>
          <p:nvPr/>
        </p:nvSpPr>
        <p:spPr>
          <a:xfrm>
            <a:off x="6283664" y="2980669"/>
            <a:ext cx="2903501" cy="755636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454811" y="3083066"/>
            <a:ext cx="2453319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29 kwietnia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9098951" y="3756313"/>
            <a:ext cx="2718528" cy="4950398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przeszkolenie </a:t>
            </a: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członków zespołu egzaminacyjnego w zakresie organizacji egzaminu ósmoklasisty</a:t>
            </a:r>
            <a:br>
              <a:rPr lang="pl-PL" sz="2400">
                <a:solidFill>
                  <a:prstClr val="black"/>
                </a:solidFill>
                <a:latin typeface="Aptos" panose="02110004020202020204"/>
              </a:rPr>
            </a:b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oraz zebranie </a:t>
            </a:r>
            <a:br>
              <a:rPr lang="pl-PL" sz="2400">
                <a:solidFill>
                  <a:prstClr val="black"/>
                </a:solidFill>
                <a:latin typeface="Aptos" panose="02110004020202020204"/>
              </a:rPr>
            </a:b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ich podpisów potwierdzających odbycie szkolenia</a:t>
            </a:r>
          </a:p>
        </p:txBody>
      </p:sp>
      <p:sp>
        <p:nvSpPr>
          <p:cNvPr id="14" name="Pagon 13"/>
          <p:cNvSpPr/>
          <p:nvPr/>
        </p:nvSpPr>
        <p:spPr>
          <a:xfrm>
            <a:off x="9098951" y="2980668"/>
            <a:ext cx="2903501" cy="775647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9271052" y="3101498"/>
            <a:ext cx="2368478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9 maja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1914238" y="3756315"/>
            <a:ext cx="2644140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przeprowadzenie </a:t>
            </a: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egzaminu ósmoklasisty w terminie głównym</a:t>
            </a:r>
          </a:p>
        </p:txBody>
      </p:sp>
      <p:sp>
        <p:nvSpPr>
          <p:cNvPr id="17" name="Pagon 16"/>
          <p:cNvSpPr/>
          <p:nvPr/>
        </p:nvSpPr>
        <p:spPr>
          <a:xfrm>
            <a:off x="11914238" y="2936648"/>
            <a:ext cx="2815287" cy="819668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12086339" y="3101498"/>
            <a:ext cx="2368478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13-15 maja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14729525" y="3756312"/>
            <a:ext cx="2540579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sprawdzenie stanu technicznego urządzeń do przeprowadzenia egzaminu ósmoklasisty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z języka obcego nowożytnego</a:t>
            </a:r>
          </a:p>
        </p:txBody>
      </p:sp>
      <p:sp>
        <p:nvSpPr>
          <p:cNvPr id="23" name="Pagon 22"/>
          <p:cNvSpPr/>
          <p:nvPr/>
        </p:nvSpPr>
        <p:spPr>
          <a:xfrm>
            <a:off x="14729525" y="3000678"/>
            <a:ext cx="2731400" cy="755637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4901626" y="3101498"/>
            <a:ext cx="2368478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14 maja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15A814CD-DCDC-4AB6-BC7D-77305C901599}"/>
              </a:ext>
            </a:extLst>
          </p:cNvPr>
          <p:cNvGrpSpPr/>
          <p:nvPr/>
        </p:nvGrpSpPr>
        <p:grpSpPr>
          <a:xfrm>
            <a:off x="7735414" y="973382"/>
            <a:ext cx="9467333" cy="1454819"/>
            <a:chOff x="5473077" y="725849"/>
            <a:chExt cx="6706581" cy="1008734"/>
          </a:xfrm>
        </p:grpSpPr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722F073B-B3EB-4B84-9742-705DF4C71D66}"/>
                </a:ext>
              </a:extLst>
            </p:cNvPr>
            <p:cNvSpPr/>
            <p:nvPr/>
          </p:nvSpPr>
          <p:spPr>
            <a:xfrm>
              <a:off x="10295792" y="987177"/>
              <a:ext cx="1883866" cy="7474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4" name="Strzałka: pagon 33">
              <a:extLst>
                <a:ext uri="{FF2B5EF4-FFF2-40B4-BE49-F238E27FC236}">
                  <a16:creationId xmlns:a16="http://schemas.microsoft.com/office/drawing/2014/main" id="{07B5A326-834A-4177-ADF0-B90096707047}"/>
                </a:ext>
              </a:extLst>
            </p:cNvPr>
            <p:cNvSpPr/>
            <p:nvPr/>
          </p:nvSpPr>
          <p:spPr>
            <a:xfrm>
              <a:off x="5473077" y="729921"/>
              <a:ext cx="4922768" cy="747406"/>
            </a:xfrm>
            <a:prstGeom prst="chevron">
              <a:avLst>
                <a:gd name="adj" fmla="val 42941"/>
              </a:avLst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pl-PL" sz="4200">
                  <a:solidFill>
                    <a:prstClr val="white"/>
                  </a:solidFill>
                  <a:latin typeface="Aptos" panose="02110004020202020204"/>
                </a:rPr>
                <a:t>kwiecień – maj 2025</a:t>
              </a:r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CF03E017-00A2-4457-84F7-37A67F99613C}"/>
                </a:ext>
              </a:extLst>
            </p:cNvPr>
            <p:cNvSpPr/>
            <p:nvPr/>
          </p:nvSpPr>
          <p:spPr>
            <a:xfrm>
              <a:off x="9916743" y="725849"/>
              <a:ext cx="629955" cy="747406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6" name="Trójkąt prostokątny 35">
              <a:extLst>
                <a:ext uri="{FF2B5EF4-FFF2-40B4-BE49-F238E27FC236}">
                  <a16:creationId xmlns:a16="http://schemas.microsoft.com/office/drawing/2014/main" id="{9918F5C0-2D7E-451F-B9B8-724B6836A14B}"/>
                </a:ext>
              </a:extLst>
            </p:cNvPr>
            <p:cNvSpPr/>
            <p:nvPr/>
          </p:nvSpPr>
          <p:spPr>
            <a:xfrm flipV="1">
              <a:off x="10295792" y="1483677"/>
              <a:ext cx="250906" cy="250906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pic>
        <p:nvPicPr>
          <p:cNvPr id="4" name="Obraz 3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56" y="2442554"/>
            <a:ext cx="1771757" cy="480477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721202" y="3788450"/>
            <a:ext cx="2732354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powołanie członków </a:t>
            </a: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zespołu egzaminacyjnego oraz </a:t>
            </a:r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zastępcy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przewodniczącego tego zespołu; zawarcie </a:t>
            </a:r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porozumień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z dyrektorami innych szkół</a:t>
            </a:r>
          </a:p>
        </p:txBody>
      </p:sp>
      <p:sp>
        <p:nvSpPr>
          <p:cNvPr id="29" name="Pagon 28"/>
          <p:cNvSpPr/>
          <p:nvPr/>
        </p:nvSpPr>
        <p:spPr>
          <a:xfrm>
            <a:off x="721203" y="2936648"/>
            <a:ext cx="2945286" cy="816509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1107190" y="3098339"/>
            <a:ext cx="2368478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13 marca</a:t>
            </a:r>
          </a:p>
        </p:txBody>
      </p:sp>
      <p:pic>
        <p:nvPicPr>
          <p:cNvPr id="32" name="Obraz 31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66" y="2456171"/>
            <a:ext cx="1686161" cy="45726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2EB011C-BFCC-191C-3CA4-DA7BEF2D1500}"/>
              </a:ext>
            </a:extLst>
          </p:cNvPr>
          <p:cNvSpPr/>
          <p:nvPr/>
        </p:nvSpPr>
        <p:spPr>
          <a:xfrm>
            <a:off x="914401" y="9191625"/>
            <a:ext cx="13969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l-PL">
                <a:solidFill>
                  <a:prstClr val="black"/>
                </a:solidFill>
                <a:latin typeface="Calibri Light" panose="020F0302020204030204" pitchFamily="34" charset="0"/>
                <a:ea typeface="Arial" panose="020B0604020202020204" pitchFamily="34" charset="0"/>
              </a:rPr>
              <a:t>9.2.HARMONOGRAM ZADAŃ PRZEWODNICZĄCEGO (ZASTĘPCY PRZEWODNICZĄCEGO) ZESPOŁU EGZAMINACYJNEGOO w </a:t>
            </a:r>
            <a:r>
              <a:rPr lang="pl-PL" i="1">
                <a:solidFill>
                  <a:prstClr val="black"/>
                </a:solidFill>
                <a:latin typeface="Calibri Light" panose="020F0302020204030204" pitchFamily="34" charset="0"/>
                <a:ea typeface="Arial" panose="020B0604020202020204" pitchFamily="34" charset="0"/>
              </a:rPr>
              <a:t>Informacji o sposobie organizacji i przeprowadzania egzaminu ósmoklasisty obowiązującej w roku szkolnym 2024/2025 s. 66-67</a:t>
            </a:r>
            <a:endParaRPr lang="pl-PL" sz="240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2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77DE08FD-E71E-ECFE-8B2D-A766BF9306B0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white">
                    <a:lumMod val="85000"/>
                  </a:prstClr>
                </a:solidFill>
                <a:latin typeface="Aptos" panose="02110004020202020204"/>
              </a:rPr>
              <a:pPr defTabSz="1371600"/>
              <a:t>15</a:t>
            </a:fld>
            <a:endParaRPr lang="pl-PL">
              <a:solidFill>
                <a:prstClr val="white">
                  <a:lumMod val="8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85196"/>
            <a:ext cx="16421100" cy="1457325"/>
          </a:xfrm>
        </p:spPr>
        <p:txBody>
          <a:bodyPr/>
          <a:lstStyle/>
          <a:p>
            <a:r>
              <a:rPr lang="pl-PL">
                <a:cs typeface="Poppins" panose="00000800000000000000" pitchFamily="50" charset="-18"/>
              </a:rPr>
              <a:t>Harmonogram zadań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830513" y="3756314"/>
            <a:ext cx="2659718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przeprowadzenie egzaminu ósmoklasisty </a:t>
            </a:r>
            <a:br>
              <a:rPr lang="pl-PL" sz="2400">
                <a:solidFill>
                  <a:prstClr val="black"/>
                </a:solidFill>
                <a:latin typeface="Aptos" panose="02110004020202020204"/>
              </a:rPr>
            </a:b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w </a:t>
            </a:r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terminie dodatkowym</a:t>
            </a:r>
          </a:p>
        </p:txBody>
      </p:sp>
      <p:sp>
        <p:nvSpPr>
          <p:cNvPr id="8" name="Pagon 7"/>
          <p:cNvSpPr/>
          <p:nvPr/>
        </p:nvSpPr>
        <p:spPr>
          <a:xfrm>
            <a:off x="830513" y="2767236"/>
            <a:ext cx="2903501" cy="989079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107263" y="2974913"/>
            <a:ext cx="2368478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10-12 czerwca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645800" y="3756315"/>
            <a:ext cx="2659718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przekazanie do OKE wniosku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o </a:t>
            </a:r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zwolnienie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z obowiązku przystąpienia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do egzaminu ósmoklasisty</a:t>
            </a:r>
            <a:endParaRPr lang="pl-PL" sz="2400" b="1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Pagon 10"/>
          <p:cNvSpPr/>
          <p:nvPr/>
        </p:nvSpPr>
        <p:spPr>
          <a:xfrm>
            <a:off x="3627848" y="2751278"/>
            <a:ext cx="2921453" cy="989079"/>
          </a:xfrm>
          <a:prstGeom prst="chevron">
            <a:avLst>
              <a:gd name="adj" fmla="val 2406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840852" y="2974912"/>
            <a:ext cx="2358501" cy="5078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20 czerwca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461087" y="3756311"/>
            <a:ext cx="2540579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przekazanie do OKE informacji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o uczniach, którzy </a:t>
            </a:r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nie mogą otrzymać zaświadczenia </a:t>
            </a:r>
          </a:p>
          <a:p>
            <a:pPr defTabSz="1371600"/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o szczegółowych wynikach egzaminu </a:t>
            </a: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ósmoklasisty</a:t>
            </a:r>
            <a:endParaRPr lang="pl-PL" sz="2400" b="1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Pagon 13"/>
          <p:cNvSpPr/>
          <p:nvPr/>
        </p:nvSpPr>
        <p:spPr>
          <a:xfrm>
            <a:off x="6461087" y="2800797"/>
            <a:ext cx="2815287" cy="989079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747349" y="3000678"/>
            <a:ext cx="2390481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20 czerwca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9276374" y="3756314"/>
            <a:ext cx="2540579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udostępnienie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w ZIU (SIOEO) wyników egzaminu ósmoklasisty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ogłoszenie wyników</a:t>
            </a:r>
          </a:p>
        </p:txBody>
      </p:sp>
      <p:sp>
        <p:nvSpPr>
          <p:cNvPr id="17" name="Pagon 16"/>
          <p:cNvSpPr/>
          <p:nvPr/>
        </p:nvSpPr>
        <p:spPr>
          <a:xfrm>
            <a:off x="9276374" y="2824499"/>
            <a:ext cx="2796567" cy="931817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9460867" y="3046306"/>
            <a:ext cx="2368478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4 lipca 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12091661" y="3756312"/>
            <a:ext cx="2540579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przekazanie przez OKE do szkół </a:t>
            </a:r>
            <a:r>
              <a:rPr lang="pl-PL" sz="2400" b="1">
                <a:solidFill>
                  <a:prstClr val="black"/>
                </a:solidFill>
                <a:latin typeface="Aptos" panose="02110004020202020204"/>
              </a:rPr>
              <a:t>zaświadczeń / informacji</a:t>
            </a:r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o szczegółowych wynikach ósmoklasisty</a:t>
            </a:r>
          </a:p>
        </p:txBody>
      </p:sp>
      <p:sp>
        <p:nvSpPr>
          <p:cNvPr id="23" name="Pagon 22"/>
          <p:cNvSpPr/>
          <p:nvPr/>
        </p:nvSpPr>
        <p:spPr>
          <a:xfrm>
            <a:off x="12091661" y="2844129"/>
            <a:ext cx="2731400" cy="912186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2414698" y="3000678"/>
            <a:ext cx="2217543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do 4 lipca</a:t>
            </a:r>
          </a:p>
        </p:txBody>
      </p:sp>
      <p:sp>
        <p:nvSpPr>
          <p:cNvPr id="25" name="pole tekstowe 24"/>
          <p:cNvSpPr txBox="1">
            <a:spLocks/>
          </p:cNvSpPr>
          <p:nvPr/>
        </p:nvSpPr>
        <p:spPr>
          <a:xfrm>
            <a:off x="14906948" y="3756312"/>
            <a:ext cx="2731400" cy="494100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noAutofit/>
          </a:bodyPr>
          <a:lstStyle/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wydanie zdającym zaświadczeń / informacji </a:t>
            </a: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o szczegółowych wynikach ósmoklasisty,</a:t>
            </a:r>
          </a:p>
          <a:p>
            <a:pPr defTabSz="1371600"/>
            <a:endParaRPr lang="pl-PL" sz="2400">
              <a:solidFill>
                <a:prstClr val="black"/>
              </a:solidFill>
              <a:latin typeface="Aptos" panose="02110004020202020204"/>
            </a:endParaRPr>
          </a:p>
          <a:p>
            <a:pPr defTabSz="1371600"/>
            <a:r>
              <a:rPr lang="pl-PL" sz="2400">
                <a:solidFill>
                  <a:prstClr val="black"/>
                </a:solidFill>
                <a:latin typeface="Aptos" panose="02110004020202020204"/>
              </a:rPr>
              <a:t>przechowywanie dokumentacji egzaminacyjnej do </a:t>
            </a:r>
            <a:r>
              <a:rPr lang="pl-PL" sz="2400" b="1">
                <a:solidFill>
                  <a:srgbClr val="FF0000"/>
                </a:solidFill>
                <a:latin typeface="Aptos" panose="02110004020202020204"/>
              </a:rPr>
              <a:t>5 stycznia 2026 r.</a:t>
            </a:r>
          </a:p>
        </p:txBody>
      </p:sp>
      <p:sp>
        <p:nvSpPr>
          <p:cNvPr id="26" name="Pagon 25"/>
          <p:cNvSpPr/>
          <p:nvPr/>
        </p:nvSpPr>
        <p:spPr>
          <a:xfrm>
            <a:off x="14906948" y="2844129"/>
            <a:ext cx="2923852" cy="912186"/>
          </a:xfrm>
          <a:prstGeom prst="chevron">
            <a:avLst>
              <a:gd name="adj" fmla="val 24069"/>
            </a:avLst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5131326" y="3048712"/>
            <a:ext cx="2368478" cy="507831"/>
          </a:xfrm>
          <a:prstGeom prst="rect">
            <a:avLst/>
          </a:prstGeom>
          <a:solidFill>
            <a:srgbClr val="15979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4 lipca </a:t>
            </a: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BF5E355-40F8-4436-828E-27449C748047}"/>
              </a:ext>
            </a:extLst>
          </p:cNvPr>
          <p:cNvGrpSpPr/>
          <p:nvPr/>
        </p:nvGrpSpPr>
        <p:grpSpPr>
          <a:xfrm>
            <a:off x="7966234" y="736617"/>
            <a:ext cx="9546890" cy="1631790"/>
            <a:chOff x="5473077" y="729921"/>
            <a:chExt cx="6706581" cy="1004662"/>
          </a:xfrm>
        </p:grpSpPr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E452D72E-1E5D-481A-ADEE-9867A21BCCBD}"/>
                </a:ext>
              </a:extLst>
            </p:cNvPr>
            <p:cNvSpPr/>
            <p:nvPr/>
          </p:nvSpPr>
          <p:spPr>
            <a:xfrm>
              <a:off x="10295792" y="980827"/>
              <a:ext cx="1883866" cy="7474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0" name="Strzałka: pagon 19">
              <a:extLst>
                <a:ext uri="{FF2B5EF4-FFF2-40B4-BE49-F238E27FC236}">
                  <a16:creationId xmlns:a16="http://schemas.microsoft.com/office/drawing/2014/main" id="{1F66D591-B706-4727-BFC9-106FCDCE8D13}"/>
                </a:ext>
              </a:extLst>
            </p:cNvPr>
            <p:cNvSpPr/>
            <p:nvPr/>
          </p:nvSpPr>
          <p:spPr>
            <a:xfrm>
              <a:off x="5473077" y="729921"/>
              <a:ext cx="4922768" cy="747406"/>
            </a:xfrm>
            <a:prstGeom prst="chevron">
              <a:avLst>
                <a:gd name="adj" fmla="val 42941"/>
              </a:avLst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pl-PL" sz="4200">
                  <a:solidFill>
                    <a:prstClr val="white"/>
                  </a:solidFill>
                  <a:latin typeface="Aptos" panose="02110004020202020204"/>
                </a:rPr>
                <a:t>czerwiec – lipiec 2025</a:t>
              </a:r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E8EA1FFC-52B1-4D04-A239-A01DF4AF18E6}"/>
                </a:ext>
              </a:extLst>
            </p:cNvPr>
            <p:cNvSpPr/>
            <p:nvPr/>
          </p:nvSpPr>
          <p:spPr>
            <a:xfrm>
              <a:off x="9915375" y="732465"/>
              <a:ext cx="629955" cy="747406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8" name="Trójkąt prostokątny 27">
              <a:extLst>
                <a:ext uri="{FF2B5EF4-FFF2-40B4-BE49-F238E27FC236}">
                  <a16:creationId xmlns:a16="http://schemas.microsoft.com/office/drawing/2014/main" id="{1AB3C533-B978-4E11-B8F5-AA6437EF47B8}"/>
                </a:ext>
              </a:extLst>
            </p:cNvPr>
            <p:cNvSpPr/>
            <p:nvPr/>
          </p:nvSpPr>
          <p:spPr>
            <a:xfrm flipV="1">
              <a:off x="10295792" y="1483677"/>
              <a:ext cx="250906" cy="250906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9" name="Prostokąt 28">
            <a:extLst>
              <a:ext uri="{FF2B5EF4-FFF2-40B4-BE49-F238E27FC236}">
                <a16:creationId xmlns:a16="http://schemas.microsoft.com/office/drawing/2014/main" id="{C3E6580D-B86E-4F8E-8D39-87E195F4A35F}"/>
              </a:ext>
            </a:extLst>
          </p:cNvPr>
          <p:cNvSpPr/>
          <p:nvPr/>
        </p:nvSpPr>
        <p:spPr>
          <a:xfrm>
            <a:off x="914401" y="9191625"/>
            <a:ext cx="13969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l-PL">
                <a:solidFill>
                  <a:prstClr val="black"/>
                </a:solidFill>
                <a:latin typeface="Calibri Light" panose="020F0302020204030204" pitchFamily="34" charset="0"/>
                <a:ea typeface="Arial" panose="020B0604020202020204" pitchFamily="34" charset="0"/>
              </a:rPr>
              <a:t>9.2.HARMONOGRAM ZADAŃ PRZEWODNICZĄCEGO (ZASTĘPCY PRZEWODNICZĄCEGO) ZESPOŁU EGZAMINACYJNEGOO w </a:t>
            </a:r>
            <a:r>
              <a:rPr lang="pl-PL" i="1">
                <a:solidFill>
                  <a:prstClr val="black"/>
                </a:solidFill>
                <a:latin typeface="Calibri Light" panose="020F0302020204030204" pitchFamily="34" charset="0"/>
                <a:ea typeface="Arial" panose="020B0604020202020204" pitchFamily="34" charset="0"/>
              </a:rPr>
              <a:t>Informacji o sposobie organizacji i przeprowadzania egzaminu ósmoklasisty obowiązującej w roku szkolnym 2024/2025 s. 66-67</a:t>
            </a:r>
            <a:endParaRPr lang="pl-PL" sz="240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0" name="Obraz 29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93" y="2192152"/>
            <a:ext cx="1686161" cy="457265"/>
          </a:xfrm>
          <a:prstGeom prst="rect">
            <a:avLst/>
          </a:prstGeom>
        </p:spPr>
      </p:pic>
      <p:pic>
        <p:nvPicPr>
          <p:cNvPr id="31" name="Obraz 30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12" y="2139774"/>
            <a:ext cx="1686161" cy="457265"/>
          </a:xfrm>
          <a:prstGeom prst="rect">
            <a:avLst/>
          </a:prstGeom>
        </p:spPr>
      </p:pic>
      <p:pic>
        <p:nvPicPr>
          <p:cNvPr id="4" name="Obraz 3" descr="Wycinek ekranu">
            <a:extLst>
              <a:ext uri="{FF2B5EF4-FFF2-40B4-BE49-F238E27FC236}">
                <a16:creationId xmlns:a16="http://schemas.microsoft.com/office/drawing/2014/main" id="{8F35851E-91FB-1082-CAAE-091CE25C0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025" y="2158900"/>
            <a:ext cx="1686161" cy="4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63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528AB4E6-738E-4003-A445-DE78C55A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1989137"/>
          </a:xfrm>
          <a:prstGeom prst="rect">
            <a:avLst/>
          </a:prstGeom>
          <a:solidFill>
            <a:srgbClr val="FDCF60"/>
          </a:solidFill>
        </p:spPr>
        <p:txBody>
          <a:bodyPr>
            <a:normAutofit fontScale="90000"/>
          </a:bodyPr>
          <a:lstStyle/>
          <a:p>
            <a:br>
              <a:rPr lang="pl-PL" sz="4800" b="1">
                <a:solidFill>
                  <a:srgbClr val="156082">
                    <a:lumMod val="50000"/>
                  </a:srgbClr>
                </a:solidFill>
                <a:latin typeface="Arial" panose="020B0604020202020204" pitchFamily="34" charset="0"/>
              </a:rPr>
            </a:br>
            <a:r>
              <a:rPr lang="pl-PL" sz="4800" b="1">
                <a:solidFill>
                  <a:srgbClr val="156082">
                    <a:lumMod val="50000"/>
                  </a:srgbClr>
                </a:solidFill>
                <a:latin typeface="Arial" panose="020B0604020202020204" pitchFamily="34" charset="0"/>
              </a:rPr>
              <a:t>  Zakończenie edycji danych do zamówienia</a:t>
            </a:r>
            <a:br>
              <a:rPr lang="pl-PL" sz="4800" b="1">
                <a:solidFill>
                  <a:srgbClr val="156082">
                    <a:lumMod val="50000"/>
                  </a:srgbClr>
                </a:solidFill>
                <a:latin typeface="Arial" panose="020B0604020202020204" pitchFamily="34" charset="0"/>
              </a:rPr>
            </a:br>
            <a:endParaRPr lang="pl-PL"/>
          </a:p>
        </p:txBody>
      </p:sp>
      <p:sp>
        <p:nvSpPr>
          <p:cNvPr id="4" name="Elipsa 23">
            <a:extLst>
              <a:ext uri="{FF2B5EF4-FFF2-40B4-BE49-F238E27FC236}">
                <a16:creationId xmlns:a16="http://schemas.microsoft.com/office/drawing/2014/main" id="{E33F1C6B-F15F-E7BC-8F87-E1EE669A9719}"/>
              </a:ext>
            </a:extLst>
          </p:cNvPr>
          <p:cNvSpPr/>
          <p:nvPr/>
        </p:nvSpPr>
        <p:spPr>
          <a:xfrm>
            <a:off x="1055225" y="3543299"/>
            <a:ext cx="4429831" cy="4174207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3BD797A-47AF-3222-F66B-2702A23CFBD3}"/>
              </a:ext>
            </a:extLst>
          </p:cNvPr>
          <p:cNvSpPr/>
          <p:nvPr/>
        </p:nvSpPr>
        <p:spPr>
          <a:xfrm>
            <a:off x="1351776" y="4674195"/>
            <a:ext cx="3913049" cy="1620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pl-PL" sz="8000" b="1">
                <a:solidFill>
                  <a:srgbClr val="00B050"/>
                </a:solidFill>
                <a:latin typeface="Montserrat SemiBold" panose="020B0604020202020204" charset="-18"/>
              </a:rPr>
              <a:t>12 maja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C88E2F10-F60A-1F49-29B9-E2810801728E}"/>
              </a:ext>
            </a:extLst>
          </p:cNvPr>
          <p:cNvGrpSpPr/>
          <p:nvPr/>
        </p:nvGrpSpPr>
        <p:grpSpPr>
          <a:xfrm>
            <a:off x="6324600" y="2470789"/>
            <a:ext cx="10748386" cy="7647172"/>
            <a:chOff x="783038" y="1129441"/>
            <a:chExt cx="10597125" cy="5020534"/>
          </a:xfrm>
        </p:grpSpPr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400BFFCE-6157-D65D-DBEE-97DB4C3E061E}"/>
                </a:ext>
              </a:extLst>
            </p:cNvPr>
            <p:cNvGrpSpPr/>
            <p:nvPr/>
          </p:nvGrpSpPr>
          <p:grpSpPr>
            <a:xfrm>
              <a:off x="6283325" y="1149350"/>
              <a:ext cx="5096838" cy="2419350"/>
              <a:chOff x="6283325" y="1149350"/>
              <a:chExt cx="5096838" cy="2419350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181E1C3A-C178-8009-FE59-33D9B7692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325" y="1149350"/>
                <a:ext cx="5051425" cy="2419350"/>
              </a:xfrm>
              <a:prstGeom prst="roundRect">
                <a:avLst>
                  <a:gd name="adj" fmla="val 7809"/>
                </a:avLst>
              </a:prstGeom>
              <a:noFill/>
              <a:ln w="38100" cap="rnd">
                <a:solidFill>
                  <a:srgbClr val="057CA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" name="Symbol zastępczy zawartości 2">
                <a:extLst>
                  <a:ext uri="{FF2B5EF4-FFF2-40B4-BE49-F238E27FC236}">
                    <a16:creationId xmlns:a16="http://schemas.microsoft.com/office/drawing/2014/main" id="{663A5478-EAC2-8332-0845-2F2189ABA90B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7653842" y="1216473"/>
                <a:ext cx="3726321" cy="188764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Aby uzyskać wydruk potwierdzeń zgodności danych należy: </a:t>
                </a:r>
              </a:p>
              <a:p>
                <a:pPr marL="514350" marR="0" lvl="0" indent="-51435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pl-PL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Wybrać z menu głównego pozycję </a:t>
                </a:r>
                <a:r>
                  <a:rPr kumimoji="0" lang="pl-PL" sz="2100" b="0" i="1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Organizacja egzaminu</a:t>
                </a:r>
                <a:r>
                  <a:rPr kumimoji="0" lang="pl-PL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, a następnie </a:t>
                </a:r>
                <a:r>
                  <a:rPr kumimoji="0" lang="pl-PL" sz="2100" b="0" i="1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Wydruki</a:t>
                </a:r>
                <a:r>
                  <a:rPr kumimoji="0" lang="pl-PL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514350" marR="0" lvl="0" indent="-51435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pl-PL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Kliknąć </a:t>
                </a:r>
                <a:r>
                  <a:rPr kumimoji="0" lang="pl-PL" sz="2100" b="0" i="1" u="none" strike="noStrike" kern="1200" cap="none" spc="0" normalizeH="0" baseline="0" noProof="0">
                    <a:ln>
                      <a:noFill/>
                    </a:ln>
                    <a:solidFill>
                      <a:srgbClr val="0166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irmala UI" panose="020B0502040204020203" pitchFamily="34" charset="0"/>
                    <a:cs typeface="Arial" panose="020B0604020202020204" pitchFamily="34" charset="0"/>
                  </a:rPr>
                  <a:t>Potwierdzenie zgodności danych</a:t>
                </a:r>
                <a:endParaRPr kumimoji="0" lang="pl-PL" sz="2100" b="0" i="0" u="none" strike="noStrike" kern="1200" cap="none" spc="0" normalizeH="0" baseline="0" noProof="0">
                  <a:ln>
                    <a:noFill/>
                  </a:ln>
                  <a:solidFill>
                    <a:srgbClr val="016693"/>
                  </a:solidFill>
                  <a:effectLst/>
                  <a:uLnTx/>
                  <a:uFillTx/>
                  <a:latin typeface="Arial" panose="020B0604020202020204" pitchFamily="34" charset="0"/>
                  <a:ea typeface="Nirmala UI" panose="020B050204020402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2845AC8C-2794-06FA-22BD-6125CCC481FB}"/>
                </a:ext>
              </a:extLst>
            </p:cNvPr>
            <p:cNvGrpSpPr/>
            <p:nvPr/>
          </p:nvGrpSpPr>
          <p:grpSpPr>
            <a:xfrm>
              <a:off x="6283325" y="3741738"/>
              <a:ext cx="5056188" cy="2408237"/>
              <a:chOff x="6283325" y="3741738"/>
              <a:chExt cx="5056188" cy="2408237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D30C9948-8F48-6E7C-AAF9-AE917D999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325" y="3741738"/>
                <a:ext cx="5056188" cy="2408237"/>
              </a:xfrm>
              <a:prstGeom prst="roundRect">
                <a:avLst>
                  <a:gd name="adj" fmla="val 8000"/>
                </a:avLst>
              </a:prstGeom>
              <a:noFill/>
              <a:ln w="38100" cap="rnd">
                <a:solidFill>
                  <a:srgbClr val="D1852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" name="Symbol zastępczy zawartości 2">
                <a:extLst>
                  <a:ext uri="{FF2B5EF4-FFF2-40B4-BE49-F238E27FC236}">
                    <a16:creationId xmlns:a16="http://schemas.microsoft.com/office/drawing/2014/main" id="{27E48417-9ACA-53C0-7350-96B9BF652D89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7709005" y="4354140"/>
                <a:ext cx="3530544" cy="160082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71600">
                  <a:buClr>
                    <a:srgbClr val="A02B93"/>
                  </a:buClr>
                  <a:buNone/>
                </a:pPr>
                <a:endParaRPr lang="pl-PL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D2C0956E-1090-2D00-F626-4C9F947C9162}"/>
                </a:ext>
              </a:extLst>
            </p:cNvPr>
            <p:cNvGrpSpPr/>
            <p:nvPr/>
          </p:nvGrpSpPr>
          <p:grpSpPr>
            <a:xfrm>
              <a:off x="783038" y="3741738"/>
              <a:ext cx="5157387" cy="2408237"/>
              <a:chOff x="783038" y="3741738"/>
              <a:chExt cx="5157387" cy="2408237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8585268A-D1E6-0337-50DD-216030F30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013" y="3741738"/>
                <a:ext cx="5078412" cy="2408237"/>
              </a:xfrm>
              <a:prstGeom prst="roundRect">
                <a:avLst>
                  <a:gd name="adj" fmla="val 8636"/>
                </a:avLst>
              </a:prstGeom>
              <a:noFill/>
              <a:ln w="38100" cap="rnd">
                <a:solidFill>
                  <a:srgbClr val="83236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" name="Symbol zastępczy zawartości 2">
                <a:extLst>
                  <a:ext uri="{FF2B5EF4-FFF2-40B4-BE49-F238E27FC236}">
                    <a16:creationId xmlns:a16="http://schemas.microsoft.com/office/drawing/2014/main" id="{F61094B2-977C-06EB-245A-524BB785A6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038" y="3808945"/>
                <a:ext cx="3900279" cy="215416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28625" indent="-428625" defTabSz="1371600">
                  <a:buFont typeface="Arial" panose="020B0604020202020204" pitchFamily="34" charset="0"/>
                  <a:buChar char="•"/>
                </a:pPr>
                <a:r>
                  <a:rPr lang="pl-PL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Konieczne jest </a:t>
                </a:r>
                <a:r>
                  <a:rPr lang="pl-PL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zweryfikowanie danych </a:t>
                </a:r>
                <a:br>
                  <a:rPr lang="pl-PL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 dokonanie ewentualnych korekt </a:t>
                </a:r>
                <a:r>
                  <a:rPr lang="pl-PL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danych osobowych </a:t>
                </a:r>
                <a:b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przed </a:t>
                </a:r>
                <a:r>
                  <a:rPr lang="pl-PL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wydrukiem zaświadczeń o szczegółowych wynikach egzaminu ósmoklasisty.</a:t>
                </a:r>
              </a:p>
              <a:p>
                <a:pPr marL="428625" lvl="1" indent="-428625" defTabSz="933450">
                  <a:lnSpc>
                    <a:spcPct val="90000"/>
                  </a:lnSpc>
                  <a:spcBef>
                    <a:spcPts val="900"/>
                  </a:spcBef>
                  <a:spcAft>
                    <a:spcPts val="900"/>
                  </a:spcAft>
                  <a:buClr>
                    <a:srgbClr val="E97132"/>
                  </a:buClr>
                </a:pPr>
                <a:endParaRPr lang="en-US" sz="1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FDB3AE74-8F62-F648-E7F2-DE0BE5E638AA}"/>
                </a:ext>
              </a:extLst>
            </p:cNvPr>
            <p:cNvGrpSpPr/>
            <p:nvPr/>
          </p:nvGrpSpPr>
          <p:grpSpPr>
            <a:xfrm>
              <a:off x="795971" y="1129441"/>
              <a:ext cx="5078412" cy="2419350"/>
              <a:chOff x="795971" y="1129441"/>
              <a:chExt cx="5078412" cy="2419350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654639A0-8F4E-C992-97B4-C37853276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1" y="1129441"/>
                <a:ext cx="5078412" cy="2419350"/>
              </a:xfrm>
              <a:prstGeom prst="roundRect">
                <a:avLst>
                  <a:gd name="adj" fmla="val 8793"/>
                </a:avLst>
              </a:prstGeom>
              <a:noFill/>
              <a:ln w="38100" cap="rnd">
                <a:solidFill>
                  <a:srgbClr val="6C9C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" name="Symbol zastępczy zawartości 2">
                <a:extLst>
                  <a:ext uri="{FF2B5EF4-FFF2-40B4-BE49-F238E27FC236}">
                    <a16:creationId xmlns:a16="http://schemas.microsoft.com/office/drawing/2014/main" id="{CAA57706-CBAF-D015-68E2-0FFDD9A3F8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012" y="1304619"/>
                <a:ext cx="3961861" cy="209950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kumimoji="0" lang="pl-PL" sz="2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ydruki</a:t>
                </a: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pl-PL" sz="2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Potwierdzenie zgodności danych przekazanych do OKE </a:t>
                </a: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powinny być </a:t>
                </a:r>
                <a:r>
                  <a:rPr kumimoji="0" lang="pl-PL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przekazane rodzicom/prawnym </a:t>
                </a: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opiekunom uczniów w celu sprawdzenia i potwierdzenia poprawności danych zgłoszonych do systemu SIOEO.</a:t>
                </a:r>
              </a:p>
              <a:p>
                <a:pPr marL="0" lvl="1" indent="0" defTabSz="1371600">
                  <a:lnSpc>
                    <a:spcPct val="90000"/>
                  </a:lnSpc>
                  <a:spcAft>
                    <a:spcPts val="900"/>
                  </a:spcAft>
                  <a:buClr>
                    <a:srgbClr val="4EA72E"/>
                  </a:buClr>
                  <a:buNone/>
                </a:pPr>
                <a:endParaRPr lang="pl-PL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F43AAA36-80FB-C797-71D5-10B3C2197527}"/>
                </a:ext>
              </a:extLst>
            </p:cNvPr>
            <p:cNvGrpSpPr/>
            <p:nvPr/>
          </p:nvGrpSpPr>
          <p:grpSpPr>
            <a:xfrm>
              <a:off x="4214895" y="1940663"/>
              <a:ext cx="3668446" cy="3445978"/>
              <a:chOff x="4214895" y="1940663"/>
              <a:chExt cx="3668446" cy="3445978"/>
            </a:xfrm>
          </p:grpSpPr>
          <p:grpSp>
            <p:nvGrpSpPr>
              <p:cNvPr id="12" name="Grupa 11">
                <a:extLst>
                  <a:ext uri="{FF2B5EF4-FFF2-40B4-BE49-F238E27FC236}">
                    <a16:creationId xmlns:a16="http://schemas.microsoft.com/office/drawing/2014/main" id="{2B494055-523D-6F80-4D51-0317DE7131D6}"/>
                  </a:ext>
                </a:extLst>
              </p:cNvPr>
              <p:cNvGrpSpPr/>
              <p:nvPr/>
            </p:nvGrpSpPr>
            <p:grpSpPr>
              <a:xfrm>
                <a:off x="4214895" y="1940663"/>
                <a:ext cx="3668446" cy="3445978"/>
                <a:chOff x="4214895" y="1940663"/>
                <a:chExt cx="3668446" cy="3445978"/>
              </a:xfrm>
            </p:grpSpPr>
            <p:sp>
              <p:nvSpPr>
                <p:cNvPr id="17" name="Owal 16">
                  <a:extLst>
                    <a:ext uri="{FF2B5EF4-FFF2-40B4-BE49-F238E27FC236}">
                      <a16:creationId xmlns:a16="http://schemas.microsoft.com/office/drawing/2014/main" id="{14B241EE-371B-DE9F-C500-42FDD9BC0AE6}"/>
                    </a:ext>
                  </a:extLst>
                </p:cNvPr>
                <p:cNvSpPr/>
                <p:nvPr/>
              </p:nvSpPr>
              <p:spPr>
                <a:xfrm>
                  <a:off x="5808228" y="2083368"/>
                  <a:ext cx="1800200" cy="1800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grpSp>
              <p:nvGrpSpPr>
                <p:cNvPr id="18" name="Grupa 17">
                  <a:extLst>
                    <a:ext uri="{FF2B5EF4-FFF2-40B4-BE49-F238E27FC236}">
                      <a16:creationId xmlns:a16="http://schemas.microsoft.com/office/drawing/2014/main" id="{5E4E4089-C7A0-DAE1-C9DB-EC284171C7A1}"/>
                    </a:ext>
                  </a:extLst>
                </p:cNvPr>
                <p:cNvGrpSpPr/>
                <p:nvPr/>
              </p:nvGrpSpPr>
              <p:grpSpPr>
                <a:xfrm>
                  <a:off x="4214895" y="1949777"/>
                  <a:ext cx="3631750" cy="3436864"/>
                  <a:chOff x="4214895" y="1949777"/>
                  <a:chExt cx="3631750" cy="3436864"/>
                </a:xfrm>
              </p:grpSpPr>
              <p:sp>
                <p:nvSpPr>
                  <p:cNvPr id="20" name="Freeform 5">
                    <a:extLst>
                      <a:ext uri="{FF2B5EF4-FFF2-40B4-BE49-F238E27FC236}">
                        <a16:creationId xmlns:a16="http://schemas.microsoft.com/office/drawing/2014/main" id="{70700418-A0F0-B359-048E-F795D911D4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4214895" y="1949777"/>
                    <a:ext cx="2457940" cy="1755775"/>
                  </a:xfrm>
                  <a:custGeom>
                    <a:avLst/>
                    <a:gdLst>
                      <a:gd name="T0" fmla="*/ 696 w 949"/>
                      <a:gd name="T1" fmla="*/ 733 h 735"/>
                      <a:gd name="T2" fmla="*/ 696 w 949"/>
                      <a:gd name="T3" fmla="*/ 735 h 735"/>
                      <a:gd name="T4" fmla="*/ 696 w 949"/>
                      <a:gd name="T5" fmla="*/ 735 h 735"/>
                      <a:gd name="T6" fmla="*/ 601 w 949"/>
                      <a:gd name="T7" fmla="*/ 139 h 735"/>
                      <a:gd name="T8" fmla="*/ 109 w 949"/>
                      <a:gd name="T9" fmla="*/ 264 h 735"/>
                      <a:gd name="T10" fmla="*/ 109 w 949"/>
                      <a:gd name="T11" fmla="*/ 264 h 735"/>
                      <a:gd name="T12" fmla="*/ 110 w 949"/>
                      <a:gd name="T13" fmla="*/ 664 h 735"/>
                      <a:gd name="T14" fmla="*/ 138 w 949"/>
                      <a:gd name="T15" fmla="*/ 704 h 7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49" h="735">
                        <a:moveTo>
                          <a:pt x="696" y="733"/>
                        </a:moveTo>
                        <a:cubicBezTo>
                          <a:pt x="696" y="735"/>
                          <a:pt x="696" y="735"/>
                          <a:pt x="696" y="735"/>
                        </a:cubicBezTo>
                        <a:cubicBezTo>
                          <a:pt x="696" y="735"/>
                          <a:pt x="696" y="735"/>
                          <a:pt x="696" y="735"/>
                        </a:cubicBezTo>
                        <a:cubicBezTo>
                          <a:pt x="949" y="363"/>
                          <a:pt x="641" y="159"/>
                          <a:pt x="601" y="139"/>
                        </a:cubicBezTo>
                        <a:cubicBezTo>
                          <a:pt x="307" y="0"/>
                          <a:pt x="136" y="227"/>
                          <a:pt x="109" y="264"/>
                        </a:cubicBezTo>
                        <a:cubicBezTo>
                          <a:pt x="109" y="264"/>
                          <a:pt x="109" y="264"/>
                          <a:pt x="109" y="264"/>
                        </a:cubicBezTo>
                        <a:cubicBezTo>
                          <a:pt x="0" y="424"/>
                          <a:pt x="56" y="575"/>
                          <a:pt x="110" y="664"/>
                        </a:cubicBezTo>
                        <a:cubicBezTo>
                          <a:pt x="120" y="679"/>
                          <a:pt x="129" y="692"/>
                          <a:pt x="138" y="704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91C83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21" name="Freeform 6">
                    <a:extLst>
                      <a:ext uri="{FF2B5EF4-FFF2-40B4-BE49-F238E27FC236}">
                        <a16:creationId xmlns:a16="http://schemas.microsoft.com/office/drawing/2014/main" id="{DD436AFB-B99F-0AFD-91F6-B7F8ECE311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4215105" y="3092509"/>
                    <a:ext cx="1909365" cy="2124880"/>
                  </a:xfrm>
                  <a:custGeom>
                    <a:avLst/>
                    <a:gdLst>
                      <a:gd name="T0" fmla="*/ 733 w 735"/>
                      <a:gd name="T1" fmla="*/ 252 h 960"/>
                      <a:gd name="T2" fmla="*/ 735 w 735"/>
                      <a:gd name="T3" fmla="*/ 252 h 960"/>
                      <a:gd name="T4" fmla="*/ 735 w 735"/>
                      <a:gd name="T5" fmla="*/ 252 h 960"/>
                      <a:gd name="T6" fmla="*/ 139 w 735"/>
                      <a:gd name="T7" fmla="*/ 347 h 960"/>
                      <a:gd name="T8" fmla="*/ 264 w 735"/>
                      <a:gd name="T9" fmla="*/ 839 h 960"/>
                      <a:gd name="T10" fmla="*/ 264 w 735"/>
                      <a:gd name="T11" fmla="*/ 839 h 960"/>
                      <a:gd name="T12" fmla="*/ 691 w 735"/>
                      <a:gd name="T13" fmla="*/ 819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35" h="960">
                        <a:moveTo>
                          <a:pt x="733" y="252"/>
                        </a:moveTo>
                        <a:cubicBezTo>
                          <a:pt x="735" y="252"/>
                          <a:pt x="735" y="252"/>
                          <a:pt x="735" y="252"/>
                        </a:cubicBezTo>
                        <a:cubicBezTo>
                          <a:pt x="735" y="252"/>
                          <a:pt x="735" y="252"/>
                          <a:pt x="735" y="252"/>
                        </a:cubicBezTo>
                        <a:cubicBezTo>
                          <a:pt x="362" y="0"/>
                          <a:pt x="158" y="307"/>
                          <a:pt x="139" y="347"/>
                        </a:cubicBezTo>
                        <a:cubicBezTo>
                          <a:pt x="0" y="641"/>
                          <a:pt x="227" y="811"/>
                          <a:pt x="264" y="839"/>
                        </a:cubicBezTo>
                        <a:cubicBezTo>
                          <a:pt x="264" y="839"/>
                          <a:pt x="264" y="839"/>
                          <a:pt x="264" y="839"/>
                        </a:cubicBezTo>
                        <a:cubicBezTo>
                          <a:pt x="441" y="960"/>
                          <a:pt x="608" y="877"/>
                          <a:pt x="691" y="8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83236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22" name="Freeform 7">
                    <a:extLst>
                      <a:ext uri="{FF2B5EF4-FFF2-40B4-BE49-F238E27FC236}">
                        <a16:creationId xmlns:a16="http://schemas.microsoft.com/office/drawing/2014/main" id="{A4E98CD9-3F77-7ACE-1B9F-61A0FF2AC9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5528895" y="3634041"/>
                    <a:ext cx="2317750" cy="1752600"/>
                  </a:xfrm>
                  <a:custGeom>
                    <a:avLst/>
                    <a:gdLst>
                      <a:gd name="T0" fmla="*/ 253 w 968"/>
                      <a:gd name="T1" fmla="*/ 1 h 734"/>
                      <a:gd name="T2" fmla="*/ 253 w 968"/>
                      <a:gd name="T3" fmla="*/ 0 h 734"/>
                      <a:gd name="T4" fmla="*/ 253 w 968"/>
                      <a:gd name="T5" fmla="*/ 0 h 734"/>
                      <a:gd name="T6" fmla="*/ 348 w 968"/>
                      <a:gd name="T7" fmla="*/ 595 h 734"/>
                      <a:gd name="T8" fmla="*/ 841 w 968"/>
                      <a:gd name="T9" fmla="*/ 470 h 734"/>
                      <a:gd name="T10" fmla="*/ 841 w 968"/>
                      <a:gd name="T11" fmla="*/ 470 h 734"/>
                      <a:gd name="T12" fmla="*/ 812 w 968"/>
                      <a:gd name="T13" fmla="*/ 31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8" h="734">
                        <a:moveTo>
                          <a:pt x="253" y="1"/>
                        </a:moveTo>
                        <a:cubicBezTo>
                          <a:pt x="253" y="0"/>
                          <a:pt x="253" y="0"/>
                          <a:pt x="253" y="0"/>
                        </a:cubicBezTo>
                        <a:cubicBezTo>
                          <a:pt x="253" y="0"/>
                          <a:pt x="253" y="0"/>
                          <a:pt x="253" y="0"/>
                        </a:cubicBezTo>
                        <a:cubicBezTo>
                          <a:pt x="0" y="372"/>
                          <a:pt x="308" y="575"/>
                          <a:pt x="348" y="595"/>
                        </a:cubicBezTo>
                        <a:cubicBezTo>
                          <a:pt x="642" y="734"/>
                          <a:pt x="813" y="507"/>
                          <a:pt x="841" y="470"/>
                        </a:cubicBezTo>
                        <a:cubicBezTo>
                          <a:pt x="841" y="470"/>
                          <a:pt x="841" y="470"/>
                          <a:pt x="841" y="470"/>
                        </a:cubicBezTo>
                        <a:cubicBezTo>
                          <a:pt x="968" y="283"/>
                          <a:pt x="869" y="107"/>
                          <a:pt x="812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FBAA1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</p:grpSp>
            <p:sp>
              <p:nvSpPr>
                <p:cNvPr id="19" name="Freeform 5">
                  <a:extLst>
                    <a:ext uri="{FF2B5EF4-FFF2-40B4-BE49-F238E27FC236}">
                      <a16:creationId xmlns:a16="http://schemas.microsoft.com/office/drawing/2014/main" id="{B2018C0E-BA91-73CA-6D07-33083F603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9569" y="1940663"/>
                  <a:ext cx="1713772" cy="2276953"/>
                </a:xfrm>
                <a:custGeom>
                  <a:avLst/>
                  <a:gdLst>
                    <a:gd name="T0" fmla="*/ 1 w 723"/>
                    <a:gd name="T1" fmla="*/ 727 h 963"/>
                    <a:gd name="T2" fmla="*/ 1 w 723"/>
                    <a:gd name="T3" fmla="*/ 727 h 963"/>
                    <a:gd name="T4" fmla="*/ 1 w 723"/>
                    <a:gd name="T5" fmla="*/ 727 h 963"/>
                    <a:gd name="T6" fmla="*/ 1 w 723"/>
                    <a:gd name="T7" fmla="*/ 727 h 963"/>
                    <a:gd name="T8" fmla="*/ 596 w 723"/>
                    <a:gd name="T9" fmla="*/ 606 h 963"/>
                    <a:gd name="T10" fmla="*/ 449 w 723"/>
                    <a:gd name="T11" fmla="*/ 118 h 963"/>
                    <a:gd name="T12" fmla="*/ 449 w 723"/>
                    <a:gd name="T13" fmla="*/ 118 h 963"/>
                    <a:gd name="T14" fmla="*/ 11 w 723"/>
                    <a:gd name="T15" fmla="*/ 165 h 9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23" h="963">
                      <a:moveTo>
                        <a:pt x="1" y="727"/>
                      </a:moveTo>
                      <a:cubicBezTo>
                        <a:pt x="1" y="727"/>
                        <a:pt x="0" y="725"/>
                        <a:pt x="1" y="727"/>
                      </a:cubicBezTo>
                      <a:cubicBezTo>
                        <a:pt x="1" y="727"/>
                        <a:pt x="1" y="727"/>
                        <a:pt x="1" y="727"/>
                      </a:cubicBezTo>
                      <a:cubicBezTo>
                        <a:pt x="1" y="727"/>
                        <a:pt x="1" y="727"/>
                        <a:pt x="1" y="727"/>
                      </a:cubicBezTo>
                      <a:cubicBezTo>
                        <a:pt x="387" y="963"/>
                        <a:pt x="578" y="646"/>
                        <a:pt x="596" y="606"/>
                      </a:cubicBezTo>
                      <a:cubicBezTo>
                        <a:pt x="723" y="305"/>
                        <a:pt x="487" y="145"/>
                        <a:pt x="449" y="118"/>
                      </a:cubicBezTo>
                      <a:cubicBezTo>
                        <a:pt x="449" y="118"/>
                        <a:pt x="449" y="118"/>
                        <a:pt x="449" y="118"/>
                      </a:cubicBezTo>
                      <a:cubicBezTo>
                        <a:pt x="258" y="0"/>
                        <a:pt x="87" y="103"/>
                        <a:pt x="11" y="165"/>
                      </a:cubicBezTo>
                    </a:path>
                  </a:pathLst>
                </a:custGeom>
                <a:noFill/>
                <a:ln w="39688" cap="flat">
                  <a:solidFill>
                    <a:srgbClr val="15A4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37160" tIns="68580" rIns="137160" bIns="685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371600"/>
                  <a:endParaRPr lang="en-US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p:grp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id="{8486EE7B-BAD4-5B5D-53B7-3A5AA36C5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060" y="2660552"/>
                <a:ext cx="549968" cy="560998"/>
              </a:xfrm>
              <a:custGeom>
                <a:avLst/>
                <a:gdLst>
                  <a:gd name="T0" fmla="*/ 224 w 250"/>
                  <a:gd name="T1" fmla="*/ 66 h 255"/>
                  <a:gd name="T2" fmla="*/ 76 w 250"/>
                  <a:gd name="T3" fmla="*/ 255 h 255"/>
                  <a:gd name="T4" fmla="*/ 76 w 250"/>
                  <a:gd name="T5" fmla="*/ 255 h 255"/>
                  <a:gd name="T6" fmla="*/ 7 w 250"/>
                  <a:gd name="T7" fmla="*/ 140 h 255"/>
                  <a:gd name="T8" fmla="*/ 15 w 250"/>
                  <a:gd name="T9" fmla="*/ 105 h 255"/>
                  <a:gd name="T10" fmla="*/ 50 w 250"/>
                  <a:gd name="T11" fmla="*/ 114 h 255"/>
                  <a:gd name="T12" fmla="*/ 81 w 250"/>
                  <a:gd name="T13" fmla="*/ 166 h 255"/>
                  <a:gd name="T14" fmla="*/ 202 w 250"/>
                  <a:gd name="T15" fmla="*/ 13 h 255"/>
                  <a:gd name="T16" fmla="*/ 237 w 250"/>
                  <a:gd name="T17" fmla="*/ 8 h 255"/>
                  <a:gd name="T18" fmla="*/ 241 w 250"/>
                  <a:gd name="T19" fmla="*/ 4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255">
                    <a:moveTo>
                      <a:pt x="224" y="66"/>
                    </a:moveTo>
                    <a:cubicBezTo>
                      <a:pt x="76" y="255"/>
                      <a:pt x="76" y="255"/>
                      <a:pt x="76" y="255"/>
                    </a:cubicBezTo>
                    <a:cubicBezTo>
                      <a:pt x="76" y="255"/>
                      <a:pt x="76" y="255"/>
                      <a:pt x="76" y="255"/>
                    </a:cubicBezTo>
                    <a:cubicBezTo>
                      <a:pt x="7" y="140"/>
                      <a:pt x="7" y="140"/>
                      <a:pt x="7" y="140"/>
                    </a:cubicBezTo>
                    <a:cubicBezTo>
                      <a:pt x="0" y="128"/>
                      <a:pt x="3" y="112"/>
                      <a:pt x="15" y="105"/>
                    </a:cubicBezTo>
                    <a:cubicBezTo>
                      <a:pt x="27" y="98"/>
                      <a:pt x="43" y="102"/>
                      <a:pt x="50" y="114"/>
                    </a:cubicBezTo>
                    <a:cubicBezTo>
                      <a:pt x="81" y="166"/>
                      <a:pt x="81" y="166"/>
                      <a:pt x="81" y="166"/>
                    </a:cubicBezTo>
                    <a:cubicBezTo>
                      <a:pt x="202" y="13"/>
                      <a:pt x="202" y="13"/>
                      <a:pt x="202" y="13"/>
                    </a:cubicBezTo>
                    <a:cubicBezTo>
                      <a:pt x="210" y="2"/>
                      <a:pt x="226" y="0"/>
                      <a:pt x="237" y="8"/>
                    </a:cubicBezTo>
                    <a:cubicBezTo>
                      <a:pt x="248" y="17"/>
                      <a:pt x="250" y="33"/>
                      <a:pt x="241" y="44"/>
                    </a:cubicBezTo>
                  </a:path>
                </a:pathLst>
              </a:custGeom>
              <a:noFill/>
              <a:ln w="38100" cap="rnd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" name="Freeform 30">
                <a:extLst>
                  <a:ext uri="{FF2B5EF4-FFF2-40B4-BE49-F238E27FC236}">
                    <a16:creationId xmlns:a16="http://schemas.microsoft.com/office/drawing/2014/main" id="{3A2C0842-D2D2-B73E-37F9-E625AA7B2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0367" y="4117975"/>
                <a:ext cx="621507" cy="452301"/>
              </a:xfrm>
              <a:custGeom>
                <a:avLst/>
                <a:gdLst>
                  <a:gd name="T0" fmla="*/ 196 w 274"/>
                  <a:gd name="T1" fmla="*/ 22 h 199"/>
                  <a:gd name="T2" fmla="*/ 218 w 274"/>
                  <a:gd name="T3" fmla="*/ 6 h 199"/>
                  <a:gd name="T4" fmla="*/ 218 w 274"/>
                  <a:gd name="T5" fmla="*/ 6 h 199"/>
                  <a:gd name="T6" fmla="*/ 240 w 274"/>
                  <a:gd name="T7" fmla="*/ 22 h 199"/>
                  <a:gd name="T8" fmla="*/ 240 w 274"/>
                  <a:gd name="T9" fmla="*/ 158 h 199"/>
                  <a:gd name="T10" fmla="*/ 218 w 274"/>
                  <a:gd name="T11" fmla="*/ 174 h 199"/>
                  <a:gd name="T12" fmla="*/ 218 w 274"/>
                  <a:gd name="T13" fmla="*/ 174 h 199"/>
                  <a:gd name="T14" fmla="*/ 196 w 274"/>
                  <a:gd name="T15" fmla="*/ 158 h 199"/>
                  <a:gd name="T16" fmla="*/ 196 w 274"/>
                  <a:gd name="T17" fmla="*/ 22 h 199"/>
                  <a:gd name="T18" fmla="*/ 116 w 274"/>
                  <a:gd name="T19" fmla="*/ 158 h 199"/>
                  <a:gd name="T20" fmla="*/ 139 w 274"/>
                  <a:gd name="T21" fmla="*/ 174 h 199"/>
                  <a:gd name="T22" fmla="*/ 139 w 274"/>
                  <a:gd name="T23" fmla="*/ 174 h 199"/>
                  <a:gd name="T24" fmla="*/ 161 w 274"/>
                  <a:gd name="T25" fmla="*/ 158 h 199"/>
                  <a:gd name="T26" fmla="*/ 161 w 274"/>
                  <a:gd name="T27" fmla="*/ 64 h 199"/>
                  <a:gd name="T28" fmla="*/ 139 w 274"/>
                  <a:gd name="T29" fmla="*/ 47 h 199"/>
                  <a:gd name="T30" fmla="*/ 139 w 274"/>
                  <a:gd name="T31" fmla="*/ 47 h 199"/>
                  <a:gd name="T32" fmla="*/ 116 w 274"/>
                  <a:gd name="T33" fmla="*/ 64 h 199"/>
                  <a:gd name="T34" fmla="*/ 116 w 274"/>
                  <a:gd name="T35" fmla="*/ 158 h 199"/>
                  <a:gd name="T36" fmla="*/ 37 w 274"/>
                  <a:gd name="T37" fmla="*/ 158 h 199"/>
                  <a:gd name="T38" fmla="*/ 59 w 274"/>
                  <a:gd name="T39" fmla="*/ 174 h 199"/>
                  <a:gd name="T40" fmla="*/ 59 w 274"/>
                  <a:gd name="T41" fmla="*/ 174 h 199"/>
                  <a:gd name="T42" fmla="*/ 81 w 274"/>
                  <a:gd name="T43" fmla="*/ 158 h 199"/>
                  <a:gd name="T44" fmla="*/ 81 w 274"/>
                  <a:gd name="T45" fmla="*/ 107 h 199"/>
                  <a:gd name="T46" fmla="*/ 59 w 274"/>
                  <a:gd name="T47" fmla="*/ 90 h 199"/>
                  <a:gd name="T48" fmla="*/ 59 w 274"/>
                  <a:gd name="T49" fmla="*/ 90 h 199"/>
                  <a:gd name="T50" fmla="*/ 37 w 274"/>
                  <a:gd name="T51" fmla="*/ 107 h 199"/>
                  <a:gd name="T52" fmla="*/ 37 w 274"/>
                  <a:gd name="T53" fmla="*/ 158 h 199"/>
                  <a:gd name="T54" fmla="*/ 0 w 274"/>
                  <a:gd name="T55" fmla="*/ 0 h 199"/>
                  <a:gd name="T56" fmla="*/ 0 w 274"/>
                  <a:gd name="T57" fmla="*/ 199 h 199"/>
                  <a:gd name="T58" fmla="*/ 274 w 274"/>
                  <a:gd name="T59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4" h="199">
                    <a:moveTo>
                      <a:pt x="196" y="22"/>
                    </a:moveTo>
                    <a:cubicBezTo>
                      <a:pt x="196" y="13"/>
                      <a:pt x="206" y="6"/>
                      <a:pt x="218" y="6"/>
                    </a:cubicBezTo>
                    <a:cubicBezTo>
                      <a:pt x="218" y="6"/>
                      <a:pt x="218" y="6"/>
                      <a:pt x="218" y="6"/>
                    </a:cubicBezTo>
                    <a:cubicBezTo>
                      <a:pt x="230" y="6"/>
                      <a:pt x="240" y="13"/>
                      <a:pt x="240" y="22"/>
                    </a:cubicBezTo>
                    <a:cubicBezTo>
                      <a:pt x="240" y="158"/>
                      <a:pt x="240" y="158"/>
                      <a:pt x="240" y="158"/>
                    </a:cubicBezTo>
                    <a:cubicBezTo>
                      <a:pt x="240" y="167"/>
                      <a:pt x="230" y="174"/>
                      <a:pt x="218" y="174"/>
                    </a:cubicBezTo>
                    <a:cubicBezTo>
                      <a:pt x="218" y="174"/>
                      <a:pt x="218" y="174"/>
                      <a:pt x="218" y="174"/>
                    </a:cubicBezTo>
                    <a:cubicBezTo>
                      <a:pt x="206" y="174"/>
                      <a:pt x="196" y="167"/>
                      <a:pt x="196" y="158"/>
                    </a:cubicBezTo>
                    <a:lnTo>
                      <a:pt x="196" y="22"/>
                    </a:lnTo>
                    <a:close/>
                    <a:moveTo>
                      <a:pt x="116" y="158"/>
                    </a:moveTo>
                    <a:cubicBezTo>
                      <a:pt x="116" y="167"/>
                      <a:pt x="126" y="174"/>
                      <a:pt x="139" y="174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51" y="174"/>
                      <a:pt x="161" y="167"/>
                      <a:pt x="161" y="158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55"/>
                      <a:pt x="151" y="47"/>
                      <a:pt x="139" y="47"/>
                    </a:cubicBezTo>
                    <a:cubicBezTo>
                      <a:pt x="139" y="47"/>
                      <a:pt x="139" y="47"/>
                      <a:pt x="139" y="47"/>
                    </a:cubicBezTo>
                    <a:cubicBezTo>
                      <a:pt x="126" y="47"/>
                      <a:pt x="116" y="55"/>
                      <a:pt x="116" y="64"/>
                    </a:cubicBezTo>
                    <a:lnTo>
                      <a:pt x="116" y="158"/>
                    </a:lnTo>
                    <a:close/>
                    <a:moveTo>
                      <a:pt x="37" y="158"/>
                    </a:moveTo>
                    <a:cubicBezTo>
                      <a:pt x="37" y="167"/>
                      <a:pt x="47" y="174"/>
                      <a:pt x="59" y="174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71" y="174"/>
                      <a:pt x="81" y="167"/>
                      <a:pt x="81" y="158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81" y="98"/>
                      <a:pt x="71" y="90"/>
                      <a:pt x="59" y="90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47" y="90"/>
                      <a:pt x="37" y="98"/>
                      <a:pt x="37" y="107"/>
                    </a:cubicBezTo>
                    <a:lnTo>
                      <a:pt x="37" y="158"/>
                    </a:lnTo>
                    <a:close/>
                    <a:moveTo>
                      <a:pt x="0" y="0"/>
                    </a:moveTo>
                    <a:cubicBezTo>
                      <a:pt x="0" y="199"/>
                      <a:pt x="0" y="199"/>
                      <a:pt x="0" y="199"/>
                    </a:cubicBezTo>
                    <a:cubicBezTo>
                      <a:pt x="274" y="199"/>
                      <a:pt x="274" y="199"/>
                      <a:pt x="274" y="199"/>
                    </a:cubicBezTo>
                  </a:path>
                </a:pathLst>
              </a:custGeom>
              <a:noFill/>
              <a:ln w="38100" cap="rnd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" name="Freeform 21">
                <a:extLst>
                  <a:ext uri="{FF2B5EF4-FFF2-40B4-BE49-F238E27FC236}">
                    <a16:creationId xmlns:a16="http://schemas.microsoft.com/office/drawing/2014/main" id="{78208621-F147-7859-1EB9-00154E29B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7950" y="3968750"/>
                <a:ext cx="377608" cy="632315"/>
              </a:xfrm>
              <a:custGeom>
                <a:avLst/>
                <a:gdLst>
                  <a:gd name="T0" fmla="*/ 129 w 152"/>
                  <a:gd name="T1" fmla="*/ 39 h 254"/>
                  <a:gd name="T2" fmla="*/ 56 w 152"/>
                  <a:gd name="T3" fmla="*/ 112 h 254"/>
                  <a:gd name="T4" fmla="*/ 139 w 152"/>
                  <a:gd name="T5" fmla="*/ 112 h 254"/>
                  <a:gd name="T6" fmla="*/ 139 w 152"/>
                  <a:gd name="T7" fmla="*/ 112 h 254"/>
                  <a:gd name="T8" fmla="*/ 150 w 152"/>
                  <a:gd name="T9" fmla="*/ 119 h 254"/>
                  <a:gd name="T10" fmla="*/ 147 w 152"/>
                  <a:gd name="T11" fmla="*/ 132 h 254"/>
                  <a:gd name="T12" fmla="*/ 48 w 152"/>
                  <a:gd name="T13" fmla="*/ 231 h 254"/>
                  <a:gd name="T14" fmla="*/ 61 w 152"/>
                  <a:gd name="T15" fmla="*/ 231 h 254"/>
                  <a:gd name="T16" fmla="*/ 61 w 152"/>
                  <a:gd name="T17" fmla="*/ 231 h 254"/>
                  <a:gd name="T18" fmla="*/ 73 w 152"/>
                  <a:gd name="T19" fmla="*/ 242 h 254"/>
                  <a:gd name="T20" fmla="*/ 61 w 152"/>
                  <a:gd name="T21" fmla="*/ 254 h 254"/>
                  <a:gd name="T22" fmla="*/ 12 w 152"/>
                  <a:gd name="T23" fmla="*/ 254 h 254"/>
                  <a:gd name="T24" fmla="*/ 12 w 152"/>
                  <a:gd name="T25" fmla="*/ 254 h 254"/>
                  <a:gd name="T26" fmla="*/ 3 w 152"/>
                  <a:gd name="T27" fmla="*/ 250 h 254"/>
                  <a:gd name="T28" fmla="*/ 1 w 152"/>
                  <a:gd name="T29" fmla="*/ 240 h 254"/>
                  <a:gd name="T30" fmla="*/ 12 w 152"/>
                  <a:gd name="T31" fmla="*/ 193 h 254"/>
                  <a:gd name="T32" fmla="*/ 27 w 152"/>
                  <a:gd name="T33" fmla="*/ 184 h 254"/>
                  <a:gd name="T34" fmla="*/ 35 w 152"/>
                  <a:gd name="T35" fmla="*/ 198 h 254"/>
                  <a:gd name="T36" fmla="*/ 32 w 152"/>
                  <a:gd name="T37" fmla="*/ 214 h 254"/>
                  <a:gd name="T38" fmla="*/ 110 w 152"/>
                  <a:gd name="T39" fmla="*/ 136 h 254"/>
                  <a:gd name="T40" fmla="*/ 28 w 152"/>
                  <a:gd name="T41" fmla="*/ 136 h 254"/>
                  <a:gd name="T42" fmla="*/ 27 w 152"/>
                  <a:gd name="T43" fmla="*/ 136 h 254"/>
                  <a:gd name="T44" fmla="*/ 17 w 152"/>
                  <a:gd name="T45" fmla="*/ 128 h 254"/>
                  <a:gd name="T46" fmla="*/ 19 w 152"/>
                  <a:gd name="T47" fmla="*/ 115 h 254"/>
                  <a:gd name="T48" fmla="*/ 128 w 152"/>
                  <a:gd name="T49" fmla="*/ 5 h 254"/>
                  <a:gd name="T50" fmla="*/ 145 w 152"/>
                  <a:gd name="T51" fmla="*/ 5 h 254"/>
                  <a:gd name="T52" fmla="*/ 145 w 152"/>
                  <a:gd name="T53" fmla="*/ 22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2" h="254">
                    <a:moveTo>
                      <a:pt x="129" y="39"/>
                    </a:move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12"/>
                      <a:pt x="56" y="112"/>
                      <a:pt x="139" y="112"/>
                    </a:cubicBezTo>
                    <a:cubicBezTo>
                      <a:pt x="139" y="112"/>
                      <a:pt x="139" y="112"/>
                      <a:pt x="139" y="112"/>
                    </a:cubicBezTo>
                    <a:cubicBezTo>
                      <a:pt x="144" y="112"/>
                      <a:pt x="148" y="115"/>
                      <a:pt x="150" y="119"/>
                    </a:cubicBezTo>
                    <a:cubicBezTo>
                      <a:pt x="152" y="124"/>
                      <a:pt x="151" y="129"/>
                      <a:pt x="147" y="132"/>
                    </a:cubicBezTo>
                    <a:cubicBezTo>
                      <a:pt x="147" y="132"/>
                      <a:pt x="147" y="132"/>
                      <a:pt x="48" y="231"/>
                    </a:cubicBezTo>
                    <a:cubicBezTo>
                      <a:pt x="48" y="231"/>
                      <a:pt x="48" y="231"/>
                      <a:pt x="61" y="231"/>
                    </a:cubicBezTo>
                    <a:cubicBezTo>
                      <a:pt x="61" y="231"/>
                      <a:pt x="61" y="231"/>
                      <a:pt x="61" y="231"/>
                    </a:cubicBezTo>
                    <a:cubicBezTo>
                      <a:pt x="67" y="231"/>
                      <a:pt x="73" y="236"/>
                      <a:pt x="73" y="242"/>
                    </a:cubicBezTo>
                    <a:cubicBezTo>
                      <a:pt x="73" y="249"/>
                      <a:pt x="67" y="254"/>
                      <a:pt x="61" y="254"/>
                    </a:cubicBezTo>
                    <a:cubicBezTo>
                      <a:pt x="61" y="254"/>
                      <a:pt x="61" y="254"/>
                      <a:pt x="12" y="254"/>
                    </a:cubicBezTo>
                    <a:cubicBezTo>
                      <a:pt x="12" y="254"/>
                      <a:pt x="12" y="254"/>
                      <a:pt x="12" y="254"/>
                    </a:cubicBezTo>
                    <a:cubicBezTo>
                      <a:pt x="9" y="254"/>
                      <a:pt x="5" y="253"/>
                      <a:pt x="3" y="250"/>
                    </a:cubicBezTo>
                    <a:cubicBezTo>
                      <a:pt x="1" y="247"/>
                      <a:pt x="0" y="243"/>
                      <a:pt x="1" y="240"/>
                    </a:cubicBezTo>
                    <a:cubicBezTo>
                      <a:pt x="1" y="240"/>
                      <a:pt x="1" y="240"/>
                      <a:pt x="12" y="193"/>
                    </a:cubicBezTo>
                    <a:cubicBezTo>
                      <a:pt x="14" y="187"/>
                      <a:pt x="20" y="182"/>
                      <a:pt x="27" y="184"/>
                    </a:cubicBezTo>
                    <a:cubicBezTo>
                      <a:pt x="33" y="186"/>
                      <a:pt x="37" y="192"/>
                      <a:pt x="35" y="198"/>
                    </a:cubicBezTo>
                    <a:cubicBezTo>
                      <a:pt x="35" y="198"/>
                      <a:pt x="35" y="198"/>
                      <a:pt x="32" y="214"/>
                    </a:cubicBezTo>
                    <a:cubicBezTo>
                      <a:pt x="32" y="214"/>
                      <a:pt x="32" y="214"/>
                      <a:pt x="110" y="136"/>
                    </a:cubicBezTo>
                    <a:cubicBezTo>
                      <a:pt x="110" y="136"/>
                      <a:pt x="110" y="136"/>
                      <a:pt x="28" y="136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3" y="136"/>
                      <a:pt x="18" y="133"/>
                      <a:pt x="17" y="128"/>
                    </a:cubicBezTo>
                    <a:cubicBezTo>
                      <a:pt x="15" y="124"/>
                      <a:pt x="16" y="119"/>
                      <a:pt x="19" y="115"/>
                    </a:cubicBezTo>
                    <a:cubicBezTo>
                      <a:pt x="19" y="115"/>
                      <a:pt x="19" y="115"/>
                      <a:pt x="128" y="5"/>
                    </a:cubicBezTo>
                    <a:cubicBezTo>
                      <a:pt x="133" y="0"/>
                      <a:pt x="141" y="0"/>
                      <a:pt x="145" y="5"/>
                    </a:cubicBezTo>
                    <a:cubicBezTo>
                      <a:pt x="150" y="9"/>
                      <a:pt x="150" y="17"/>
                      <a:pt x="145" y="22"/>
                    </a:cubicBezTo>
                  </a:path>
                </a:pathLst>
              </a:custGeom>
              <a:noFill/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AF6A62C6-156E-C553-49A2-550BBEBD6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2219" y="2701478"/>
                <a:ext cx="504266" cy="496388"/>
              </a:xfrm>
              <a:custGeom>
                <a:avLst/>
                <a:gdLst>
                  <a:gd name="T0" fmla="*/ 205 w 229"/>
                  <a:gd name="T1" fmla="*/ 59 h 226"/>
                  <a:gd name="T2" fmla="*/ 149 w 229"/>
                  <a:gd name="T3" fmla="*/ 114 h 226"/>
                  <a:gd name="T4" fmla="*/ 220 w 229"/>
                  <a:gd name="T5" fmla="*/ 185 h 226"/>
                  <a:gd name="T6" fmla="*/ 220 w 229"/>
                  <a:gd name="T7" fmla="*/ 219 h 226"/>
                  <a:gd name="T8" fmla="*/ 202 w 229"/>
                  <a:gd name="T9" fmla="*/ 226 h 226"/>
                  <a:gd name="T10" fmla="*/ 185 w 229"/>
                  <a:gd name="T11" fmla="*/ 219 h 226"/>
                  <a:gd name="T12" fmla="*/ 115 w 229"/>
                  <a:gd name="T13" fmla="*/ 149 h 226"/>
                  <a:gd name="T14" fmla="*/ 45 w 229"/>
                  <a:gd name="T15" fmla="*/ 219 h 226"/>
                  <a:gd name="T16" fmla="*/ 27 w 229"/>
                  <a:gd name="T17" fmla="*/ 226 h 226"/>
                  <a:gd name="T18" fmla="*/ 10 w 229"/>
                  <a:gd name="T19" fmla="*/ 219 h 226"/>
                  <a:gd name="T20" fmla="*/ 10 w 229"/>
                  <a:gd name="T21" fmla="*/ 185 h 226"/>
                  <a:gd name="T22" fmla="*/ 80 w 229"/>
                  <a:gd name="T23" fmla="*/ 114 h 226"/>
                  <a:gd name="T24" fmla="*/ 10 w 229"/>
                  <a:gd name="T25" fmla="*/ 44 h 226"/>
                  <a:gd name="T26" fmla="*/ 10 w 229"/>
                  <a:gd name="T27" fmla="*/ 10 h 226"/>
                  <a:gd name="T28" fmla="*/ 45 w 229"/>
                  <a:gd name="T29" fmla="*/ 10 h 226"/>
                  <a:gd name="T30" fmla="*/ 115 w 229"/>
                  <a:gd name="T31" fmla="*/ 80 h 226"/>
                  <a:gd name="T32" fmla="*/ 185 w 229"/>
                  <a:gd name="T33" fmla="*/ 10 h 226"/>
                  <a:gd name="T34" fmla="*/ 220 w 229"/>
                  <a:gd name="T35" fmla="*/ 10 h 226"/>
                  <a:gd name="T36" fmla="*/ 220 w 229"/>
                  <a:gd name="T37" fmla="*/ 4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9" h="226">
                    <a:moveTo>
                      <a:pt x="205" y="59"/>
                    </a:moveTo>
                    <a:cubicBezTo>
                      <a:pt x="149" y="114"/>
                      <a:pt x="149" y="114"/>
                      <a:pt x="149" y="114"/>
                    </a:cubicBezTo>
                    <a:cubicBezTo>
                      <a:pt x="220" y="185"/>
                      <a:pt x="220" y="185"/>
                      <a:pt x="220" y="185"/>
                    </a:cubicBezTo>
                    <a:cubicBezTo>
                      <a:pt x="229" y="194"/>
                      <a:pt x="229" y="210"/>
                      <a:pt x="220" y="219"/>
                    </a:cubicBezTo>
                    <a:cubicBezTo>
                      <a:pt x="215" y="224"/>
                      <a:pt x="208" y="226"/>
                      <a:pt x="202" y="226"/>
                    </a:cubicBezTo>
                    <a:cubicBezTo>
                      <a:pt x="196" y="226"/>
                      <a:pt x="190" y="224"/>
                      <a:pt x="185" y="219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45" y="219"/>
                      <a:pt x="45" y="219"/>
                      <a:pt x="45" y="219"/>
                    </a:cubicBezTo>
                    <a:cubicBezTo>
                      <a:pt x="40" y="224"/>
                      <a:pt x="34" y="226"/>
                      <a:pt x="27" y="226"/>
                    </a:cubicBezTo>
                    <a:cubicBezTo>
                      <a:pt x="21" y="226"/>
                      <a:pt x="15" y="224"/>
                      <a:pt x="10" y="219"/>
                    </a:cubicBezTo>
                    <a:cubicBezTo>
                      <a:pt x="0" y="210"/>
                      <a:pt x="0" y="194"/>
                      <a:pt x="10" y="185"/>
                    </a:cubicBezTo>
                    <a:cubicBezTo>
                      <a:pt x="80" y="114"/>
                      <a:pt x="80" y="114"/>
                      <a:pt x="80" y="11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0" y="35"/>
                      <a:pt x="0" y="19"/>
                      <a:pt x="10" y="10"/>
                    </a:cubicBezTo>
                    <a:cubicBezTo>
                      <a:pt x="20" y="0"/>
                      <a:pt x="35" y="0"/>
                      <a:pt x="45" y="10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85" y="10"/>
                      <a:pt x="185" y="10"/>
                      <a:pt x="185" y="10"/>
                    </a:cubicBezTo>
                    <a:cubicBezTo>
                      <a:pt x="194" y="0"/>
                      <a:pt x="210" y="0"/>
                      <a:pt x="220" y="10"/>
                    </a:cubicBezTo>
                    <a:cubicBezTo>
                      <a:pt x="229" y="19"/>
                      <a:pt x="229" y="35"/>
                      <a:pt x="220" y="44"/>
                    </a:cubicBezTo>
                  </a:path>
                </a:pathLst>
              </a:custGeom>
              <a:noFill/>
              <a:ln w="38100" cap="rnd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</p:grpSp>
      <p:pic>
        <p:nvPicPr>
          <p:cNvPr id="32" name="Obraz 31" descr="Wycinek ekranu">
            <a:extLst>
              <a:ext uri="{FF2B5EF4-FFF2-40B4-BE49-F238E27FC236}">
                <a16:creationId xmlns:a16="http://schemas.microsoft.com/office/drawing/2014/main" id="{A5C73567-D36B-869E-B0E4-9C23311F2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889" y="6775374"/>
            <a:ext cx="3477665" cy="2740938"/>
          </a:xfrm>
          <a:prstGeom prst="rect">
            <a:avLst/>
          </a:prstGeom>
        </p:spPr>
      </p:pic>
      <p:pic>
        <p:nvPicPr>
          <p:cNvPr id="33" name="Obraz 32" descr="Wycinek ekranu">
            <a:extLst>
              <a:ext uri="{FF2B5EF4-FFF2-40B4-BE49-F238E27FC236}">
                <a16:creationId xmlns:a16="http://schemas.microsoft.com/office/drawing/2014/main" id="{C7E43C61-6A6F-0E22-B06D-01FFD05B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816" y="263838"/>
            <a:ext cx="1686161" cy="4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06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1271F-A1D3-E01F-E169-FC4E4221F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0344A1FA-646F-146D-5861-F513CDDBDBFD}"/>
              </a:ext>
            </a:extLst>
          </p:cNvPr>
          <p:cNvSpPr/>
          <p:nvPr/>
        </p:nvSpPr>
        <p:spPr>
          <a:xfrm>
            <a:off x="-8571" y="-41863"/>
            <a:ext cx="18288000" cy="1601938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AD029B2-8C41-8DE3-04AE-EF9894CB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30655"/>
            <a:ext cx="15316200" cy="1140573"/>
          </a:xfrm>
        </p:spPr>
        <p:txBody>
          <a:bodyPr/>
          <a:lstStyle/>
          <a:p>
            <a:r>
              <a:rPr lang="pl-PL">
                <a:solidFill>
                  <a:srgbClr val="002060"/>
                </a:solidFill>
                <a:latin typeface="Montserrat SemiBold" panose="020B0604020202020204" charset="-18"/>
              </a:rPr>
              <a:t>Wydruki z SIOEO</a:t>
            </a:r>
          </a:p>
        </p:txBody>
      </p:sp>
      <p:pic>
        <p:nvPicPr>
          <p:cNvPr id="3" name="Symbol zastępczy zawartości 4" descr="Wycinek ekranu">
            <a:extLst>
              <a:ext uri="{FF2B5EF4-FFF2-40B4-BE49-F238E27FC236}">
                <a16:creationId xmlns:a16="http://schemas.microsoft.com/office/drawing/2014/main" id="{7E2A54A1-BE17-BE80-2551-093EB387A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71700"/>
            <a:ext cx="15708477" cy="741521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3822D107-B6A6-9186-064C-21FB4125D32E}"/>
              </a:ext>
            </a:extLst>
          </p:cNvPr>
          <p:cNvSpPr/>
          <p:nvPr/>
        </p:nvSpPr>
        <p:spPr>
          <a:xfrm>
            <a:off x="3870500" y="2324100"/>
            <a:ext cx="4054300" cy="19812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671F1B3-BFC0-A7FE-C3F2-19FF0833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677050"/>
            <a:ext cx="5920304" cy="2735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D1D2651-C36F-FE52-2941-9FA1E672D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030" y="6270069"/>
            <a:ext cx="7592485" cy="302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4844D75-8278-FA90-931E-CCC0EDE614BF}"/>
              </a:ext>
            </a:extLst>
          </p:cNvPr>
          <p:cNvCxnSpPr>
            <a:cxnSpLocks/>
          </p:cNvCxnSpPr>
          <p:nvPr/>
        </p:nvCxnSpPr>
        <p:spPr>
          <a:xfrm>
            <a:off x="5562600" y="4305300"/>
            <a:ext cx="0" cy="709887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Wycinek ekranu">
            <a:extLst>
              <a:ext uri="{FF2B5EF4-FFF2-40B4-BE49-F238E27FC236}">
                <a16:creationId xmlns:a16="http://schemas.microsoft.com/office/drawing/2014/main" id="{8D3C5F00-5E19-D636-A011-A1E14588C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390" y="4533900"/>
            <a:ext cx="3617180" cy="391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2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B60CB-D94B-FE9F-5976-78AA6C196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628559C-5336-C643-7800-B8E7A41C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1989137"/>
          </a:xfrm>
          <a:prstGeom prst="rect">
            <a:avLst/>
          </a:prstGeom>
          <a:solidFill>
            <a:srgbClr val="FDCF60"/>
          </a:solidFill>
        </p:spPr>
        <p:txBody>
          <a:bodyPr>
            <a:normAutofit fontScale="90000"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4800" b="1">
                <a:solidFill>
                  <a:srgbClr val="156082">
                    <a:lumMod val="50000"/>
                  </a:srgbClr>
                </a:solidFill>
                <a:latin typeface="Arial" panose="020B0604020202020204" pitchFamily="34" charset="0"/>
              </a:rPr>
            </a:br>
            <a:r>
              <a:rPr lang="pl-PL" sz="4800" b="1">
                <a:solidFill>
                  <a:srgbClr val="156082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Dodawanie laureatów, finalistów olimpiad i laureatów konkursów przedmiotowych</a:t>
            </a:r>
            <a:b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pl-PL"/>
          </a:p>
        </p:txBody>
      </p:sp>
      <p:sp>
        <p:nvSpPr>
          <p:cNvPr id="4" name="Elipsa 23">
            <a:extLst>
              <a:ext uri="{FF2B5EF4-FFF2-40B4-BE49-F238E27FC236}">
                <a16:creationId xmlns:a16="http://schemas.microsoft.com/office/drawing/2014/main" id="{3660F999-B000-EBC3-C100-D0847FACF316}"/>
              </a:ext>
            </a:extLst>
          </p:cNvPr>
          <p:cNvSpPr/>
          <p:nvPr/>
        </p:nvSpPr>
        <p:spPr>
          <a:xfrm>
            <a:off x="1055225" y="3543299"/>
            <a:ext cx="4429831" cy="4174207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CFA4A-FCF7-58AD-521D-F14EE76BE7B2}"/>
              </a:ext>
            </a:extLst>
          </p:cNvPr>
          <p:cNvSpPr/>
          <p:nvPr/>
        </p:nvSpPr>
        <p:spPr>
          <a:xfrm>
            <a:off x="1493686" y="4674195"/>
            <a:ext cx="3231695" cy="1620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pl-PL" sz="8000" b="1" dirty="0">
                <a:solidFill>
                  <a:srgbClr val="00B050"/>
                </a:solidFill>
                <a:latin typeface="Montserrat SemiBold" panose="020B0604020202020204" charset="-18"/>
              </a:rPr>
              <a:t>13-15</a:t>
            </a:r>
          </a:p>
          <a:p>
            <a:pPr algn="ctr" defTabSz="1371600"/>
            <a:r>
              <a:rPr lang="pl-PL" sz="8000" b="1" dirty="0">
                <a:solidFill>
                  <a:srgbClr val="00B050"/>
                </a:solidFill>
                <a:latin typeface="Montserrat SemiBold" panose="020B0604020202020204" charset="-18"/>
              </a:rPr>
              <a:t>maja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6DB637DF-A3A8-6ECF-633F-F26E0EA308E6}"/>
              </a:ext>
            </a:extLst>
          </p:cNvPr>
          <p:cNvGrpSpPr/>
          <p:nvPr/>
        </p:nvGrpSpPr>
        <p:grpSpPr>
          <a:xfrm>
            <a:off x="6298562" y="2476500"/>
            <a:ext cx="10735268" cy="7647172"/>
            <a:chOff x="795971" y="1129441"/>
            <a:chExt cx="10584192" cy="5020534"/>
          </a:xfrm>
        </p:grpSpPr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4CAA3AA9-480D-EF7E-466A-743BAF93D2C6}"/>
                </a:ext>
              </a:extLst>
            </p:cNvPr>
            <p:cNvGrpSpPr/>
            <p:nvPr/>
          </p:nvGrpSpPr>
          <p:grpSpPr>
            <a:xfrm>
              <a:off x="6283325" y="1149350"/>
              <a:ext cx="5096838" cy="2419350"/>
              <a:chOff x="6283325" y="1149350"/>
              <a:chExt cx="5096838" cy="2419350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4E930DDB-BB1A-E217-EC36-77CF39CD8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325" y="1149350"/>
                <a:ext cx="5051425" cy="2419350"/>
              </a:xfrm>
              <a:prstGeom prst="roundRect">
                <a:avLst>
                  <a:gd name="adj" fmla="val 7809"/>
                </a:avLst>
              </a:prstGeom>
              <a:noFill/>
              <a:ln w="38100" cap="rnd">
                <a:solidFill>
                  <a:srgbClr val="057CA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" name="Symbol zastępczy zawartości 2">
                <a:extLst>
                  <a:ext uri="{FF2B5EF4-FFF2-40B4-BE49-F238E27FC236}">
                    <a16:creationId xmlns:a16="http://schemas.microsoft.com/office/drawing/2014/main" id="{EB889BA2-A985-0000-2382-64E3BD25B7D5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6777277" y="1216473"/>
                <a:ext cx="4602886" cy="188764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600"/>
                <a:r>
                  <a:rPr lang="pl-PL" sz="2100">
                    <a:solidFill>
                      <a:prstClr val="black"/>
                    </a:solidFill>
                    <a:latin typeface="Aptos" panose="02110004020202020204"/>
                  </a:rPr>
                  <a:t>Z egzaminu ósmoklasisty zwolnieni są:</a:t>
                </a:r>
              </a:p>
              <a:p>
                <a:pPr marL="1114425" lvl="1" indent="-428625" defTabSz="1371600">
                  <a:buFont typeface="Arial" panose="020B0604020202020204" pitchFamily="34" charset="0"/>
                  <a:buChar char="•"/>
                </a:pPr>
                <a:r>
                  <a:rPr lang="pl-PL" sz="2100" b="1">
                    <a:solidFill>
                      <a:srgbClr val="FF0000"/>
                    </a:solidFill>
                    <a:latin typeface="Aptos" panose="02110004020202020204"/>
                  </a:rPr>
                  <a:t>laureaci i finaliści olimpiady </a:t>
                </a:r>
                <a:r>
                  <a:rPr lang="pl-PL" sz="2100">
                    <a:solidFill>
                      <a:prstClr val="black"/>
                    </a:solidFill>
                    <a:latin typeface="Aptos" panose="02110004020202020204"/>
                  </a:rPr>
                  <a:t>przedmiotowej </a:t>
                </a:r>
                <a:r>
                  <a:rPr lang="pl-PL" sz="2100" b="1">
                    <a:solidFill>
                      <a:prstClr val="black"/>
                    </a:solidFill>
                    <a:latin typeface="Aptos" panose="02110004020202020204"/>
                  </a:rPr>
                  <a:t>wymienionej </a:t>
                </a:r>
                <a:br>
                  <a:rPr lang="pl-PL" sz="2100" b="1">
                    <a:solidFill>
                      <a:prstClr val="black"/>
                    </a:solidFill>
                    <a:latin typeface="Aptos" panose="02110004020202020204"/>
                  </a:rPr>
                </a:br>
                <a:r>
                  <a:rPr lang="pl-PL" sz="2100" b="1">
                    <a:solidFill>
                      <a:prstClr val="black"/>
                    </a:solidFill>
                    <a:latin typeface="Aptos" panose="02110004020202020204"/>
                  </a:rPr>
                  <a:t>w wykazie olimpiad </a:t>
                </a:r>
                <a:endParaRPr lang="pl-PL" sz="210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marL="1114425" lvl="1" indent="-428625" defTabSz="1371600">
                  <a:buFont typeface="Arial" panose="020B0604020202020204" pitchFamily="34" charset="0"/>
                  <a:buChar char="•"/>
                </a:pPr>
                <a:r>
                  <a:rPr lang="pl-PL" sz="2100" b="1">
                    <a:solidFill>
                      <a:srgbClr val="FF0000"/>
                    </a:solidFill>
                    <a:latin typeface="Aptos" panose="02110004020202020204"/>
                  </a:rPr>
                  <a:t>laureaci konkursu </a:t>
                </a:r>
                <a:r>
                  <a:rPr lang="pl-PL" sz="2100">
                    <a:solidFill>
                      <a:prstClr val="black"/>
                    </a:solidFill>
                    <a:latin typeface="Aptos" panose="02110004020202020204"/>
                  </a:rPr>
                  <a:t>przedmiotowego </a:t>
                </a:r>
                <a:r>
                  <a:rPr lang="pl-PL" sz="2100" b="1">
                    <a:solidFill>
                      <a:prstClr val="black"/>
                    </a:solidFill>
                    <a:latin typeface="Aptos" panose="02110004020202020204"/>
                  </a:rPr>
                  <a:t>o zasięgu wojewódzkim lub </a:t>
                </a:r>
                <a:r>
                  <a:rPr lang="pl-PL" sz="2100" b="1" err="1">
                    <a:solidFill>
                      <a:prstClr val="black"/>
                    </a:solidFill>
                    <a:latin typeface="Aptos" panose="02110004020202020204"/>
                  </a:rPr>
                  <a:t>ponadwojewódzkim</a:t>
                </a:r>
                <a:r>
                  <a:rPr lang="pl-PL" sz="2100" b="1">
                    <a:solidFill>
                      <a:prstClr val="black"/>
                    </a:solidFill>
                    <a:latin typeface="Aptos" panose="02110004020202020204"/>
                  </a:rPr>
                  <a:t>.</a:t>
                </a:r>
                <a:endParaRPr lang="pl-PL" sz="21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15CD3E44-D258-CD19-F9F6-7DA3ADCD7FEF}"/>
                </a:ext>
              </a:extLst>
            </p:cNvPr>
            <p:cNvGrpSpPr/>
            <p:nvPr/>
          </p:nvGrpSpPr>
          <p:grpSpPr>
            <a:xfrm>
              <a:off x="6283325" y="3741738"/>
              <a:ext cx="5056188" cy="2408237"/>
              <a:chOff x="6283325" y="3741738"/>
              <a:chExt cx="5056188" cy="2408237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82278305-16A8-EA56-EC98-B0EFE988A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325" y="3741738"/>
                <a:ext cx="5056188" cy="2408237"/>
              </a:xfrm>
              <a:prstGeom prst="roundRect">
                <a:avLst>
                  <a:gd name="adj" fmla="val 8000"/>
                </a:avLst>
              </a:prstGeom>
              <a:noFill/>
              <a:ln w="38100" cap="rnd">
                <a:solidFill>
                  <a:srgbClr val="D1852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8" name="Symbol zastępczy zawartości 2">
                <a:extLst>
                  <a:ext uri="{FF2B5EF4-FFF2-40B4-BE49-F238E27FC236}">
                    <a16:creationId xmlns:a16="http://schemas.microsoft.com/office/drawing/2014/main" id="{12D2DE4A-90D6-1FE8-09B6-97562BBAA363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7709005" y="4354140"/>
                <a:ext cx="3530544" cy="160082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71600">
                  <a:buClr>
                    <a:srgbClr val="A02B93"/>
                  </a:buClr>
                  <a:buNone/>
                </a:pPr>
                <a:endParaRPr lang="pl-PL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84C5FF76-2422-9DA1-D353-CB7E80C92B27}"/>
                </a:ext>
              </a:extLst>
            </p:cNvPr>
            <p:cNvGrpSpPr/>
            <p:nvPr/>
          </p:nvGrpSpPr>
          <p:grpSpPr>
            <a:xfrm>
              <a:off x="862013" y="3741738"/>
              <a:ext cx="5078412" cy="2408237"/>
              <a:chOff x="862013" y="3741738"/>
              <a:chExt cx="5078412" cy="2408237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02417E41-5A98-B8B5-267D-B8CEDF3EE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013" y="3741738"/>
                <a:ext cx="5078412" cy="2408237"/>
              </a:xfrm>
              <a:prstGeom prst="roundRect">
                <a:avLst>
                  <a:gd name="adj" fmla="val 8636"/>
                </a:avLst>
              </a:prstGeom>
              <a:noFill/>
              <a:ln w="38100" cap="rnd">
                <a:solidFill>
                  <a:srgbClr val="83236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6" name="Symbol zastępczy zawartości 2">
                <a:extLst>
                  <a:ext uri="{FF2B5EF4-FFF2-40B4-BE49-F238E27FC236}">
                    <a16:creationId xmlns:a16="http://schemas.microsoft.com/office/drawing/2014/main" id="{A3582D73-0369-8A12-E720-57B9381F41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951" y="3808945"/>
                <a:ext cx="3796366" cy="215416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defTabSz="1371600">
                  <a:buFont typeface="Courier New" panose="02070309020205020404" pitchFamily="49" charset="0"/>
                  <a:buChar char="o"/>
                </a:pPr>
                <a: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upewnić się, czy zwolnienie ma zastosowanie, tzn. czy zakres olimpiady lub konkursu obejmuje przedmiot zdawany na egzaminie</a:t>
                </a:r>
              </a:p>
              <a:p>
                <a:pPr marL="428625" lvl="1" indent="-428625" defTabSz="933450">
                  <a:lnSpc>
                    <a:spcPct val="90000"/>
                  </a:lnSpc>
                  <a:spcBef>
                    <a:spcPts val="900"/>
                  </a:spcBef>
                  <a:spcAft>
                    <a:spcPts val="900"/>
                  </a:spcAft>
                  <a:buClr>
                    <a:srgbClr val="E97132"/>
                  </a:buClr>
                </a:pPr>
                <a:endParaRPr lang="en-US" sz="18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47820283-BE06-0B26-BACC-3D7FBC39EF49}"/>
                </a:ext>
              </a:extLst>
            </p:cNvPr>
            <p:cNvGrpSpPr/>
            <p:nvPr/>
          </p:nvGrpSpPr>
          <p:grpSpPr>
            <a:xfrm>
              <a:off x="795971" y="1129441"/>
              <a:ext cx="5078412" cy="2419350"/>
              <a:chOff x="795971" y="1129441"/>
              <a:chExt cx="5078412" cy="2419350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61AB6A3A-3F3F-B943-C898-C9E29AED6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1" y="1129441"/>
                <a:ext cx="5078412" cy="2419350"/>
              </a:xfrm>
              <a:prstGeom prst="roundRect">
                <a:avLst>
                  <a:gd name="adj" fmla="val 8793"/>
                </a:avLst>
              </a:prstGeom>
              <a:noFill/>
              <a:ln w="38100" cap="rnd">
                <a:solidFill>
                  <a:srgbClr val="6C9C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24" name="Symbol zastępczy zawartości 2">
                <a:extLst>
                  <a:ext uri="{FF2B5EF4-FFF2-40B4-BE49-F238E27FC236}">
                    <a16:creationId xmlns:a16="http://schemas.microsoft.com/office/drawing/2014/main" id="{EEDE5795-604E-1D2F-C67D-65D0BEC145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012" y="1304619"/>
                <a:ext cx="3961861" cy="209950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71600">
                  <a:buNone/>
                </a:pPr>
                <a: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Aby wprowadzić dane dotyczące laureatów, finalistów olimpiad </a:t>
                </a:r>
                <a:b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 laureatów konkursów przedmiotowych należy:</a:t>
                </a:r>
              </a:p>
              <a:p>
                <a:pPr defTabSz="1371600"/>
                <a:endParaRPr lang="pl-PL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 defTabSz="1371600">
                  <a:buFont typeface="Courier New" panose="02070309020205020404" pitchFamily="49" charset="0"/>
                  <a:buChar char="o"/>
                </a:pPr>
                <a: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sprawdzić komunikat MEN </a:t>
                </a:r>
                <a:b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2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sprawie wykazu olimpiad oraz konkursów</a:t>
                </a:r>
              </a:p>
              <a:p>
                <a:pPr marL="0" lvl="1" indent="0" defTabSz="1371600">
                  <a:lnSpc>
                    <a:spcPct val="90000"/>
                  </a:lnSpc>
                  <a:spcAft>
                    <a:spcPts val="900"/>
                  </a:spcAft>
                  <a:buClr>
                    <a:srgbClr val="4EA72E"/>
                  </a:buClr>
                  <a:buNone/>
                </a:pPr>
                <a:endParaRPr lang="pl-PL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F8FE4C1D-5299-076C-5BD8-7147BF367586}"/>
                </a:ext>
              </a:extLst>
            </p:cNvPr>
            <p:cNvGrpSpPr/>
            <p:nvPr/>
          </p:nvGrpSpPr>
          <p:grpSpPr>
            <a:xfrm>
              <a:off x="4369362" y="1927224"/>
              <a:ext cx="3477283" cy="3459417"/>
              <a:chOff x="4369362" y="1927224"/>
              <a:chExt cx="3477283" cy="3459417"/>
            </a:xfrm>
          </p:grpSpPr>
          <p:grpSp>
            <p:nvGrpSpPr>
              <p:cNvPr id="12" name="Grupa 11">
                <a:extLst>
                  <a:ext uri="{FF2B5EF4-FFF2-40B4-BE49-F238E27FC236}">
                    <a16:creationId xmlns:a16="http://schemas.microsoft.com/office/drawing/2014/main" id="{7D983CD2-EDEB-9B33-993C-3AE9FC5C6842}"/>
                  </a:ext>
                </a:extLst>
              </p:cNvPr>
              <p:cNvGrpSpPr/>
              <p:nvPr/>
            </p:nvGrpSpPr>
            <p:grpSpPr>
              <a:xfrm>
                <a:off x="4369362" y="1927224"/>
                <a:ext cx="3477283" cy="3459417"/>
                <a:chOff x="4369362" y="1927224"/>
                <a:chExt cx="3477283" cy="3459417"/>
              </a:xfrm>
            </p:grpSpPr>
            <p:sp>
              <p:nvSpPr>
                <p:cNvPr id="17" name="Owal 16">
                  <a:extLst>
                    <a:ext uri="{FF2B5EF4-FFF2-40B4-BE49-F238E27FC236}">
                      <a16:creationId xmlns:a16="http://schemas.microsoft.com/office/drawing/2014/main" id="{E5FF435E-9296-AFEA-32EF-64C18B9AE3CB}"/>
                    </a:ext>
                  </a:extLst>
                </p:cNvPr>
                <p:cNvSpPr/>
                <p:nvPr/>
              </p:nvSpPr>
              <p:spPr>
                <a:xfrm>
                  <a:off x="5808228" y="2083368"/>
                  <a:ext cx="1800200" cy="1800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grpSp>
              <p:nvGrpSpPr>
                <p:cNvPr id="18" name="Grupa 17">
                  <a:extLst>
                    <a:ext uri="{FF2B5EF4-FFF2-40B4-BE49-F238E27FC236}">
                      <a16:creationId xmlns:a16="http://schemas.microsoft.com/office/drawing/2014/main" id="{3C9DDF07-1CB7-B9F9-F7F3-9389FF9C1B95}"/>
                    </a:ext>
                  </a:extLst>
                </p:cNvPr>
                <p:cNvGrpSpPr/>
                <p:nvPr/>
              </p:nvGrpSpPr>
              <p:grpSpPr>
                <a:xfrm>
                  <a:off x="4369362" y="1947088"/>
                  <a:ext cx="3477283" cy="3439553"/>
                  <a:chOff x="4369362" y="1947088"/>
                  <a:chExt cx="3477283" cy="3439553"/>
                </a:xfrm>
              </p:grpSpPr>
              <p:sp>
                <p:nvSpPr>
                  <p:cNvPr id="20" name="Freeform 5">
                    <a:extLst>
                      <a:ext uri="{FF2B5EF4-FFF2-40B4-BE49-F238E27FC236}">
                        <a16:creationId xmlns:a16="http://schemas.microsoft.com/office/drawing/2014/main" id="{6018F1ED-D3D8-FE9C-AA67-7C0EA5C191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4399445" y="1947088"/>
                    <a:ext cx="2273300" cy="1755775"/>
                  </a:xfrm>
                  <a:custGeom>
                    <a:avLst/>
                    <a:gdLst>
                      <a:gd name="T0" fmla="*/ 696 w 949"/>
                      <a:gd name="T1" fmla="*/ 733 h 735"/>
                      <a:gd name="T2" fmla="*/ 696 w 949"/>
                      <a:gd name="T3" fmla="*/ 735 h 735"/>
                      <a:gd name="T4" fmla="*/ 696 w 949"/>
                      <a:gd name="T5" fmla="*/ 735 h 735"/>
                      <a:gd name="T6" fmla="*/ 601 w 949"/>
                      <a:gd name="T7" fmla="*/ 139 h 735"/>
                      <a:gd name="T8" fmla="*/ 109 w 949"/>
                      <a:gd name="T9" fmla="*/ 264 h 735"/>
                      <a:gd name="T10" fmla="*/ 109 w 949"/>
                      <a:gd name="T11" fmla="*/ 264 h 735"/>
                      <a:gd name="T12" fmla="*/ 110 w 949"/>
                      <a:gd name="T13" fmla="*/ 664 h 735"/>
                      <a:gd name="T14" fmla="*/ 138 w 949"/>
                      <a:gd name="T15" fmla="*/ 704 h 7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49" h="735">
                        <a:moveTo>
                          <a:pt x="696" y="733"/>
                        </a:moveTo>
                        <a:cubicBezTo>
                          <a:pt x="696" y="735"/>
                          <a:pt x="696" y="735"/>
                          <a:pt x="696" y="735"/>
                        </a:cubicBezTo>
                        <a:cubicBezTo>
                          <a:pt x="696" y="735"/>
                          <a:pt x="696" y="735"/>
                          <a:pt x="696" y="735"/>
                        </a:cubicBezTo>
                        <a:cubicBezTo>
                          <a:pt x="949" y="363"/>
                          <a:pt x="641" y="159"/>
                          <a:pt x="601" y="139"/>
                        </a:cubicBezTo>
                        <a:cubicBezTo>
                          <a:pt x="307" y="0"/>
                          <a:pt x="136" y="227"/>
                          <a:pt x="109" y="264"/>
                        </a:cubicBezTo>
                        <a:cubicBezTo>
                          <a:pt x="109" y="264"/>
                          <a:pt x="109" y="264"/>
                          <a:pt x="109" y="264"/>
                        </a:cubicBezTo>
                        <a:cubicBezTo>
                          <a:pt x="0" y="424"/>
                          <a:pt x="56" y="575"/>
                          <a:pt x="110" y="664"/>
                        </a:cubicBezTo>
                        <a:cubicBezTo>
                          <a:pt x="120" y="679"/>
                          <a:pt x="129" y="692"/>
                          <a:pt x="138" y="704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91C83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21" name="Freeform 6">
                    <a:extLst>
                      <a:ext uri="{FF2B5EF4-FFF2-40B4-BE49-F238E27FC236}">
                        <a16:creationId xmlns:a16="http://schemas.microsoft.com/office/drawing/2014/main" id="{BA9F5389-C930-1774-E410-1E23CE5FC0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4369362" y="3090261"/>
                    <a:ext cx="1760538" cy="2292350"/>
                  </a:xfrm>
                  <a:custGeom>
                    <a:avLst/>
                    <a:gdLst>
                      <a:gd name="T0" fmla="*/ 733 w 735"/>
                      <a:gd name="T1" fmla="*/ 252 h 960"/>
                      <a:gd name="T2" fmla="*/ 735 w 735"/>
                      <a:gd name="T3" fmla="*/ 252 h 960"/>
                      <a:gd name="T4" fmla="*/ 735 w 735"/>
                      <a:gd name="T5" fmla="*/ 252 h 960"/>
                      <a:gd name="T6" fmla="*/ 139 w 735"/>
                      <a:gd name="T7" fmla="*/ 347 h 960"/>
                      <a:gd name="T8" fmla="*/ 264 w 735"/>
                      <a:gd name="T9" fmla="*/ 839 h 960"/>
                      <a:gd name="T10" fmla="*/ 264 w 735"/>
                      <a:gd name="T11" fmla="*/ 839 h 960"/>
                      <a:gd name="T12" fmla="*/ 691 w 735"/>
                      <a:gd name="T13" fmla="*/ 819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35" h="960">
                        <a:moveTo>
                          <a:pt x="733" y="252"/>
                        </a:moveTo>
                        <a:cubicBezTo>
                          <a:pt x="735" y="252"/>
                          <a:pt x="735" y="252"/>
                          <a:pt x="735" y="252"/>
                        </a:cubicBezTo>
                        <a:cubicBezTo>
                          <a:pt x="735" y="252"/>
                          <a:pt x="735" y="252"/>
                          <a:pt x="735" y="252"/>
                        </a:cubicBezTo>
                        <a:cubicBezTo>
                          <a:pt x="362" y="0"/>
                          <a:pt x="158" y="307"/>
                          <a:pt x="139" y="347"/>
                        </a:cubicBezTo>
                        <a:cubicBezTo>
                          <a:pt x="0" y="641"/>
                          <a:pt x="227" y="811"/>
                          <a:pt x="264" y="839"/>
                        </a:cubicBezTo>
                        <a:cubicBezTo>
                          <a:pt x="264" y="839"/>
                          <a:pt x="264" y="839"/>
                          <a:pt x="264" y="839"/>
                        </a:cubicBezTo>
                        <a:cubicBezTo>
                          <a:pt x="441" y="960"/>
                          <a:pt x="608" y="877"/>
                          <a:pt x="691" y="8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83236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22" name="Freeform 7">
                    <a:extLst>
                      <a:ext uri="{FF2B5EF4-FFF2-40B4-BE49-F238E27FC236}">
                        <a16:creationId xmlns:a16="http://schemas.microsoft.com/office/drawing/2014/main" id="{830E72C5-CD1B-08C2-DE7F-982E89F836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5528895" y="3634041"/>
                    <a:ext cx="2317750" cy="1752600"/>
                  </a:xfrm>
                  <a:custGeom>
                    <a:avLst/>
                    <a:gdLst>
                      <a:gd name="T0" fmla="*/ 253 w 968"/>
                      <a:gd name="T1" fmla="*/ 1 h 734"/>
                      <a:gd name="T2" fmla="*/ 253 w 968"/>
                      <a:gd name="T3" fmla="*/ 0 h 734"/>
                      <a:gd name="T4" fmla="*/ 253 w 968"/>
                      <a:gd name="T5" fmla="*/ 0 h 734"/>
                      <a:gd name="T6" fmla="*/ 348 w 968"/>
                      <a:gd name="T7" fmla="*/ 595 h 734"/>
                      <a:gd name="T8" fmla="*/ 841 w 968"/>
                      <a:gd name="T9" fmla="*/ 470 h 734"/>
                      <a:gd name="T10" fmla="*/ 841 w 968"/>
                      <a:gd name="T11" fmla="*/ 470 h 734"/>
                      <a:gd name="T12" fmla="*/ 812 w 968"/>
                      <a:gd name="T13" fmla="*/ 31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8" h="734">
                        <a:moveTo>
                          <a:pt x="253" y="1"/>
                        </a:moveTo>
                        <a:cubicBezTo>
                          <a:pt x="253" y="0"/>
                          <a:pt x="253" y="0"/>
                          <a:pt x="253" y="0"/>
                        </a:cubicBezTo>
                        <a:cubicBezTo>
                          <a:pt x="253" y="0"/>
                          <a:pt x="253" y="0"/>
                          <a:pt x="253" y="0"/>
                        </a:cubicBezTo>
                        <a:cubicBezTo>
                          <a:pt x="0" y="372"/>
                          <a:pt x="308" y="575"/>
                          <a:pt x="348" y="595"/>
                        </a:cubicBezTo>
                        <a:cubicBezTo>
                          <a:pt x="642" y="734"/>
                          <a:pt x="813" y="507"/>
                          <a:pt x="841" y="470"/>
                        </a:cubicBezTo>
                        <a:cubicBezTo>
                          <a:pt x="841" y="470"/>
                          <a:pt x="841" y="470"/>
                          <a:pt x="841" y="470"/>
                        </a:cubicBezTo>
                        <a:cubicBezTo>
                          <a:pt x="968" y="283"/>
                          <a:pt x="869" y="107"/>
                          <a:pt x="812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FBAA1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</p:grpSp>
            <p:sp>
              <p:nvSpPr>
                <p:cNvPr id="19" name="Freeform 5">
                  <a:extLst>
                    <a:ext uri="{FF2B5EF4-FFF2-40B4-BE49-F238E27FC236}">
                      <a16:creationId xmlns:a16="http://schemas.microsoft.com/office/drawing/2014/main" id="{BBCBE8C0-9E18-3CFE-18E8-2462312C8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7401" y="1927224"/>
                  <a:ext cx="1713772" cy="2276953"/>
                </a:xfrm>
                <a:custGeom>
                  <a:avLst/>
                  <a:gdLst>
                    <a:gd name="T0" fmla="*/ 1 w 723"/>
                    <a:gd name="T1" fmla="*/ 727 h 963"/>
                    <a:gd name="T2" fmla="*/ 1 w 723"/>
                    <a:gd name="T3" fmla="*/ 727 h 963"/>
                    <a:gd name="T4" fmla="*/ 1 w 723"/>
                    <a:gd name="T5" fmla="*/ 727 h 963"/>
                    <a:gd name="T6" fmla="*/ 1 w 723"/>
                    <a:gd name="T7" fmla="*/ 727 h 963"/>
                    <a:gd name="T8" fmla="*/ 596 w 723"/>
                    <a:gd name="T9" fmla="*/ 606 h 963"/>
                    <a:gd name="T10" fmla="*/ 449 w 723"/>
                    <a:gd name="T11" fmla="*/ 118 h 963"/>
                    <a:gd name="T12" fmla="*/ 449 w 723"/>
                    <a:gd name="T13" fmla="*/ 118 h 963"/>
                    <a:gd name="T14" fmla="*/ 11 w 723"/>
                    <a:gd name="T15" fmla="*/ 165 h 9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23" h="963">
                      <a:moveTo>
                        <a:pt x="1" y="727"/>
                      </a:moveTo>
                      <a:cubicBezTo>
                        <a:pt x="1" y="727"/>
                        <a:pt x="0" y="725"/>
                        <a:pt x="1" y="727"/>
                      </a:cubicBezTo>
                      <a:cubicBezTo>
                        <a:pt x="1" y="727"/>
                        <a:pt x="1" y="727"/>
                        <a:pt x="1" y="727"/>
                      </a:cubicBezTo>
                      <a:cubicBezTo>
                        <a:pt x="1" y="727"/>
                        <a:pt x="1" y="727"/>
                        <a:pt x="1" y="727"/>
                      </a:cubicBezTo>
                      <a:cubicBezTo>
                        <a:pt x="387" y="963"/>
                        <a:pt x="578" y="646"/>
                        <a:pt x="596" y="606"/>
                      </a:cubicBezTo>
                      <a:cubicBezTo>
                        <a:pt x="723" y="305"/>
                        <a:pt x="487" y="145"/>
                        <a:pt x="449" y="118"/>
                      </a:cubicBezTo>
                      <a:cubicBezTo>
                        <a:pt x="449" y="118"/>
                        <a:pt x="449" y="118"/>
                        <a:pt x="449" y="118"/>
                      </a:cubicBezTo>
                      <a:cubicBezTo>
                        <a:pt x="258" y="0"/>
                        <a:pt x="87" y="103"/>
                        <a:pt x="11" y="165"/>
                      </a:cubicBezTo>
                    </a:path>
                  </a:pathLst>
                </a:custGeom>
                <a:noFill/>
                <a:ln w="39688" cap="flat">
                  <a:solidFill>
                    <a:srgbClr val="15A4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37160" tIns="68580" rIns="137160" bIns="685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371600"/>
                  <a:endParaRPr lang="en-US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p:grp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id="{597C4DC4-3A8E-0613-DA88-284A89495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060" y="2660552"/>
                <a:ext cx="549968" cy="560998"/>
              </a:xfrm>
              <a:custGeom>
                <a:avLst/>
                <a:gdLst>
                  <a:gd name="T0" fmla="*/ 224 w 250"/>
                  <a:gd name="T1" fmla="*/ 66 h 255"/>
                  <a:gd name="T2" fmla="*/ 76 w 250"/>
                  <a:gd name="T3" fmla="*/ 255 h 255"/>
                  <a:gd name="T4" fmla="*/ 76 w 250"/>
                  <a:gd name="T5" fmla="*/ 255 h 255"/>
                  <a:gd name="T6" fmla="*/ 7 w 250"/>
                  <a:gd name="T7" fmla="*/ 140 h 255"/>
                  <a:gd name="T8" fmla="*/ 15 w 250"/>
                  <a:gd name="T9" fmla="*/ 105 h 255"/>
                  <a:gd name="T10" fmla="*/ 50 w 250"/>
                  <a:gd name="T11" fmla="*/ 114 h 255"/>
                  <a:gd name="T12" fmla="*/ 81 w 250"/>
                  <a:gd name="T13" fmla="*/ 166 h 255"/>
                  <a:gd name="T14" fmla="*/ 202 w 250"/>
                  <a:gd name="T15" fmla="*/ 13 h 255"/>
                  <a:gd name="T16" fmla="*/ 237 w 250"/>
                  <a:gd name="T17" fmla="*/ 8 h 255"/>
                  <a:gd name="T18" fmla="*/ 241 w 250"/>
                  <a:gd name="T19" fmla="*/ 4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255">
                    <a:moveTo>
                      <a:pt x="224" y="66"/>
                    </a:moveTo>
                    <a:cubicBezTo>
                      <a:pt x="76" y="255"/>
                      <a:pt x="76" y="255"/>
                      <a:pt x="76" y="255"/>
                    </a:cubicBezTo>
                    <a:cubicBezTo>
                      <a:pt x="76" y="255"/>
                      <a:pt x="76" y="255"/>
                      <a:pt x="76" y="255"/>
                    </a:cubicBezTo>
                    <a:cubicBezTo>
                      <a:pt x="7" y="140"/>
                      <a:pt x="7" y="140"/>
                      <a:pt x="7" y="140"/>
                    </a:cubicBezTo>
                    <a:cubicBezTo>
                      <a:pt x="0" y="128"/>
                      <a:pt x="3" y="112"/>
                      <a:pt x="15" y="105"/>
                    </a:cubicBezTo>
                    <a:cubicBezTo>
                      <a:pt x="27" y="98"/>
                      <a:pt x="43" y="102"/>
                      <a:pt x="50" y="114"/>
                    </a:cubicBezTo>
                    <a:cubicBezTo>
                      <a:pt x="81" y="166"/>
                      <a:pt x="81" y="166"/>
                      <a:pt x="81" y="166"/>
                    </a:cubicBezTo>
                    <a:cubicBezTo>
                      <a:pt x="202" y="13"/>
                      <a:pt x="202" y="13"/>
                      <a:pt x="202" y="13"/>
                    </a:cubicBezTo>
                    <a:cubicBezTo>
                      <a:pt x="210" y="2"/>
                      <a:pt x="226" y="0"/>
                      <a:pt x="237" y="8"/>
                    </a:cubicBezTo>
                    <a:cubicBezTo>
                      <a:pt x="248" y="17"/>
                      <a:pt x="250" y="33"/>
                      <a:pt x="241" y="44"/>
                    </a:cubicBezTo>
                  </a:path>
                </a:pathLst>
              </a:custGeom>
              <a:noFill/>
              <a:ln w="38100" cap="rnd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4" name="Freeform 30">
                <a:extLst>
                  <a:ext uri="{FF2B5EF4-FFF2-40B4-BE49-F238E27FC236}">
                    <a16:creationId xmlns:a16="http://schemas.microsoft.com/office/drawing/2014/main" id="{9F509FF5-E7A3-B36B-0A99-332F622328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0367" y="4117975"/>
                <a:ext cx="621507" cy="452301"/>
              </a:xfrm>
              <a:custGeom>
                <a:avLst/>
                <a:gdLst>
                  <a:gd name="T0" fmla="*/ 196 w 274"/>
                  <a:gd name="T1" fmla="*/ 22 h 199"/>
                  <a:gd name="T2" fmla="*/ 218 w 274"/>
                  <a:gd name="T3" fmla="*/ 6 h 199"/>
                  <a:gd name="T4" fmla="*/ 218 w 274"/>
                  <a:gd name="T5" fmla="*/ 6 h 199"/>
                  <a:gd name="T6" fmla="*/ 240 w 274"/>
                  <a:gd name="T7" fmla="*/ 22 h 199"/>
                  <a:gd name="T8" fmla="*/ 240 w 274"/>
                  <a:gd name="T9" fmla="*/ 158 h 199"/>
                  <a:gd name="T10" fmla="*/ 218 w 274"/>
                  <a:gd name="T11" fmla="*/ 174 h 199"/>
                  <a:gd name="T12" fmla="*/ 218 w 274"/>
                  <a:gd name="T13" fmla="*/ 174 h 199"/>
                  <a:gd name="T14" fmla="*/ 196 w 274"/>
                  <a:gd name="T15" fmla="*/ 158 h 199"/>
                  <a:gd name="T16" fmla="*/ 196 w 274"/>
                  <a:gd name="T17" fmla="*/ 22 h 199"/>
                  <a:gd name="T18" fmla="*/ 116 w 274"/>
                  <a:gd name="T19" fmla="*/ 158 h 199"/>
                  <a:gd name="T20" fmla="*/ 139 w 274"/>
                  <a:gd name="T21" fmla="*/ 174 h 199"/>
                  <a:gd name="T22" fmla="*/ 139 w 274"/>
                  <a:gd name="T23" fmla="*/ 174 h 199"/>
                  <a:gd name="T24" fmla="*/ 161 w 274"/>
                  <a:gd name="T25" fmla="*/ 158 h 199"/>
                  <a:gd name="T26" fmla="*/ 161 w 274"/>
                  <a:gd name="T27" fmla="*/ 64 h 199"/>
                  <a:gd name="T28" fmla="*/ 139 w 274"/>
                  <a:gd name="T29" fmla="*/ 47 h 199"/>
                  <a:gd name="T30" fmla="*/ 139 w 274"/>
                  <a:gd name="T31" fmla="*/ 47 h 199"/>
                  <a:gd name="T32" fmla="*/ 116 w 274"/>
                  <a:gd name="T33" fmla="*/ 64 h 199"/>
                  <a:gd name="T34" fmla="*/ 116 w 274"/>
                  <a:gd name="T35" fmla="*/ 158 h 199"/>
                  <a:gd name="T36" fmla="*/ 37 w 274"/>
                  <a:gd name="T37" fmla="*/ 158 h 199"/>
                  <a:gd name="T38" fmla="*/ 59 w 274"/>
                  <a:gd name="T39" fmla="*/ 174 h 199"/>
                  <a:gd name="T40" fmla="*/ 59 w 274"/>
                  <a:gd name="T41" fmla="*/ 174 h 199"/>
                  <a:gd name="T42" fmla="*/ 81 w 274"/>
                  <a:gd name="T43" fmla="*/ 158 h 199"/>
                  <a:gd name="T44" fmla="*/ 81 w 274"/>
                  <a:gd name="T45" fmla="*/ 107 h 199"/>
                  <a:gd name="T46" fmla="*/ 59 w 274"/>
                  <a:gd name="T47" fmla="*/ 90 h 199"/>
                  <a:gd name="T48" fmla="*/ 59 w 274"/>
                  <a:gd name="T49" fmla="*/ 90 h 199"/>
                  <a:gd name="T50" fmla="*/ 37 w 274"/>
                  <a:gd name="T51" fmla="*/ 107 h 199"/>
                  <a:gd name="T52" fmla="*/ 37 w 274"/>
                  <a:gd name="T53" fmla="*/ 158 h 199"/>
                  <a:gd name="T54" fmla="*/ 0 w 274"/>
                  <a:gd name="T55" fmla="*/ 0 h 199"/>
                  <a:gd name="T56" fmla="*/ 0 w 274"/>
                  <a:gd name="T57" fmla="*/ 199 h 199"/>
                  <a:gd name="T58" fmla="*/ 274 w 274"/>
                  <a:gd name="T59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4" h="199">
                    <a:moveTo>
                      <a:pt x="196" y="22"/>
                    </a:moveTo>
                    <a:cubicBezTo>
                      <a:pt x="196" y="13"/>
                      <a:pt x="206" y="6"/>
                      <a:pt x="218" y="6"/>
                    </a:cubicBezTo>
                    <a:cubicBezTo>
                      <a:pt x="218" y="6"/>
                      <a:pt x="218" y="6"/>
                      <a:pt x="218" y="6"/>
                    </a:cubicBezTo>
                    <a:cubicBezTo>
                      <a:pt x="230" y="6"/>
                      <a:pt x="240" y="13"/>
                      <a:pt x="240" y="22"/>
                    </a:cubicBezTo>
                    <a:cubicBezTo>
                      <a:pt x="240" y="158"/>
                      <a:pt x="240" y="158"/>
                      <a:pt x="240" y="158"/>
                    </a:cubicBezTo>
                    <a:cubicBezTo>
                      <a:pt x="240" y="167"/>
                      <a:pt x="230" y="174"/>
                      <a:pt x="218" y="174"/>
                    </a:cubicBezTo>
                    <a:cubicBezTo>
                      <a:pt x="218" y="174"/>
                      <a:pt x="218" y="174"/>
                      <a:pt x="218" y="174"/>
                    </a:cubicBezTo>
                    <a:cubicBezTo>
                      <a:pt x="206" y="174"/>
                      <a:pt x="196" y="167"/>
                      <a:pt x="196" y="158"/>
                    </a:cubicBezTo>
                    <a:lnTo>
                      <a:pt x="196" y="22"/>
                    </a:lnTo>
                    <a:close/>
                    <a:moveTo>
                      <a:pt x="116" y="158"/>
                    </a:moveTo>
                    <a:cubicBezTo>
                      <a:pt x="116" y="167"/>
                      <a:pt x="126" y="174"/>
                      <a:pt x="139" y="174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51" y="174"/>
                      <a:pt x="161" y="167"/>
                      <a:pt x="161" y="158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55"/>
                      <a:pt x="151" y="47"/>
                      <a:pt x="139" y="47"/>
                    </a:cubicBezTo>
                    <a:cubicBezTo>
                      <a:pt x="139" y="47"/>
                      <a:pt x="139" y="47"/>
                      <a:pt x="139" y="47"/>
                    </a:cubicBezTo>
                    <a:cubicBezTo>
                      <a:pt x="126" y="47"/>
                      <a:pt x="116" y="55"/>
                      <a:pt x="116" y="64"/>
                    </a:cubicBezTo>
                    <a:lnTo>
                      <a:pt x="116" y="158"/>
                    </a:lnTo>
                    <a:close/>
                    <a:moveTo>
                      <a:pt x="37" y="158"/>
                    </a:moveTo>
                    <a:cubicBezTo>
                      <a:pt x="37" y="167"/>
                      <a:pt x="47" y="174"/>
                      <a:pt x="59" y="174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71" y="174"/>
                      <a:pt x="81" y="167"/>
                      <a:pt x="81" y="158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81" y="98"/>
                      <a:pt x="71" y="90"/>
                      <a:pt x="59" y="90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47" y="90"/>
                      <a:pt x="37" y="98"/>
                      <a:pt x="37" y="107"/>
                    </a:cubicBezTo>
                    <a:lnTo>
                      <a:pt x="37" y="158"/>
                    </a:lnTo>
                    <a:close/>
                    <a:moveTo>
                      <a:pt x="0" y="0"/>
                    </a:moveTo>
                    <a:cubicBezTo>
                      <a:pt x="0" y="199"/>
                      <a:pt x="0" y="199"/>
                      <a:pt x="0" y="199"/>
                    </a:cubicBezTo>
                    <a:cubicBezTo>
                      <a:pt x="274" y="199"/>
                      <a:pt x="274" y="199"/>
                      <a:pt x="274" y="199"/>
                    </a:cubicBezTo>
                  </a:path>
                </a:pathLst>
              </a:custGeom>
              <a:noFill/>
              <a:ln w="38100" cap="rnd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" name="Freeform 21">
                <a:extLst>
                  <a:ext uri="{FF2B5EF4-FFF2-40B4-BE49-F238E27FC236}">
                    <a16:creationId xmlns:a16="http://schemas.microsoft.com/office/drawing/2014/main" id="{8BF0A084-8A96-00B6-6A24-91479FA6A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7950" y="3968750"/>
                <a:ext cx="377608" cy="632315"/>
              </a:xfrm>
              <a:custGeom>
                <a:avLst/>
                <a:gdLst>
                  <a:gd name="T0" fmla="*/ 129 w 152"/>
                  <a:gd name="T1" fmla="*/ 39 h 254"/>
                  <a:gd name="T2" fmla="*/ 56 w 152"/>
                  <a:gd name="T3" fmla="*/ 112 h 254"/>
                  <a:gd name="T4" fmla="*/ 139 w 152"/>
                  <a:gd name="T5" fmla="*/ 112 h 254"/>
                  <a:gd name="T6" fmla="*/ 139 w 152"/>
                  <a:gd name="T7" fmla="*/ 112 h 254"/>
                  <a:gd name="T8" fmla="*/ 150 w 152"/>
                  <a:gd name="T9" fmla="*/ 119 h 254"/>
                  <a:gd name="T10" fmla="*/ 147 w 152"/>
                  <a:gd name="T11" fmla="*/ 132 h 254"/>
                  <a:gd name="T12" fmla="*/ 48 w 152"/>
                  <a:gd name="T13" fmla="*/ 231 h 254"/>
                  <a:gd name="T14" fmla="*/ 61 w 152"/>
                  <a:gd name="T15" fmla="*/ 231 h 254"/>
                  <a:gd name="T16" fmla="*/ 61 w 152"/>
                  <a:gd name="T17" fmla="*/ 231 h 254"/>
                  <a:gd name="T18" fmla="*/ 73 w 152"/>
                  <a:gd name="T19" fmla="*/ 242 h 254"/>
                  <a:gd name="T20" fmla="*/ 61 w 152"/>
                  <a:gd name="T21" fmla="*/ 254 h 254"/>
                  <a:gd name="T22" fmla="*/ 12 w 152"/>
                  <a:gd name="T23" fmla="*/ 254 h 254"/>
                  <a:gd name="T24" fmla="*/ 12 w 152"/>
                  <a:gd name="T25" fmla="*/ 254 h 254"/>
                  <a:gd name="T26" fmla="*/ 3 w 152"/>
                  <a:gd name="T27" fmla="*/ 250 h 254"/>
                  <a:gd name="T28" fmla="*/ 1 w 152"/>
                  <a:gd name="T29" fmla="*/ 240 h 254"/>
                  <a:gd name="T30" fmla="*/ 12 w 152"/>
                  <a:gd name="T31" fmla="*/ 193 h 254"/>
                  <a:gd name="T32" fmla="*/ 27 w 152"/>
                  <a:gd name="T33" fmla="*/ 184 h 254"/>
                  <a:gd name="T34" fmla="*/ 35 w 152"/>
                  <a:gd name="T35" fmla="*/ 198 h 254"/>
                  <a:gd name="T36" fmla="*/ 32 w 152"/>
                  <a:gd name="T37" fmla="*/ 214 h 254"/>
                  <a:gd name="T38" fmla="*/ 110 w 152"/>
                  <a:gd name="T39" fmla="*/ 136 h 254"/>
                  <a:gd name="T40" fmla="*/ 28 w 152"/>
                  <a:gd name="T41" fmla="*/ 136 h 254"/>
                  <a:gd name="T42" fmla="*/ 27 w 152"/>
                  <a:gd name="T43" fmla="*/ 136 h 254"/>
                  <a:gd name="T44" fmla="*/ 17 w 152"/>
                  <a:gd name="T45" fmla="*/ 128 h 254"/>
                  <a:gd name="T46" fmla="*/ 19 w 152"/>
                  <a:gd name="T47" fmla="*/ 115 h 254"/>
                  <a:gd name="T48" fmla="*/ 128 w 152"/>
                  <a:gd name="T49" fmla="*/ 5 h 254"/>
                  <a:gd name="T50" fmla="*/ 145 w 152"/>
                  <a:gd name="T51" fmla="*/ 5 h 254"/>
                  <a:gd name="T52" fmla="*/ 145 w 152"/>
                  <a:gd name="T53" fmla="*/ 22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2" h="254">
                    <a:moveTo>
                      <a:pt x="129" y="39"/>
                    </a:move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12"/>
                      <a:pt x="56" y="112"/>
                      <a:pt x="139" y="112"/>
                    </a:cubicBezTo>
                    <a:cubicBezTo>
                      <a:pt x="139" y="112"/>
                      <a:pt x="139" y="112"/>
                      <a:pt x="139" y="112"/>
                    </a:cubicBezTo>
                    <a:cubicBezTo>
                      <a:pt x="144" y="112"/>
                      <a:pt x="148" y="115"/>
                      <a:pt x="150" y="119"/>
                    </a:cubicBezTo>
                    <a:cubicBezTo>
                      <a:pt x="152" y="124"/>
                      <a:pt x="151" y="129"/>
                      <a:pt x="147" y="132"/>
                    </a:cubicBezTo>
                    <a:cubicBezTo>
                      <a:pt x="147" y="132"/>
                      <a:pt x="147" y="132"/>
                      <a:pt x="48" y="231"/>
                    </a:cubicBezTo>
                    <a:cubicBezTo>
                      <a:pt x="48" y="231"/>
                      <a:pt x="48" y="231"/>
                      <a:pt x="61" y="231"/>
                    </a:cubicBezTo>
                    <a:cubicBezTo>
                      <a:pt x="61" y="231"/>
                      <a:pt x="61" y="231"/>
                      <a:pt x="61" y="231"/>
                    </a:cubicBezTo>
                    <a:cubicBezTo>
                      <a:pt x="67" y="231"/>
                      <a:pt x="73" y="236"/>
                      <a:pt x="73" y="242"/>
                    </a:cubicBezTo>
                    <a:cubicBezTo>
                      <a:pt x="73" y="249"/>
                      <a:pt x="67" y="254"/>
                      <a:pt x="61" y="254"/>
                    </a:cubicBezTo>
                    <a:cubicBezTo>
                      <a:pt x="61" y="254"/>
                      <a:pt x="61" y="254"/>
                      <a:pt x="12" y="254"/>
                    </a:cubicBezTo>
                    <a:cubicBezTo>
                      <a:pt x="12" y="254"/>
                      <a:pt x="12" y="254"/>
                      <a:pt x="12" y="254"/>
                    </a:cubicBezTo>
                    <a:cubicBezTo>
                      <a:pt x="9" y="254"/>
                      <a:pt x="5" y="253"/>
                      <a:pt x="3" y="250"/>
                    </a:cubicBezTo>
                    <a:cubicBezTo>
                      <a:pt x="1" y="247"/>
                      <a:pt x="0" y="243"/>
                      <a:pt x="1" y="240"/>
                    </a:cubicBezTo>
                    <a:cubicBezTo>
                      <a:pt x="1" y="240"/>
                      <a:pt x="1" y="240"/>
                      <a:pt x="12" y="193"/>
                    </a:cubicBezTo>
                    <a:cubicBezTo>
                      <a:pt x="14" y="187"/>
                      <a:pt x="20" y="182"/>
                      <a:pt x="27" y="184"/>
                    </a:cubicBezTo>
                    <a:cubicBezTo>
                      <a:pt x="33" y="186"/>
                      <a:pt x="37" y="192"/>
                      <a:pt x="35" y="198"/>
                    </a:cubicBezTo>
                    <a:cubicBezTo>
                      <a:pt x="35" y="198"/>
                      <a:pt x="35" y="198"/>
                      <a:pt x="32" y="214"/>
                    </a:cubicBezTo>
                    <a:cubicBezTo>
                      <a:pt x="32" y="214"/>
                      <a:pt x="32" y="214"/>
                      <a:pt x="110" y="136"/>
                    </a:cubicBezTo>
                    <a:cubicBezTo>
                      <a:pt x="110" y="136"/>
                      <a:pt x="110" y="136"/>
                      <a:pt x="28" y="136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3" y="136"/>
                      <a:pt x="18" y="133"/>
                      <a:pt x="17" y="128"/>
                    </a:cubicBezTo>
                    <a:cubicBezTo>
                      <a:pt x="15" y="124"/>
                      <a:pt x="16" y="119"/>
                      <a:pt x="19" y="115"/>
                    </a:cubicBezTo>
                    <a:cubicBezTo>
                      <a:pt x="19" y="115"/>
                      <a:pt x="19" y="115"/>
                      <a:pt x="128" y="5"/>
                    </a:cubicBezTo>
                    <a:cubicBezTo>
                      <a:pt x="133" y="0"/>
                      <a:pt x="141" y="0"/>
                      <a:pt x="145" y="5"/>
                    </a:cubicBezTo>
                    <a:cubicBezTo>
                      <a:pt x="150" y="9"/>
                      <a:pt x="150" y="17"/>
                      <a:pt x="145" y="22"/>
                    </a:cubicBezTo>
                  </a:path>
                </a:pathLst>
              </a:custGeom>
              <a:noFill/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19816719-8FB1-B71F-B276-A2E55A4AB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2219" y="2701478"/>
                <a:ext cx="504266" cy="496388"/>
              </a:xfrm>
              <a:custGeom>
                <a:avLst/>
                <a:gdLst>
                  <a:gd name="T0" fmla="*/ 205 w 229"/>
                  <a:gd name="T1" fmla="*/ 59 h 226"/>
                  <a:gd name="T2" fmla="*/ 149 w 229"/>
                  <a:gd name="T3" fmla="*/ 114 h 226"/>
                  <a:gd name="T4" fmla="*/ 220 w 229"/>
                  <a:gd name="T5" fmla="*/ 185 h 226"/>
                  <a:gd name="T6" fmla="*/ 220 w 229"/>
                  <a:gd name="T7" fmla="*/ 219 h 226"/>
                  <a:gd name="T8" fmla="*/ 202 w 229"/>
                  <a:gd name="T9" fmla="*/ 226 h 226"/>
                  <a:gd name="T10" fmla="*/ 185 w 229"/>
                  <a:gd name="T11" fmla="*/ 219 h 226"/>
                  <a:gd name="T12" fmla="*/ 115 w 229"/>
                  <a:gd name="T13" fmla="*/ 149 h 226"/>
                  <a:gd name="T14" fmla="*/ 45 w 229"/>
                  <a:gd name="T15" fmla="*/ 219 h 226"/>
                  <a:gd name="T16" fmla="*/ 27 w 229"/>
                  <a:gd name="T17" fmla="*/ 226 h 226"/>
                  <a:gd name="T18" fmla="*/ 10 w 229"/>
                  <a:gd name="T19" fmla="*/ 219 h 226"/>
                  <a:gd name="T20" fmla="*/ 10 w 229"/>
                  <a:gd name="T21" fmla="*/ 185 h 226"/>
                  <a:gd name="T22" fmla="*/ 80 w 229"/>
                  <a:gd name="T23" fmla="*/ 114 h 226"/>
                  <a:gd name="T24" fmla="*/ 10 w 229"/>
                  <a:gd name="T25" fmla="*/ 44 h 226"/>
                  <a:gd name="T26" fmla="*/ 10 w 229"/>
                  <a:gd name="T27" fmla="*/ 10 h 226"/>
                  <a:gd name="T28" fmla="*/ 45 w 229"/>
                  <a:gd name="T29" fmla="*/ 10 h 226"/>
                  <a:gd name="T30" fmla="*/ 115 w 229"/>
                  <a:gd name="T31" fmla="*/ 80 h 226"/>
                  <a:gd name="T32" fmla="*/ 185 w 229"/>
                  <a:gd name="T33" fmla="*/ 10 h 226"/>
                  <a:gd name="T34" fmla="*/ 220 w 229"/>
                  <a:gd name="T35" fmla="*/ 10 h 226"/>
                  <a:gd name="T36" fmla="*/ 220 w 229"/>
                  <a:gd name="T37" fmla="*/ 4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9" h="226">
                    <a:moveTo>
                      <a:pt x="205" y="59"/>
                    </a:moveTo>
                    <a:cubicBezTo>
                      <a:pt x="149" y="114"/>
                      <a:pt x="149" y="114"/>
                      <a:pt x="149" y="114"/>
                    </a:cubicBezTo>
                    <a:cubicBezTo>
                      <a:pt x="220" y="185"/>
                      <a:pt x="220" y="185"/>
                      <a:pt x="220" y="185"/>
                    </a:cubicBezTo>
                    <a:cubicBezTo>
                      <a:pt x="229" y="194"/>
                      <a:pt x="229" y="210"/>
                      <a:pt x="220" y="219"/>
                    </a:cubicBezTo>
                    <a:cubicBezTo>
                      <a:pt x="215" y="224"/>
                      <a:pt x="208" y="226"/>
                      <a:pt x="202" y="226"/>
                    </a:cubicBezTo>
                    <a:cubicBezTo>
                      <a:pt x="196" y="226"/>
                      <a:pt x="190" y="224"/>
                      <a:pt x="185" y="219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45" y="219"/>
                      <a:pt x="45" y="219"/>
                      <a:pt x="45" y="219"/>
                    </a:cubicBezTo>
                    <a:cubicBezTo>
                      <a:pt x="40" y="224"/>
                      <a:pt x="34" y="226"/>
                      <a:pt x="27" y="226"/>
                    </a:cubicBezTo>
                    <a:cubicBezTo>
                      <a:pt x="21" y="226"/>
                      <a:pt x="15" y="224"/>
                      <a:pt x="10" y="219"/>
                    </a:cubicBezTo>
                    <a:cubicBezTo>
                      <a:pt x="0" y="210"/>
                      <a:pt x="0" y="194"/>
                      <a:pt x="10" y="185"/>
                    </a:cubicBezTo>
                    <a:cubicBezTo>
                      <a:pt x="80" y="114"/>
                      <a:pt x="80" y="114"/>
                      <a:pt x="80" y="11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0" y="35"/>
                      <a:pt x="0" y="19"/>
                      <a:pt x="10" y="10"/>
                    </a:cubicBezTo>
                    <a:cubicBezTo>
                      <a:pt x="20" y="0"/>
                      <a:pt x="35" y="0"/>
                      <a:pt x="45" y="10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85" y="10"/>
                      <a:pt x="185" y="10"/>
                      <a:pt x="185" y="10"/>
                    </a:cubicBezTo>
                    <a:cubicBezTo>
                      <a:pt x="194" y="0"/>
                      <a:pt x="210" y="0"/>
                      <a:pt x="220" y="10"/>
                    </a:cubicBezTo>
                    <a:cubicBezTo>
                      <a:pt x="229" y="19"/>
                      <a:pt x="229" y="35"/>
                      <a:pt x="220" y="44"/>
                    </a:cubicBezTo>
                  </a:path>
                </a:pathLst>
              </a:custGeom>
              <a:noFill/>
              <a:ln w="38100" cap="rnd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</p:grpSp>
      <p:pic>
        <p:nvPicPr>
          <p:cNvPr id="33" name="Obraz 32" descr="Wycinek ekranu">
            <a:extLst>
              <a:ext uri="{FF2B5EF4-FFF2-40B4-BE49-F238E27FC236}">
                <a16:creationId xmlns:a16="http://schemas.microsoft.com/office/drawing/2014/main" id="{1584AA6C-2D1D-6271-99D0-8B7BC7FF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62358"/>
            <a:ext cx="1686161" cy="457265"/>
          </a:xfrm>
          <a:prstGeom prst="rect">
            <a:avLst/>
          </a:prstGeom>
        </p:spPr>
      </p:pic>
      <p:pic>
        <p:nvPicPr>
          <p:cNvPr id="2" name="Obraz 1" descr="Wycinek ekranu">
            <a:extLst>
              <a:ext uri="{FF2B5EF4-FFF2-40B4-BE49-F238E27FC236}">
                <a16:creationId xmlns:a16="http://schemas.microsoft.com/office/drawing/2014/main" id="{EEA30AB0-3AA4-8537-B634-5ABF10C91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781" y="6733550"/>
            <a:ext cx="3389918" cy="29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3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4A46763-DA01-3FB7-2650-9EE49FAC6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21" y="2400300"/>
            <a:ext cx="10366915" cy="319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283200-4382-EF05-A9BA-2E3D58BB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16" y="6006745"/>
            <a:ext cx="8076585" cy="351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8AC3A74-B28E-DC16-09EE-0A2857013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9516" y="2400300"/>
            <a:ext cx="5544609" cy="681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0D3DBEBC-913B-FBD1-2970-DFBF6515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0" y="0"/>
            <a:ext cx="18261169" cy="1989137"/>
          </a:xfrm>
          <a:prstGeom prst="rect">
            <a:avLst/>
          </a:prstGeom>
          <a:solidFill>
            <a:srgbClr val="FDCF60"/>
          </a:solidFill>
        </p:spPr>
        <p:txBody>
          <a:bodyPr>
            <a:normAutofit fontScale="90000"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4800" b="1">
                <a:solidFill>
                  <a:srgbClr val="156082">
                    <a:lumMod val="50000"/>
                  </a:srgbClr>
                </a:solidFill>
                <a:latin typeface="Arial" panose="020B0604020202020204" pitchFamily="34" charset="0"/>
              </a:rPr>
            </a:br>
            <a:r>
              <a:rPr lang="pl-PL" sz="4800" b="1">
                <a:solidFill>
                  <a:srgbClr val="156082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Dodawanie laureatów, finalistów olimpiad i laureatów konkursów przedmiotowych</a:t>
            </a:r>
            <a:b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4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2C8E5-F569-1467-B160-4E1C3E999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DEFBD38-B828-E56A-5A3E-CD6645F39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31848"/>
              </p:ext>
            </p:extLst>
          </p:nvPr>
        </p:nvGraphicFramePr>
        <p:xfrm>
          <a:off x="4794196" y="3390900"/>
          <a:ext cx="12357207" cy="52117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35018">
                  <a:extLst>
                    <a:ext uri="{9D8B030D-6E8A-4147-A177-3AD203B41FA5}">
                      <a16:colId xmlns:a16="http://schemas.microsoft.com/office/drawing/2014/main" val="3631112561"/>
                    </a:ext>
                  </a:extLst>
                </a:gridCol>
                <a:gridCol w="10922189">
                  <a:extLst>
                    <a:ext uri="{9D8B030D-6E8A-4147-A177-3AD203B41FA5}">
                      <a16:colId xmlns:a16="http://schemas.microsoft.com/office/drawing/2014/main" val="3318890246"/>
                    </a:ext>
                  </a:extLst>
                </a:gridCol>
              </a:tblGrid>
              <a:tr h="1042348">
                <a:tc>
                  <a:txBody>
                    <a:bodyPr/>
                    <a:lstStyle/>
                    <a:p>
                      <a:endParaRPr lang="pl-PL" sz="2400" b="0" kern="1200">
                        <a:solidFill>
                          <a:srgbClr val="16214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l-PL" sz="2400" b="0" kern="1200">
                        <a:solidFill>
                          <a:srgbClr val="16214B"/>
                        </a:solidFill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1165389"/>
                  </a:ext>
                </a:extLst>
              </a:tr>
              <a:tr h="1042348">
                <a:tc>
                  <a:txBody>
                    <a:bodyPr/>
                    <a:lstStyle/>
                    <a:p>
                      <a:pPr algn="ctr"/>
                      <a:r>
                        <a:rPr lang="pl-PL" sz="2400" b="0" kern="120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2400" b="0" kern="1200">
                          <a:solidFill>
                            <a:srgbClr val="16214B"/>
                          </a:solidFill>
                          <a:latin typeface="Montserrat"/>
                          <a:ea typeface="+mn-ea"/>
                          <a:cs typeface="+mn-cs"/>
                        </a:rPr>
                        <a:t>Harmonogram, komunikaty, arkusze, przybory pomocnicze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9274893"/>
                  </a:ext>
                </a:extLst>
              </a:tr>
              <a:tr h="1042348">
                <a:tc>
                  <a:txBody>
                    <a:bodyPr/>
                    <a:lstStyle/>
                    <a:p>
                      <a:pPr algn="ctr"/>
                      <a:r>
                        <a:rPr lang="pl-PL" sz="2400" b="0" kern="120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2400" b="0" kern="1200">
                          <a:solidFill>
                            <a:srgbClr val="16214B"/>
                          </a:solidFill>
                          <a:latin typeface="Montserrat"/>
                          <a:ea typeface="+mn-ea"/>
                          <a:cs typeface="+mn-cs"/>
                        </a:rPr>
                        <a:t>Arkusze z matematyki, języka rosyjskiego i języka niemieckiego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343808"/>
                  </a:ext>
                </a:extLst>
              </a:tr>
              <a:tr h="1042348">
                <a:tc>
                  <a:txBody>
                    <a:bodyPr/>
                    <a:lstStyle/>
                    <a:p>
                      <a:pPr algn="ctr"/>
                      <a:r>
                        <a:rPr lang="pl-PL" sz="2400" b="0" kern="120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0" kern="1200">
                          <a:solidFill>
                            <a:srgbClr val="16214B"/>
                          </a:solidFill>
                          <a:latin typeface="Montserrat"/>
                          <a:ea typeface="+mn-ea"/>
                          <a:cs typeface="+mn-cs"/>
                        </a:rPr>
                        <a:t>Przygotowania i przebieg egzaminu pisemnego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668936"/>
                  </a:ext>
                </a:extLst>
              </a:tr>
              <a:tr h="1042348">
                <a:tc>
                  <a:txBody>
                    <a:bodyPr/>
                    <a:lstStyle/>
                    <a:p>
                      <a:pPr algn="ctr"/>
                      <a:r>
                        <a:rPr lang="pl-PL" sz="2400" b="0" kern="1200">
                          <a:solidFill>
                            <a:schemeClr val="bg1"/>
                          </a:solidFill>
                          <a:latin typeface="Montserra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0" kern="1200">
                          <a:solidFill>
                            <a:srgbClr val="16214B"/>
                          </a:solidFill>
                          <a:latin typeface="Montserrat"/>
                          <a:ea typeface="+mn-ea"/>
                          <a:cs typeface="+mn-cs"/>
                        </a:rPr>
                        <a:t>Sytuacje szczególne na egzaminie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574042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EF2B4B2-946F-D344-4A93-D027DEEFD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942" y="1093850"/>
            <a:ext cx="9527258" cy="9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5396">
                <a:solidFill>
                  <a:srgbClr val="0C45A6"/>
                </a:solidFill>
                <a:latin typeface="Montserrat Bold"/>
              </a:rPr>
              <a:t>Plan spotkania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5A62700-357E-0BCB-BFD6-8B0DFD90345D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E0B8543-8B95-1CA7-FDF8-608506A4BF24}"/>
              </a:ext>
            </a:extLst>
          </p:cNvPr>
          <p:cNvSpPr txBox="1"/>
          <p:nvPr/>
        </p:nvSpPr>
        <p:spPr>
          <a:xfrm>
            <a:off x="4952998" y="952500"/>
            <a:ext cx="10668001" cy="76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0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Plan spotkania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C45A6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967F600-F706-AC26-35D7-A20528A0B2D5}"/>
              </a:ext>
            </a:extLst>
          </p:cNvPr>
          <p:cNvSpPr/>
          <p:nvPr/>
        </p:nvSpPr>
        <p:spPr>
          <a:xfrm>
            <a:off x="977795" y="905434"/>
            <a:ext cx="3516876" cy="2791944"/>
          </a:xfrm>
          <a:custGeom>
            <a:avLst/>
            <a:gdLst/>
            <a:ahLst/>
            <a:cxnLst/>
            <a:rect l="l" t="t" r="r" b="b"/>
            <a:pathLst>
              <a:path w="5317101" h="5157588">
                <a:moveTo>
                  <a:pt x="0" y="0"/>
                </a:moveTo>
                <a:lnTo>
                  <a:pt x="5317101" y="0"/>
                </a:lnTo>
                <a:lnTo>
                  <a:pt x="5317101" y="5157588"/>
                </a:lnTo>
                <a:lnTo>
                  <a:pt x="0" y="5157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18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0" y="2171700"/>
            <a:ext cx="18288000" cy="81153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228600" y="647700"/>
            <a:ext cx="2074726" cy="2500312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DDEF3EA-D2FC-041E-9255-3F1A397EB7C1}"/>
              </a:ext>
            </a:extLst>
          </p:cNvPr>
          <p:cNvSpPr txBox="1">
            <a:spLocks/>
          </p:cNvSpPr>
          <p:nvPr/>
        </p:nvSpPr>
        <p:spPr>
          <a:xfrm>
            <a:off x="533400" y="167878"/>
            <a:ext cx="17221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none" strike="noStrike" kern="1200" cap="none" spc="0" normalizeH="0" baseline="0" noProof="0">
                <a:ln>
                  <a:noFill/>
                </a:ln>
                <a:solidFill>
                  <a:srgbClr val="FFB703"/>
                </a:solidFill>
                <a:effectLst/>
                <a:uLnTx/>
                <a:uFillTx/>
                <a:latin typeface="Montserrat SemiBold" panose="00000700000000000000" pitchFamily="2" charset="-18"/>
                <a:ea typeface="+mj-ea"/>
                <a:cs typeface="+mj-cs"/>
              </a:rPr>
              <a:t>Materiały egzaminacyjne w 2025 r.- arkusze</a:t>
            </a:r>
          </a:p>
        </p:txBody>
      </p:sp>
      <p:pic>
        <p:nvPicPr>
          <p:cNvPr id="3" name="Obraz 2" descr="Obraz zawierający tekst, diagram, zrzut ekranu, design&#10;&#10;Opis wygenerowany automatycznie">
            <a:extLst>
              <a:ext uri="{FF2B5EF4-FFF2-40B4-BE49-F238E27FC236}">
                <a16:creationId xmlns:a16="http://schemas.microsoft.com/office/drawing/2014/main" id="{67606248-F5A0-ADFC-9B6F-2343D64DF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664058"/>
            <a:ext cx="8811969" cy="4070242"/>
          </a:xfrm>
          <a:prstGeom prst="rect">
            <a:avLst/>
          </a:prstGeom>
        </p:spPr>
      </p:pic>
      <p:pic>
        <p:nvPicPr>
          <p:cNvPr id="8" name="Obraz 7" descr="Obraz zawierający tekst, diagram, szkic, Równolegle&#10;&#10;Opis wygenerowany automatycznie">
            <a:extLst>
              <a:ext uri="{FF2B5EF4-FFF2-40B4-BE49-F238E27FC236}">
                <a16:creationId xmlns:a16="http://schemas.microsoft.com/office/drawing/2014/main" id="{FDA88B3E-1397-A551-B691-0EBEA9823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45" y="3893344"/>
            <a:ext cx="7928785" cy="5093644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5B44D260-0361-705E-C823-E7E01F2DF504}"/>
              </a:ext>
            </a:extLst>
          </p:cNvPr>
          <p:cNvCxnSpPr/>
          <p:nvPr/>
        </p:nvCxnSpPr>
        <p:spPr>
          <a:xfrm>
            <a:off x="13944600" y="4305300"/>
            <a:ext cx="289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A64D733-432E-3985-F15D-21D85E9021FF}"/>
              </a:ext>
            </a:extLst>
          </p:cNvPr>
          <p:cNvCxnSpPr>
            <a:cxnSpLocks/>
          </p:cNvCxnSpPr>
          <p:nvPr/>
        </p:nvCxnSpPr>
        <p:spPr>
          <a:xfrm>
            <a:off x="9601200" y="44577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93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0" y="1794932"/>
            <a:ext cx="18288000" cy="81153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D7013D-6573-94C2-A697-636962AE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506" y="2082430"/>
            <a:ext cx="5320294" cy="743020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5DDEF3EA-D2FC-041E-9255-3F1A397EB7C1}"/>
              </a:ext>
            </a:extLst>
          </p:cNvPr>
          <p:cNvSpPr txBox="1">
            <a:spLocks/>
          </p:cNvSpPr>
          <p:nvPr/>
        </p:nvSpPr>
        <p:spPr>
          <a:xfrm>
            <a:off x="2895600" y="666750"/>
            <a:ext cx="14478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>
                <a:solidFill>
                  <a:schemeClr val="accent4"/>
                </a:solidFill>
              </a:rPr>
              <a:t>Obowiązujące oznaczenia arkuszy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BCFBFDF-95CD-1017-BC4C-FEFF7CD7298E}"/>
              </a:ext>
            </a:extLst>
          </p:cNvPr>
          <p:cNvSpPr/>
          <p:nvPr/>
        </p:nvSpPr>
        <p:spPr>
          <a:xfrm>
            <a:off x="685800" y="179280"/>
            <a:ext cx="2074726" cy="2500312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8" name="Obraz 7" descr="Wycinek ekranu">
            <a:extLst>
              <a:ext uri="{FF2B5EF4-FFF2-40B4-BE49-F238E27FC236}">
                <a16:creationId xmlns:a16="http://schemas.microsoft.com/office/drawing/2014/main" id="{65DB580E-4E61-CB1D-7000-367492E84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566660"/>
            <a:ext cx="4328447" cy="190960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6229497-9593-6934-0C9F-CADC4DB54062}"/>
              </a:ext>
            </a:extLst>
          </p:cNvPr>
          <p:cNvSpPr txBox="1"/>
          <p:nvPr/>
        </p:nvSpPr>
        <p:spPr>
          <a:xfrm>
            <a:off x="9720064" y="8688965"/>
            <a:ext cx="33803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3200">
                <a:latin typeface="Arial" panose="020B0604020202020204" pitchFamily="34" charset="0"/>
                <a:cs typeface="Arial" panose="020B0604020202020204" pitchFamily="34" charset="0"/>
              </a:rPr>
              <a:t>OJHP-</a:t>
            </a:r>
            <a:r>
              <a:rPr lang="pl-PL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pl-PL" sz="3200">
                <a:latin typeface="Arial" panose="020B0604020202020204" pitchFamily="34" charset="0"/>
                <a:cs typeface="Arial" panose="020B0604020202020204" pitchFamily="34" charset="0"/>
              </a:rPr>
              <a:t>-2505</a:t>
            </a: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6975ACD1-9458-9123-982F-34F7AB495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098898"/>
              </p:ext>
            </p:extLst>
          </p:nvPr>
        </p:nvGraphicFramePr>
        <p:xfrm>
          <a:off x="9144000" y="3070860"/>
          <a:ext cx="8229600" cy="35966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161230884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0441752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15912441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2695621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73203670"/>
                    </a:ext>
                  </a:extLst>
                </a:gridCol>
              </a:tblGrid>
              <a:tr h="899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2000">
                          <a:latin typeface="Montserrat" panose="00000500000000000000" pitchFamily="2" charset="-18"/>
                        </a:rPr>
                        <a:t>Egzamin</a:t>
                      </a:r>
                      <a:endParaRPr lang="pl-PL" sz="2000">
                        <a:latin typeface="Montserrat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Montserrat" panose="00000500000000000000" pitchFamily="2" charset="-18"/>
                        </a:rPr>
                        <a:t>Przedmiot egzaminu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Montserrat" panose="00000500000000000000" pitchFamily="2" charset="-18"/>
                        </a:rPr>
                        <a:t>Język arkusza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Montserrat" panose="00000500000000000000" pitchFamily="2" charset="-18"/>
                        </a:rPr>
                        <a:t>Rodzaj arkusza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latin typeface="Montserrat" panose="00000500000000000000" pitchFamily="2" charset="-18"/>
                        </a:rPr>
                        <a:t>Symbol sesji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457901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JH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2505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7330488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PO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2505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2990130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>
                          <a:latin typeface="Montserrat" panose="00000500000000000000" pitchFamily="2" charset="-18"/>
                        </a:rPr>
                        <a:t>2505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Objaśnienie: strzałka w prawo 13">
            <a:extLst>
              <a:ext uri="{FF2B5EF4-FFF2-40B4-BE49-F238E27FC236}">
                <a16:creationId xmlns:a16="http://schemas.microsoft.com/office/drawing/2014/main" id="{D1D4B26E-B502-7E35-A5E7-52D1EB20BD00}"/>
              </a:ext>
            </a:extLst>
          </p:cNvPr>
          <p:cNvSpPr/>
          <p:nvPr/>
        </p:nvSpPr>
        <p:spPr>
          <a:xfrm>
            <a:off x="5105400" y="8134799"/>
            <a:ext cx="4038600" cy="123485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521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93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DF91A2F5-C0C3-9E20-E5B6-622B68E4D043}"/>
              </a:ext>
            </a:extLst>
          </p:cNvPr>
          <p:cNvSpPr/>
          <p:nvPr/>
        </p:nvSpPr>
        <p:spPr>
          <a:xfrm>
            <a:off x="971551" y="337211"/>
            <a:ext cx="2971799" cy="3581400"/>
          </a:xfrm>
          <a:custGeom>
            <a:avLst/>
            <a:gdLst/>
            <a:ahLst/>
            <a:cxnLst/>
            <a:rect l="l" t="t" r="r" b="b"/>
            <a:pathLst>
              <a:path w="3866506" h="4686674">
                <a:moveTo>
                  <a:pt x="0" y="0"/>
                </a:moveTo>
                <a:lnTo>
                  <a:pt x="3866506" y="0"/>
                </a:lnTo>
                <a:lnTo>
                  <a:pt x="3866506" y="4686674"/>
                </a:lnTo>
                <a:lnTo>
                  <a:pt x="0" y="4686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0" y="30587"/>
            <a:ext cx="18288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914400" y="666750"/>
            <a:ext cx="1510760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Materiały egzaminacyjne - nagrania</a:t>
            </a:r>
          </a:p>
        </p:txBody>
      </p:sp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id="{38D669EE-E463-C8B8-F53D-D930C530F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3134121"/>
            <a:ext cx="6671336" cy="2843347"/>
          </a:xfrm>
          <a:prstGeom prst="rect">
            <a:avLst/>
          </a:prstGeom>
        </p:spPr>
      </p:pic>
      <p:pic>
        <p:nvPicPr>
          <p:cNvPr id="5" name="Symbol zastępczy zawartości 7" descr="Obraz zawierający design, Czcionka, Grafika, logo&#10;&#10;Opis wygenerowany automatycznie">
            <a:extLst>
              <a:ext uri="{FF2B5EF4-FFF2-40B4-BE49-F238E27FC236}">
                <a16:creationId xmlns:a16="http://schemas.microsoft.com/office/drawing/2014/main" id="{5A614832-176B-2BC2-06F3-E61213B1E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202" y="2967791"/>
            <a:ext cx="2143125" cy="2143125"/>
          </a:xfrm>
          <a:prstGeom prst="rect">
            <a:avLst/>
          </a:prstGeom>
        </p:spPr>
      </p:pic>
      <p:graphicFrame>
        <p:nvGraphicFramePr>
          <p:cNvPr id="13" name="Symbol zastępczy zawartości 7">
            <a:extLst>
              <a:ext uri="{FF2B5EF4-FFF2-40B4-BE49-F238E27FC236}">
                <a16:creationId xmlns:a16="http://schemas.microsoft.com/office/drawing/2014/main" id="{D669F598-250A-A108-B29A-B72560A654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26010"/>
              </p:ext>
            </p:extLst>
          </p:nvPr>
        </p:nvGraphicFramePr>
        <p:xfrm>
          <a:off x="8611286" y="5710238"/>
          <a:ext cx="8682801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AutoShape 2">
            <a:extLst>
              <a:ext uri="{FF2B5EF4-FFF2-40B4-BE49-F238E27FC236}">
                <a16:creationId xmlns:a16="http://schemas.microsoft.com/office/drawing/2014/main" id="{D7DDFDDB-56D2-3C1F-78F6-2A09B7F2204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8288000" cy="180975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5400">
                <a:solidFill>
                  <a:schemeClr val="accent4">
                    <a:lumMod val="60000"/>
                    <a:lumOff val="40000"/>
                  </a:schemeClr>
                </a:solidFill>
              </a:rPr>
              <a:t>  Materiały egzaminacyjne - nagrania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156981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4F466C87-4D0B-3558-B5E2-3D89E240B3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0" y="2852832"/>
            <a:ext cx="6630325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7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B50E44BA-67E1-7777-7379-07CED09C5A6A}"/>
              </a:ext>
            </a:extLst>
          </p:cNvPr>
          <p:cNvSpPr/>
          <p:nvPr/>
        </p:nvSpPr>
        <p:spPr>
          <a:xfrm rot="150805">
            <a:off x="27242517" y="7609652"/>
            <a:ext cx="167812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Język rosyjski</a:t>
            </a:r>
            <a:endParaRPr 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2A2B485-1377-FE6C-D493-4EE1A7FB9895}"/>
              </a:ext>
            </a:extLst>
          </p:cNvPr>
          <p:cNvSpPr/>
          <p:nvPr/>
        </p:nvSpPr>
        <p:spPr>
          <a:xfrm rot="150805">
            <a:off x="27703879" y="8144039"/>
            <a:ext cx="660336" cy="13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minut</a:t>
            </a:r>
            <a:endParaRPr lang="pl-PL" sz="9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0" y="-4762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392701" y="25280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2060037" y="121085"/>
            <a:ext cx="15865742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4800"/>
              <a:t>Jak będą wyglądały arkusze </a:t>
            </a:r>
            <a:r>
              <a:rPr lang="pl-PL" sz="4800">
                <a:solidFill>
                  <a:srgbClr val="FF0000"/>
                </a:solidFill>
              </a:rPr>
              <a:t>z matematyki, języka niemieckiego i rosyjskiego w 2025 r. </a:t>
            </a:r>
            <a:r>
              <a:rPr lang="pl-PL" sz="4800"/>
              <a:t>?</a:t>
            </a:r>
          </a:p>
        </p:txBody>
      </p:sp>
      <p:pic>
        <p:nvPicPr>
          <p:cNvPr id="18" name="Obraz 17" descr="Obraz zawierający zrzut ekranu, diagram, szkic, Równolegle&#10;&#10;Opis wygenerowany automatycznie">
            <a:extLst>
              <a:ext uri="{FF2B5EF4-FFF2-40B4-BE49-F238E27FC236}">
                <a16:creationId xmlns:a16="http://schemas.microsoft.com/office/drawing/2014/main" id="{5C273288-300F-8D29-2F38-A5F43513A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0" y="1992666"/>
            <a:ext cx="11080473" cy="7597183"/>
          </a:xfrm>
          <a:prstGeom prst="rect">
            <a:avLst/>
          </a:pr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DEC9A686-4427-03DA-CFF4-C067CC418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797" y="8404092"/>
            <a:ext cx="7772400" cy="1362075"/>
          </a:xfrm>
        </p:spPr>
        <p:txBody>
          <a:bodyPr/>
          <a:lstStyle/>
          <a:p>
            <a:r>
              <a:rPr lang="pl-PL"/>
              <a:t>zeszyt zadań egzaminacyjnych </a:t>
            </a:r>
          </a:p>
        </p:txBody>
      </p:sp>
      <p:sp>
        <p:nvSpPr>
          <p:cNvPr id="14" name="Tytuł 10">
            <a:extLst>
              <a:ext uri="{FF2B5EF4-FFF2-40B4-BE49-F238E27FC236}">
                <a16:creationId xmlns:a16="http://schemas.microsoft.com/office/drawing/2014/main" id="{969DBBDC-0600-11A4-3D26-6B0E9DBFE601}"/>
              </a:ext>
            </a:extLst>
          </p:cNvPr>
          <p:cNvSpPr txBox="1">
            <a:spLocks/>
          </p:cNvSpPr>
          <p:nvPr/>
        </p:nvSpPr>
        <p:spPr>
          <a:xfrm>
            <a:off x="898478" y="8277756"/>
            <a:ext cx="5959522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zeszyt zadań egzaminacyjnych </a:t>
            </a:r>
          </a:p>
        </p:txBody>
      </p:sp>
      <p:sp>
        <p:nvSpPr>
          <p:cNvPr id="20" name="Tytuł 10">
            <a:extLst>
              <a:ext uri="{FF2B5EF4-FFF2-40B4-BE49-F238E27FC236}">
                <a16:creationId xmlns:a16="http://schemas.microsoft.com/office/drawing/2014/main" id="{C3E073EE-6FDD-6078-D1B9-AF18A4C6A4F9}"/>
              </a:ext>
            </a:extLst>
          </p:cNvPr>
          <p:cNvSpPr txBox="1">
            <a:spLocks/>
          </p:cNvSpPr>
          <p:nvPr/>
        </p:nvSpPr>
        <p:spPr>
          <a:xfrm>
            <a:off x="6751473" y="8293754"/>
            <a:ext cx="5959522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karta rozwiązań zadań otwartych</a:t>
            </a:r>
          </a:p>
        </p:txBody>
      </p:sp>
      <p:pic>
        <p:nvPicPr>
          <p:cNvPr id="24" name="Obraz 23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B455E6D2-6DBA-77E1-D8B5-9D9B38469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026" y="-3078851"/>
            <a:ext cx="3183627" cy="451349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25" name="Obraz 24" descr="Obraz zawierający tekst, diagram, zrzut ekranu, Równolegle&#10;&#10;Opis wygenerowany automatycznie">
            <a:extLst>
              <a:ext uri="{FF2B5EF4-FFF2-40B4-BE49-F238E27FC236}">
                <a16:creationId xmlns:a16="http://schemas.microsoft.com/office/drawing/2014/main" id="{CC65EEEE-34F2-1B39-6BAE-8D6D7FDE9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033" y="-3078851"/>
            <a:ext cx="3187185" cy="451349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E98F9DB-2014-05DB-7B85-8BB30E994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424">
            <a:off x="7824107" y="2669986"/>
            <a:ext cx="3274721" cy="5060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ytuł 10">
            <a:extLst>
              <a:ext uri="{FF2B5EF4-FFF2-40B4-BE49-F238E27FC236}">
                <a16:creationId xmlns:a16="http://schemas.microsoft.com/office/drawing/2014/main" id="{460939AF-123B-5550-7D12-88F94618C33A}"/>
              </a:ext>
            </a:extLst>
          </p:cNvPr>
          <p:cNvSpPr txBox="1">
            <a:spLocks/>
          </p:cNvSpPr>
          <p:nvPr/>
        </p:nvSpPr>
        <p:spPr>
          <a:xfrm>
            <a:off x="13809408" y="8129625"/>
            <a:ext cx="3945192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karta </a:t>
            </a:r>
          </a:p>
          <a:p>
            <a:r>
              <a:rPr lang="pl-PL">
                <a:solidFill>
                  <a:schemeClr val="bg1"/>
                </a:solidFill>
              </a:rPr>
              <a:t>ODPOWIEDZI</a:t>
            </a:r>
          </a:p>
        </p:txBody>
      </p:sp>
      <p:pic>
        <p:nvPicPr>
          <p:cNvPr id="2" name="Obraz 1" descr="Obraz zawierający tekst, zrzut ekranu, Czcionka, dokume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6910FBD-3B37-5B63-25B5-F1250AD88C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1783" r="28560" b="3341"/>
          <a:stretch/>
        </p:blipFill>
        <p:spPr>
          <a:xfrm rot="20986735">
            <a:off x="1791193" y="2661651"/>
            <a:ext cx="3617191" cy="5117551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6BEF01E9-10AD-6515-51C6-586E74A2941F}"/>
              </a:ext>
            </a:extLst>
          </p:cNvPr>
          <p:cNvSpPr/>
          <p:nvPr/>
        </p:nvSpPr>
        <p:spPr>
          <a:xfrm rot="20958085" flipV="1">
            <a:off x="2505913" y="7184328"/>
            <a:ext cx="2066274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91DD9D3F-EE21-B59E-CB4D-92F59BE1C8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37616">
            <a:off x="12862615" y="2515955"/>
            <a:ext cx="3452066" cy="51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1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9C755132-7DB9-FB5A-663F-D5897F9FC62C}"/>
              </a:ext>
            </a:extLst>
          </p:cNvPr>
          <p:cNvSpPr/>
          <p:nvPr/>
        </p:nvSpPr>
        <p:spPr>
          <a:xfrm>
            <a:off x="0" y="0"/>
            <a:ext cx="18288001" cy="2390477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0" y="2390477"/>
            <a:ext cx="18288000" cy="789706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267134" y="360255"/>
            <a:ext cx="2074726" cy="2500312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DDEF3EA-D2FC-041E-9255-3F1A397EB7C1}"/>
              </a:ext>
            </a:extLst>
          </p:cNvPr>
          <p:cNvSpPr txBox="1">
            <a:spLocks/>
          </p:cNvSpPr>
          <p:nvPr/>
        </p:nvSpPr>
        <p:spPr>
          <a:xfrm>
            <a:off x="914400" y="666750"/>
            <a:ext cx="16459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algn="ctr"/>
            <a:r>
              <a:rPr lang="pl-PL" sz="6000" dirty="0"/>
              <a:t>Materiały egzaminacyjne - arkusze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0609230" y="3839972"/>
            <a:ext cx="7354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>
                <a:solidFill>
                  <a:srgbClr val="FF0000"/>
                </a:solidFill>
                <a:latin typeface="Montserrat SemiBold" panose="020B0604020202020204" charset="-18"/>
              </a:rPr>
              <a:t>NIE WYRYWAMY </a:t>
            </a:r>
            <a:r>
              <a:rPr lang="pl-PL" sz="3200">
                <a:latin typeface="Montserrat SemiBold" panose="020B0604020202020204" charset="-18"/>
              </a:rPr>
              <a:t>kart rozwiązań zadań otwartych!</a:t>
            </a:r>
          </a:p>
          <a:p>
            <a:endParaRPr lang="pl-PL" sz="3200">
              <a:latin typeface="Montserrat SemiBold" panose="020B0604020202020204" charset="-18"/>
            </a:endParaRPr>
          </a:p>
          <a:p>
            <a:r>
              <a:rPr lang="pl-PL" sz="3200">
                <a:solidFill>
                  <a:srgbClr val="FF0000"/>
                </a:solidFill>
                <a:latin typeface="Montserrat SemiBold" panose="020B0604020202020204" charset="-18"/>
              </a:rPr>
              <a:t>NIE ODRYWAMY </a:t>
            </a:r>
            <a:r>
              <a:rPr lang="pl-PL" sz="3200">
                <a:latin typeface="Montserrat SemiBold" panose="020B0604020202020204" charset="-18"/>
              </a:rPr>
              <a:t>kart odpowiedzi!</a:t>
            </a:r>
          </a:p>
          <a:p>
            <a:endParaRPr lang="pl-PL" sz="3200">
              <a:latin typeface="Montserrat SemiBold" panose="020B0604020202020204" charset="-18"/>
            </a:endParaRPr>
          </a:p>
          <a:p>
            <a:r>
              <a:rPr lang="pl-PL" sz="3200">
                <a:latin typeface="Montserrat SemiBold" panose="020B0604020202020204" charset="-18"/>
              </a:rPr>
              <a:t>Dotyczy arkuszy z: </a:t>
            </a:r>
          </a:p>
          <a:p>
            <a:r>
              <a:rPr lang="pl-PL" sz="32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Montserrat SemiBold" panose="020B0604020202020204" charset="-18"/>
              </a:rPr>
              <a:t>matematyki, </a:t>
            </a:r>
          </a:p>
          <a:p>
            <a:r>
              <a:rPr lang="pl-PL" sz="32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Montserrat SemiBold" panose="020B0604020202020204" charset="-18"/>
              </a:rPr>
              <a:t>języka niemieckiego,  </a:t>
            </a:r>
          </a:p>
          <a:p>
            <a:r>
              <a:rPr lang="pl-PL" sz="32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Montserrat SemiBold" panose="020B0604020202020204" charset="-18"/>
              </a:rPr>
              <a:t>języka rosyjskiego</a:t>
            </a:r>
            <a:r>
              <a:rPr lang="pl-PL" sz="3200">
                <a:solidFill>
                  <a:srgbClr val="00B050"/>
                </a:solidFill>
                <a:latin typeface="Montserrat SemiBold" panose="020B0604020202020204" charset="-18"/>
              </a:rPr>
              <a:t>.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0401221" y="3274166"/>
            <a:ext cx="7562547" cy="57352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01A310F-8871-02FE-CFEA-3F7C33179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63970"/>
            <a:ext cx="8643475" cy="53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DF91A2F5-C0C3-9E20-E5B6-622B68E4D043}"/>
              </a:ext>
            </a:extLst>
          </p:cNvPr>
          <p:cNvSpPr/>
          <p:nvPr/>
        </p:nvSpPr>
        <p:spPr>
          <a:xfrm>
            <a:off x="971551" y="337211"/>
            <a:ext cx="2971799" cy="3581400"/>
          </a:xfrm>
          <a:custGeom>
            <a:avLst/>
            <a:gdLst/>
            <a:ahLst/>
            <a:cxnLst/>
            <a:rect l="l" t="t" r="r" b="b"/>
            <a:pathLst>
              <a:path w="3866506" h="4686674">
                <a:moveTo>
                  <a:pt x="0" y="0"/>
                </a:moveTo>
                <a:lnTo>
                  <a:pt x="3866506" y="0"/>
                </a:lnTo>
                <a:lnTo>
                  <a:pt x="3866506" y="4686674"/>
                </a:lnTo>
                <a:lnTo>
                  <a:pt x="0" y="4686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0" y="66675"/>
            <a:ext cx="18288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0" y="0"/>
            <a:ext cx="18351899" cy="2853583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16412604" y="585339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457200" y="58758"/>
            <a:ext cx="15847689" cy="24160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4800" dirty="0"/>
              <a:t>Dlaczego?</a:t>
            </a:r>
          </a:p>
          <a:p>
            <a:r>
              <a:rPr lang="pl-PL" sz="4800" dirty="0"/>
              <a:t>Karty rozwiązań będą skanowane i oceniane przez egzaminatorów na ekranach komputerów.</a:t>
            </a:r>
          </a:p>
        </p:txBody>
      </p:sp>
      <p:pic>
        <p:nvPicPr>
          <p:cNvPr id="14" name="Obraz 13" descr="Obraz zawierający tekst, elektronika, zrzut ekranu, Czcionka&#10;&#10;Opis wygenerowany automatycznie">
            <a:extLst>
              <a:ext uri="{FF2B5EF4-FFF2-40B4-BE49-F238E27FC236}">
                <a16:creationId xmlns:a16="http://schemas.microsoft.com/office/drawing/2014/main" id="{8D6BA4BA-3C73-A60A-11DE-D0F75965D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9778" y="4953784"/>
            <a:ext cx="4596106" cy="651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Obraz zawierający tekst, elektronika, komputer, zrzut ekranu&#10;&#10;Opis wygenerowany automatycznie">
            <a:extLst>
              <a:ext uri="{FF2B5EF4-FFF2-40B4-BE49-F238E27FC236}">
                <a16:creationId xmlns:a16="http://schemas.microsoft.com/office/drawing/2014/main" id="{982612B1-0D25-F866-3F86-4FDE9C5A0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3879" y="838740"/>
            <a:ext cx="4581332" cy="6528191"/>
          </a:xfrm>
          <a:prstGeom prst="rect">
            <a:avLst/>
          </a:prstGeom>
        </p:spPr>
      </p:pic>
      <p:pic>
        <p:nvPicPr>
          <p:cNvPr id="13" name="Obraz 12" descr="Obraz zawierający szkic, komputer, tekst, meble&#10;&#10;Opis wygenerowany automatycznie">
            <a:extLst>
              <a:ext uri="{FF2B5EF4-FFF2-40B4-BE49-F238E27FC236}">
                <a16:creationId xmlns:a16="http://schemas.microsoft.com/office/drawing/2014/main" id="{E6A53332-E8A5-2717-5C93-5EF6B320F0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588" y="3261284"/>
            <a:ext cx="6403415" cy="3222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 descr="Obraz zawierający tekst, oprogramowanie, komputer, Ikona komputerowa&#10;&#10;Opis wygenerowany automatycznie">
            <a:extLst>
              <a:ext uri="{FF2B5EF4-FFF2-40B4-BE49-F238E27FC236}">
                <a16:creationId xmlns:a16="http://schemas.microsoft.com/office/drawing/2014/main" id="{53E8FE58-2A05-0621-153F-39527DF2DD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6930980"/>
            <a:ext cx="5424126" cy="2975956"/>
          </a:xfrm>
          <a:prstGeom prst="rect">
            <a:avLst/>
          </a:prstGeom>
        </p:spPr>
      </p:pic>
      <p:pic>
        <p:nvPicPr>
          <p:cNvPr id="23" name="Obraz 22" descr="Obraz zawierający zrzut ekranu, diagram, szkic, Równolegle&#10;&#10;Opis wygenerowany automatycznie">
            <a:extLst>
              <a:ext uri="{FF2B5EF4-FFF2-40B4-BE49-F238E27FC236}">
                <a16:creationId xmlns:a16="http://schemas.microsoft.com/office/drawing/2014/main" id="{9B276A9F-9745-25FB-0BF7-364076866B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0" y="-4743600"/>
            <a:ext cx="11080473" cy="7597183"/>
          </a:xfrm>
          <a:prstGeom prst="rect">
            <a:avLst/>
          </a:prstGeom>
        </p:spPr>
      </p:pic>
      <p:pic>
        <p:nvPicPr>
          <p:cNvPr id="24" name="Obraz 23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01327E0A-444E-E050-B597-A93480FED2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036" y="6332696"/>
            <a:ext cx="3647615" cy="5180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 descr="Obraz zawierający tekst, zrzut ekranu, Czcionka, dokume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B5B1831-AA02-0C06-21E0-1ED7D2AF65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3087" r="20563"/>
          <a:stretch/>
        </p:blipFill>
        <p:spPr>
          <a:xfrm rot="21228848">
            <a:off x="762372" y="3132513"/>
            <a:ext cx="3220020" cy="428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Obraz zawierający tekst, zrzut ekranu, Czcionka, num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FC2C098-3B0D-679F-9772-ED21F9861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8" t="-1364" r="27056"/>
          <a:stretch/>
        </p:blipFill>
        <p:spPr>
          <a:xfrm rot="20765505">
            <a:off x="768659" y="5150655"/>
            <a:ext cx="3121177" cy="479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4AECEF1-4138-0035-2D8A-264E1727BB1F}"/>
              </a:ext>
            </a:extLst>
          </p:cNvPr>
          <p:cNvSpPr/>
          <p:nvPr/>
        </p:nvSpPr>
        <p:spPr>
          <a:xfrm rot="20645606">
            <a:off x="1395805" y="9268940"/>
            <a:ext cx="1795435" cy="31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E01C757-0C27-1B41-42FB-800CE6197EBE}"/>
              </a:ext>
            </a:extLst>
          </p:cNvPr>
          <p:cNvSpPr/>
          <p:nvPr/>
        </p:nvSpPr>
        <p:spPr>
          <a:xfrm>
            <a:off x="3885641" y="7750274"/>
            <a:ext cx="1828216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82BDCA2-06E1-B241-2853-BDFD56987EA4}"/>
              </a:ext>
            </a:extLst>
          </p:cNvPr>
          <p:cNvSpPr/>
          <p:nvPr/>
        </p:nvSpPr>
        <p:spPr>
          <a:xfrm>
            <a:off x="4068785" y="5896955"/>
            <a:ext cx="1828216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tekst, zrzut ekranu, Czcionka, dokume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4CDD094-3459-C98F-A3AC-1A61376135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1783" r="28560" b="3341"/>
          <a:stretch/>
        </p:blipFill>
        <p:spPr>
          <a:xfrm rot="779543">
            <a:off x="3026102" y="3965340"/>
            <a:ext cx="3437325" cy="486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58E55515-E20C-0EC9-EDB1-5C8AB7A4F515}"/>
              </a:ext>
            </a:extLst>
          </p:cNvPr>
          <p:cNvSpPr/>
          <p:nvPr/>
        </p:nvSpPr>
        <p:spPr>
          <a:xfrm rot="623617">
            <a:off x="2845272" y="8022213"/>
            <a:ext cx="1968557" cy="31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szkic, rysowanie, Grafika liniowa, sztu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26BE95B-9CE7-E2C7-0EC6-A3227DAD7A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7635" r="16190"/>
          <a:stretch/>
        </p:blipFill>
        <p:spPr>
          <a:xfrm>
            <a:off x="6401291" y="5409058"/>
            <a:ext cx="4966928" cy="43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9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>
            <a:extLst>
              <a:ext uri="{FF2B5EF4-FFF2-40B4-BE49-F238E27FC236}">
                <a16:creationId xmlns:a16="http://schemas.microsoft.com/office/drawing/2014/main" id="{793DF6F3-28E8-B566-3E78-4AAA11A99E9C}"/>
              </a:ext>
            </a:extLst>
          </p:cNvPr>
          <p:cNvSpPr/>
          <p:nvPr/>
        </p:nvSpPr>
        <p:spPr>
          <a:xfrm>
            <a:off x="18197" y="-4762"/>
            <a:ext cx="18288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50E44BA-67E1-7777-7379-07CED09C5A6A}"/>
              </a:ext>
            </a:extLst>
          </p:cNvPr>
          <p:cNvSpPr/>
          <p:nvPr/>
        </p:nvSpPr>
        <p:spPr>
          <a:xfrm rot="150805">
            <a:off x="27242517" y="7609652"/>
            <a:ext cx="167812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Język rosyjski</a:t>
            </a:r>
            <a:endParaRPr 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2A2B485-1377-FE6C-D493-4EE1A7FB9895}"/>
              </a:ext>
            </a:extLst>
          </p:cNvPr>
          <p:cNvSpPr/>
          <p:nvPr/>
        </p:nvSpPr>
        <p:spPr>
          <a:xfrm rot="150805">
            <a:off x="27703879" y="8144039"/>
            <a:ext cx="660336" cy="13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minut</a:t>
            </a:r>
            <a:endParaRPr lang="pl-PL" sz="9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0" y="-4762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156981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533400" y="320882"/>
            <a:ext cx="15164755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4800"/>
              <a:t>Kodowanie arkuszy </a:t>
            </a:r>
            <a:r>
              <a:rPr lang="pl-PL" sz="4800">
                <a:solidFill>
                  <a:srgbClr val="FF0000"/>
                </a:solidFill>
              </a:rPr>
              <a:t>z matematyki, </a:t>
            </a:r>
          </a:p>
          <a:p>
            <a:r>
              <a:rPr lang="pl-PL" sz="4800">
                <a:solidFill>
                  <a:srgbClr val="FF0000"/>
                </a:solidFill>
              </a:rPr>
              <a:t>języka niemieckiego i rosyjskiego w 2025 r. </a:t>
            </a:r>
            <a:endParaRPr lang="pl-PL" sz="4800"/>
          </a:p>
        </p:txBody>
      </p:sp>
      <p:pic>
        <p:nvPicPr>
          <p:cNvPr id="10" name="Obraz 9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58C3A0D9-D7D9-6011-156B-1871096C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8" y="3244615"/>
            <a:ext cx="3183627" cy="451349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3" name="Obraz 12" descr="Obraz zawierający tekst, diagram, zrzut ekranu, Równolegle&#10;&#10;Opis wygenerowany automatycznie">
            <a:extLst>
              <a:ext uri="{FF2B5EF4-FFF2-40B4-BE49-F238E27FC236}">
                <a16:creationId xmlns:a16="http://schemas.microsoft.com/office/drawing/2014/main" id="{B3314937-9372-BF66-4D5D-411F9C74B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70" y="3196164"/>
            <a:ext cx="3187185" cy="451349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8" name="Obraz 7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C0754D50-13AE-EEF6-DED1-890442565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08" y="4654199"/>
            <a:ext cx="3183627" cy="4505349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6" name="Obraz 15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9AF9E8-7035-93DD-3152-B1AF73A69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48" y="4985540"/>
            <a:ext cx="994545" cy="556160"/>
          </a:xfrm>
          <a:prstGeom prst="rect">
            <a:avLst/>
          </a:prstGeom>
        </p:spPr>
      </p:pic>
      <p:pic>
        <p:nvPicPr>
          <p:cNvPr id="17" name="Obraz 16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3F31A0D1-A172-B5C3-7E31-791FA70B0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390900"/>
            <a:ext cx="994545" cy="556160"/>
          </a:xfrm>
          <a:prstGeom prst="rect">
            <a:avLst/>
          </a:prstGeom>
        </p:spPr>
      </p:pic>
      <p:pic>
        <p:nvPicPr>
          <p:cNvPr id="19" name="Obraz 18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ADA53F-E827-B1A6-A6B8-E30888D58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443" y="3969920"/>
            <a:ext cx="994545" cy="556160"/>
          </a:xfrm>
          <a:prstGeom prst="rect">
            <a:avLst/>
          </a:prstGeom>
        </p:spPr>
      </p:pic>
      <p:sp>
        <p:nvSpPr>
          <p:cNvPr id="40" name="Tytuł 10">
            <a:extLst>
              <a:ext uri="{FF2B5EF4-FFF2-40B4-BE49-F238E27FC236}">
                <a16:creationId xmlns:a16="http://schemas.microsoft.com/office/drawing/2014/main" id="{5C2B2340-C23D-CFDC-978D-44E1A8B918AF}"/>
              </a:ext>
            </a:extLst>
          </p:cNvPr>
          <p:cNvSpPr txBox="1">
            <a:spLocks/>
          </p:cNvSpPr>
          <p:nvPr/>
        </p:nvSpPr>
        <p:spPr>
          <a:xfrm>
            <a:off x="12609899" y="3224111"/>
            <a:ext cx="5437956" cy="675401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0" cap="none" dirty="0">
                <a:solidFill>
                  <a:schemeClr val="tx1"/>
                </a:solidFill>
                <a:latin typeface="Montserrat" panose="00000500000000000000" pitchFamily="2" charset="-18"/>
              </a:rPr>
              <a:t>umieszczenie naklejki</a:t>
            </a:r>
          </a:p>
          <a:p>
            <a:endParaRPr lang="pl-PL" sz="3600" b="0" cap="none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0" cap="none" dirty="0">
                <a:solidFill>
                  <a:schemeClr val="tx1"/>
                </a:solidFill>
                <a:latin typeface="Montserrat" panose="00000500000000000000" pitchFamily="2" charset="-18"/>
              </a:rPr>
              <a:t>wpisanie numeru PESEL</a:t>
            </a:r>
          </a:p>
          <a:p>
            <a:endParaRPr lang="pl-PL" sz="3600" b="0" cap="none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cap="none" dirty="0">
                <a:solidFill>
                  <a:srgbClr val="00B050"/>
                </a:solidFill>
                <a:latin typeface="Montserrat" panose="00000500000000000000" pitchFamily="2" charset="-18"/>
              </a:rPr>
              <a:t>arkusze oddajemy w całości </a:t>
            </a:r>
            <a:br>
              <a:rPr lang="pl-PL" sz="3600" cap="none" dirty="0">
                <a:solidFill>
                  <a:srgbClr val="00B050"/>
                </a:solidFill>
                <a:latin typeface="Montserrat" panose="00000500000000000000" pitchFamily="2" charset="-18"/>
              </a:rPr>
            </a:br>
            <a:r>
              <a:rPr lang="pl-PL" sz="3600" cap="none" dirty="0">
                <a:solidFill>
                  <a:srgbClr val="00B050"/>
                </a:solidFill>
                <a:latin typeface="Montserrat" panose="00000500000000000000" pitchFamily="2" charset="-18"/>
              </a:rPr>
              <a:t>do jednej koperty</a:t>
            </a:r>
          </a:p>
          <a:p>
            <a:endParaRPr lang="pl-PL" sz="3600" cap="none" dirty="0">
              <a:solidFill>
                <a:schemeClr val="tx1"/>
              </a:solidFill>
            </a:endParaRPr>
          </a:p>
        </p:txBody>
      </p:sp>
      <p:pic>
        <p:nvPicPr>
          <p:cNvPr id="2" name="Obraz 1" descr="Obraz zawierający tekst, zrzut ekranu, Czcionka, dokume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3B3261B-DCAB-8B04-13A9-EC8EA0B0A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1783" r="28560" b="3341"/>
          <a:stretch/>
        </p:blipFill>
        <p:spPr>
          <a:xfrm>
            <a:off x="240145" y="2571308"/>
            <a:ext cx="3617191" cy="5117551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4" name="Obraz 13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5C826B59-AE57-C8B5-F10B-67ECFD43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89" y="2934023"/>
            <a:ext cx="994545" cy="556160"/>
          </a:xfrm>
          <a:prstGeom prst="rect">
            <a:avLst/>
          </a:prstGeom>
        </p:spPr>
      </p:pic>
      <p:sp>
        <p:nvSpPr>
          <p:cNvPr id="38" name="Prostokąt 37">
            <a:extLst>
              <a:ext uri="{FF2B5EF4-FFF2-40B4-BE49-F238E27FC236}">
                <a16:creationId xmlns:a16="http://schemas.microsoft.com/office/drawing/2014/main" id="{70E28710-9B1C-4CDA-5C66-43B6C8721F87}"/>
              </a:ext>
            </a:extLst>
          </p:cNvPr>
          <p:cNvSpPr/>
          <p:nvPr/>
        </p:nvSpPr>
        <p:spPr>
          <a:xfrm>
            <a:off x="1043998" y="3255590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AC27BFB-83A5-2A87-5D25-206F8AB253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872" y="1317287"/>
            <a:ext cx="12720970" cy="844882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0816B49-08FF-5D4F-13D2-4D0C2792273C}"/>
              </a:ext>
            </a:extLst>
          </p:cNvPr>
          <p:cNvSpPr/>
          <p:nvPr/>
        </p:nvSpPr>
        <p:spPr>
          <a:xfrm>
            <a:off x="533400" y="7048500"/>
            <a:ext cx="213675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45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>
            <a:extLst>
              <a:ext uri="{FF2B5EF4-FFF2-40B4-BE49-F238E27FC236}">
                <a16:creationId xmlns:a16="http://schemas.microsoft.com/office/drawing/2014/main" id="{793DF6F3-28E8-B566-3E78-4AAA11A99E9C}"/>
              </a:ext>
            </a:extLst>
          </p:cNvPr>
          <p:cNvSpPr/>
          <p:nvPr/>
        </p:nvSpPr>
        <p:spPr>
          <a:xfrm>
            <a:off x="18197" y="-4762"/>
            <a:ext cx="18288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50E44BA-67E1-7777-7379-07CED09C5A6A}"/>
              </a:ext>
            </a:extLst>
          </p:cNvPr>
          <p:cNvSpPr/>
          <p:nvPr/>
        </p:nvSpPr>
        <p:spPr>
          <a:xfrm rot="150805">
            <a:off x="27242517" y="7609652"/>
            <a:ext cx="167812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Język rosyjski</a:t>
            </a:r>
            <a:endParaRPr 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2A2B485-1377-FE6C-D493-4EE1A7FB9895}"/>
              </a:ext>
            </a:extLst>
          </p:cNvPr>
          <p:cNvSpPr/>
          <p:nvPr/>
        </p:nvSpPr>
        <p:spPr>
          <a:xfrm rot="150805">
            <a:off x="27703879" y="8144039"/>
            <a:ext cx="660336" cy="13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minut</a:t>
            </a:r>
            <a:endParaRPr lang="pl-PL" sz="9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0" y="-4762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156981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877256" y="320882"/>
            <a:ext cx="14782799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4800"/>
              <a:t>Kodowanie arkuszy </a:t>
            </a:r>
            <a:r>
              <a:rPr lang="pl-PL" sz="4800">
                <a:solidFill>
                  <a:srgbClr val="FF0000"/>
                </a:solidFill>
              </a:rPr>
              <a:t>z języka niemieckiego </a:t>
            </a:r>
            <a:br>
              <a:rPr lang="pl-PL" sz="4800">
                <a:solidFill>
                  <a:srgbClr val="FF0000"/>
                </a:solidFill>
              </a:rPr>
            </a:br>
            <a:r>
              <a:rPr lang="pl-PL" sz="4800">
                <a:solidFill>
                  <a:srgbClr val="FF0000"/>
                </a:solidFill>
              </a:rPr>
              <a:t>i języka rosyjskiego w 2025 r. </a:t>
            </a:r>
            <a:r>
              <a:rPr lang="pl-PL" sz="4800"/>
              <a:t>?</a:t>
            </a:r>
          </a:p>
        </p:txBody>
      </p:sp>
      <p:pic>
        <p:nvPicPr>
          <p:cNvPr id="10" name="Obraz 9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58C3A0D9-D7D9-6011-156B-1871096C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8" y="3244615"/>
            <a:ext cx="3183627" cy="451349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3" name="Obraz 12" descr="Obraz zawierający tekst, diagram, zrzut ekranu, Równolegle&#10;&#10;Opis wygenerowany automatycznie">
            <a:extLst>
              <a:ext uri="{FF2B5EF4-FFF2-40B4-BE49-F238E27FC236}">
                <a16:creationId xmlns:a16="http://schemas.microsoft.com/office/drawing/2014/main" id="{B3314937-9372-BF66-4D5D-411F9C74B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51" y="3555879"/>
            <a:ext cx="3187185" cy="451349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8" name="Obraz 7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C0754D50-13AE-EEF6-DED1-890442565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08" y="4654199"/>
            <a:ext cx="3183627" cy="4505349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6" name="Obraz 15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9AF9E8-7035-93DD-3152-B1AF73A69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48" y="4985540"/>
            <a:ext cx="994545" cy="556160"/>
          </a:xfrm>
          <a:prstGeom prst="rect">
            <a:avLst/>
          </a:prstGeom>
        </p:spPr>
      </p:pic>
      <p:pic>
        <p:nvPicPr>
          <p:cNvPr id="17" name="Obraz 16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3F31A0D1-A172-B5C3-7E31-791FA70B0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390900"/>
            <a:ext cx="994545" cy="556160"/>
          </a:xfrm>
          <a:prstGeom prst="rect">
            <a:avLst/>
          </a:prstGeom>
        </p:spPr>
      </p:pic>
      <p:pic>
        <p:nvPicPr>
          <p:cNvPr id="19" name="Obraz 18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ADA53F-E827-B1A6-A6B8-E30888D58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354" y="4367793"/>
            <a:ext cx="994545" cy="55616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5C3FE8D-5F23-A783-5E80-84A668311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3" b="17725"/>
          <a:stretch/>
        </p:blipFill>
        <p:spPr>
          <a:xfrm>
            <a:off x="1627908" y="3390900"/>
            <a:ext cx="10972800" cy="695123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92CA40E-989B-CCC3-4427-157E02C871C2}"/>
              </a:ext>
            </a:extLst>
          </p:cNvPr>
          <p:cNvSpPr/>
          <p:nvPr/>
        </p:nvSpPr>
        <p:spPr>
          <a:xfrm>
            <a:off x="4411163" y="5230743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pic>
        <p:nvPicPr>
          <p:cNvPr id="6" name="Obraz 5" descr="Obraz zawierający tekst, zrzut ekranu, Czcionka, dokume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4230E1E-1053-369C-658B-0400E2A70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1783" r="28560" b="3341"/>
          <a:stretch/>
        </p:blipFill>
        <p:spPr>
          <a:xfrm>
            <a:off x="151664" y="2944128"/>
            <a:ext cx="3526028" cy="4988575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4" name="Obraz 13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5C826B59-AE57-C8B5-F10B-67ECFD43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11" y="3277799"/>
            <a:ext cx="994545" cy="556160"/>
          </a:xfrm>
          <a:prstGeom prst="rect">
            <a:avLst/>
          </a:prstGeom>
        </p:spPr>
      </p:pic>
      <p:sp>
        <p:nvSpPr>
          <p:cNvPr id="38" name="Prostokąt 37">
            <a:extLst>
              <a:ext uri="{FF2B5EF4-FFF2-40B4-BE49-F238E27FC236}">
                <a16:creationId xmlns:a16="http://schemas.microsoft.com/office/drawing/2014/main" id="{70E28710-9B1C-4CDA-5C66-43B6C8721F87}"/>
              </a:ext>
            </a:extLst>
          </p:cNvPr>
          <p:cNvSpPr/>
          <p:nvPr/>
        </p:nvSpPr>
        <p:spPr>
          <a:xfrm>
            <a:off x="1007754" y="3668980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3" name="Tytuł 10">
            <a:extLst>
              <a:ext uri="{FF2B5EF4-FFF2-40B4-BE49-F238E27FC236}">
                <a16:creationId xmlns:a16="http://schemas.microsoft.com/office/drawing/2014/main" id="{F68F920C-9C45-3519-12C9-D156BBC62E64}"/>
              </a:ext>
            </a:extLst>
          </p:cNvPr>
          <p:cNvSpPr txBox="1">
            <a:spLocks/>
          </p:cNvSpPr>
          <p:nvPr/>
        </p:nvSpPr>
        <p:spPr>
          <a:xfrm>
            <a:off x="12609806" y="3308951"/>
            <a:ext cx="5437956" cy="675401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0" cap="none">
                <a:solidFill>
                  <a:schemeClr val="tx1"/>
                </a:solidFill>
                <a:latin typeface="Montserrat" panose="00000500000000000000" pitchFamily="2" charset="-18"/>
              </a:rPr>
              <a:t>umieszczenie naklejki</a:t>
            </a:r>
          </a:p>
          <a:p>
            <a:endParaRPr lang="pl-PL" sz="3600" b="0" cap="none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0" cap="none">
                <a:solidFill>
                  <a:schemeClr val="tx1"/>
                </a:solidFill>
                <a:latin typeface="Montserrat" panose="00000500000000000000" pitchFamily="2" charset="-18"/>
              </a:rPr>
              <a:t>wpisanie numeru PESEL</a:t>
            </a:r>
          </a:p>
          <a:p>
            <a:endParaRPr lang="pl-PL" sz="3600" b="0" cap="none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cap="none">
                <a:solidFill>
                  <a:srgbClr val="00B050"/>
                </a:solidFill>
                <a:latin typeface="Montserrat" panose="00000500000000000000" pitchFamily="2" charset="-18"/>
              </a:rPr>
              <a:t>arkusze oddajemy w całości </a:t>
            </a:r>
            <a:br>
              <a:rPr lang="pl-PL" sz="3600" cap="none">
                <a:solidFill>
                  <a:srgbClr val="00B050"/>
                </a:solidFill>
                <a:latin typeface="Montserrat" panose="00000500000000000000" pitchFamily="2" charset="-18"/>
              </a:rPr>
            </a:br>
            <a:r>
              <a:rPr lang="pl-PL" sz="3600" cap="none">
                <a:solidFill>
                  <a:srgbClr val="00B050"/>
                </a:solidFill>
                <a:latin typeface="Montserrat" panose="00000500000000000000" pitchFamily="2" charset="-18"/>
              </a:rPr>
              <a:t>do jednej koperty</a:t>
            </a:r>
          </a:p>
          <a:p>
            <a:endParaRPr lang="pl-PL" sz="3600" cap="none">
              <a:solidFill>
                <a:schemeClr val="tx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49FFDD5-D122-B462-07B4-66DD31E634DA}"/>
              </a:ext>
            </a:extLst>
          </p:cNvPr>
          <p:cNvSpPr/>
          <p:nvPr/>
        </p:nvSpPr>
        <p:spPr>
          <a:xfrm>
            <a:off x="404360" y="7191966"/>
            <a:ext cx="213675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011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>
            <a:extLst>
              <a:ext uri="{FF2B5EF4-FFF2-40B4-BE49-F238E27FC236}">
                <a16:creationId xmlns:a16="http://schemas.microsoft.com/office/drawing/2014/main" id="{793DF6F3-28E8-B566-3E78-4AAA11A99E9C}"/>
              </a:ext>
            </a:extLst>
          </p:cNvPr>
          <p:cNvSpPr/>
          <p:nvPr/>
        </p:nvSpPr>
        <p:spPr>
          <a:xfrm>
            <a:off x="18197" y="-4762"/>
            <a:ext cx="182880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50E44BA-67E1-7777-7379-07CED09C5A6A}"/>
              </a:ext>
            </a:extLst>
          </p:cNvPr>
          <p:cNvSpPr/>
          <p:nvPr/>
        </p:nvSpPr>
        <p:spPr>
          <a:xfrm rot="150805">
            <a:off x="27242517" y="7609652"/>
            <a:ext cx="167812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Język rosyjski</a:t>
            </a:r>
            <a:endParaRPr lang="pl-PL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2A2B485-1377-FE6C-D493-4EE1A7FB9895}"/>
              </a:ext>
            </a:extLst>
          </p:cNvPr>
          <p:cNvSpPr/>
          <p:nvPr/>
        </p:nvSpPr>
        <p:spPr>
          <a:xfrm rot="150805">
            <a:off x="27703879" y="8144039"/>
            <a:ext cx="660336" cy="13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minut</a:t>
            </a:r>
            <a:endParaRPr lang="pl-PL" sz="9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0" y="-4762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156981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877256" y="320882"/>
            <a:ext cx="14782799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4800"/>
              <a:t>Kodowanie arkuszy </a:t>
            </a:r>
            <a:r>
              <a:rPr lang="pl-PL" sz="4800">
                <a:solidFill>
                  <a:srgbClr val="FF0000"/>
                </a:solidFill>
              </a:rPr>
              <a:t>z języka niemieckiego </a:t>
            </a:r>
            <a:br>
              <a:rPr lang="pl-PL" sz="4800">
                <a:solidFill>
                  <a:srgbClr val="FF0000"/>
                </a:solidFill>
              </a:rPr>
            </a:br>
            <a:r>
              <a:rPr lang="pl-PL" sz="4800">
                <a:solidFill>
                  <a:srgbClr val="FF0000"/>
                </a:solidFill>
              </a:rPr>
              <a:t>i języka rosyjskiego w 2025 r.</a:t>
            </a:r>
            <a:r>
              <a:rPr lang="pl-PL" sz="4800"/>
              <a:t>?</a:t>
            </a:r>
          </a:p>
        </p:txBody>
      </p:sp>
      <p:pic>
        <p:nvPicPr>
          <p:cNvPr id="10" name="Obraz 9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58C3A0D9-D7D9-6011-156B-1871096C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87" y="3225693"/>
            <a:ext cx="3183627" cy="451349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3" name="Obraz 12" descr="Obraz zawierający tekst, diagram, zrzut ekranu, Równolegle&#10;&#10;Opis wygenerowany automatycznie">
            <a:extLst>
              <a:ext uri="{FF2B5EF4-FFF2-40B4-BE49-F238E27FC236}">
                <a16:creationId xmlns:a16="http://schemas.microsoft.com/office/drawing/2014/main" id="{B3314937-9372-BF66-4D5D-411F9C74B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09" y="3176944"/>
            <a:ext cx="3187185" cy="451349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6" name="Obraz 15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9AF9E8-7035-93DD-3152-B1AF73A69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48" y="4985540"/>
            <a:ext cx="994545" cy="556160"/>
          </a:xfrm>
          <a:prstGeom prst="rect">
            <a:avLst/>
          </a:prstGeom>
        </p:spPr>
      </p:pic>
      <p:pic>
        <p:nvPicPr>
          <p:cNvPr id="19" name="Obraz 18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ADA53F-E827-B1A6-A6B8-E30888D58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970" y="4016755"/>
            <a:ext cx="994545" cy="55616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92CA40E-989B-CCC3-4427-157E02C871C2}"/>
              </a:ext>
            </a:extLst>
          </p:cNvPr>
          <p:cNvSpPr/>
          <p:nvPr/>
        </p:nvSpPr>
        <p:spPr>
          <a:xfrm>
            <a:off x="4411163" y="5230743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ADE78D4-2AA1-5276-58EA-5E000ABE4903}"/>
              </a:ext>
            </a:extLst>
          </p:cNvPr>
          <p:cNvSpPr/>
          <p:nvPr/>
        </p:nvSpPr>
        <p:spPr>
          <a:xfrm>
            <a:off x="9605394" y="4273087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pic>
        <p:nvPicPr>
          <p:cNvPr id="11" name="Obraz 10" descr="Obraz zawierający tekst, zrzut ekranu, Czcionka, dokume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3BB9A99-6926-0A35-A88F-815304E7B9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1783" r="28560" b="3341"/>
          <a:stretch/>
        </p:blipFill>
        <p:spPr>
          <a:xfrm>
            <a:off x="235761" y="3173268"/>
            <a:ext cx="3526028" cy="4988575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38" name="Prostokąt 37">
            <a:extLst>
              <a:ext uri="{FF2B5EF4-FFF2-40B4-BE49-F238E27FC236}">
                <a16:creationId xmlns:a16="http://schemas.microsoft.com/office/drawing/2014/main" id="{70E28710-9B1C-4CDA-5C66-43B6C8721F87}"/>
              </a:ext>
            </a:extLst>
          </p:cNvPr>
          <p:cNvSpPr/>
          <p:nvPr/>
        </p:nvSpPr>
        <p:spPr>
          <a:xfrm>
            <a:off x="1033879" y="3811750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pic>
        <p:nvPicPr>
          <p:cNvPr id="14" name="Obraz 13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5C826B59-AE57-C8B5-F10B-67ECFD43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82" y="3492046"/>
            <a:ext cx="994545" cy="556160"/>
          </a:xfrm>
          <a:prstGeom prst="rect">
            <a:avLst/>
          </a:prstGeom>
        </p:spPr>
      </p:pic>
      <p:sp>
        <p:nvSpPr>
          <p:cNvPr id="3" name="Tytuł 10">
            <a:extLst>
              <a:ext uri="{FF2B5EF4-FFF2-40B4-BE49-F238E27FC236}">
                <a16:creationId xmlns:a16="http://schemas.microsoft.com/office/drawing/2014/main" id="{E9EF965C-7FEE-EEB6-EE55-CA150FBA042B}"/>
              </a:ext>
            </a:extLst>
          </p:cNvPr>
          <p:cNvSpPr txBox="1">
            <a:spLocks/>
          </p:cNvSpPr>
          <p:nvPr/>
        </p:nvSpPr>
        <p:spPr>
          <a:xfrm>
            <a:off x="12793666" y="3077139"/>
            <a:ext cx="5437956" cy="675401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0" cap="none">
                <a:solidFill>
                  <a:schemeClr val="tx1"/>
                </a:solidFill>
                <a:latin typeface="Montserrat" panose="00000500000000000000" pitchFamily="2" charset="-18"/>
              </a:rPr>
              <a:t>umieszczenie naklejki</a:t>
            </a:r>
          </a:p>
          <a:p>
            <a:endParaRPr lang="pl-PL" sz="3600" b="0" cap="none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0" cap="none">
                <a:solidFill>
                  <a:schemeClr val="tx1"/>
                </a:solidFill>
                <a:latin typeface="Montserrat" panose="00000500000000000000" pitchFamily="2" charset="-18"/>
              </a:rPr>
              <a:t>wpisanie numeru PESEL</a:t>
            </a:r>
          </a:p>
          <a:p>
            <a:endParaRPr lang="pl-PL" sz="3600" b="0" cap="none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cap="none">
                <a:solidFill>
                  <a:srgbClr val="00B050"/>
                </a:solidFill>
                <a:latin typeface="Montserrat" panose="00000500000000000000" pitchFamily="2" charset="-18"/>
              </a:rPr>
              <a:t>arkusze oddajemy w całości </a:t>
            </a:r>
            <a:br>
              <a:rPr lang="pl-PL" sz="3600" cap="none">
                <a:solidFill>
                  <a:srgbClr val="00B050"/>
                </a:solidFill>
                <a:latin typeface="Montserrat" panose="00000500000000000000" pitchFamily="2" charset="-18"/>
              </a:rPr>
            </a:br>
            <a:r>
              <a:rPr lang="pl-PL" sz="3600" cap="none">
                <a:solidFill>
                  <a:srgbClr val="00B050"/>
                </a:solidFill>
                <a:latin typeface="Montserrat" panose="00000500000000000000" pitchFamily="2" charset="-18"/>
              </a:rPr>
              <a:t>do jednej koperty</a:t>
            </a:r>
          </a:p>
          <a:p>
            <a:endParaRPr lang="pl-PL" sz="3600" cap="none">
              <a:solidFill>
                <a:schemeClr val="tx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5C3FE8D-5F23-A783-5E80-84A668311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6" b="7203"/>
          <a:stretch/>
        </p:blipFill>
        <p:spPr>
          <a:xfrm>
            <a:off x="6700058" y="2448793"/>
            <a:ext cx="11188536" cy="784025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B79DF13E-4F15-A0D9-42F3-E67B1141D687}"/>
              </a:ext>
            </a:extLst>
          </p:cNvPr>
          <p:cNvSpPr/>
          <p:nvPr/>
        </p:nvSpPr>
        <p:spPr>
          <a:xfrm>
            <a:off x="480240" y="7533452"/>
            <a:ext cx="213675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692ECE3-B78C-EA70-5107-8C5809FAC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0367" y="3207100"/>
            <a:ext cx="3101247" cy="4430043"/>
          </a:xfrm>
          <a:prstGeom prst="rect">
            <a:avLst/>
          </a:prstGeom>
        </p:spPr>
      </p:pic>
      <p:pic>
        <p:nvPicPr>
          <p:cNvPr id="8" name="Obraz 7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C0754D50-13AE-EEF6-DED1-8904425652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08" y="4654199"/>
            <a:ext cx="3183627" cy="4505349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7" name="Obraz 16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3F31A0D1-A172-B5C3-7E31-791FA70B0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25" y="3421449"/>
            <a:ext cx="994545" cy="55616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3EAA7AB6-AB62-357B-2289-F7F733CAD9D9}"/>
              </a:ext>
            </a:extLst>
          </p:cNvPr>
          <p:cNvSpPr/>
          <p:nvPr/>
        </p:nvSpPr>
        <p:spPr>
          <a:xfrm>
            <a:off x="6453103" y="3725582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</p:spTree>
    <p:extLst>
      <p:ext uri="{BB962C8B-B14F-4D97-AF65-F5344CB8AC3E}">
        <p14:creationId xmlns:p14="http://schemas.microsoft.com/office/powerpoint/2010/main" val="1024858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>
            <a:extLst>
              <a:ext uri="{FF2B5EF4-FFF2-40B4-BE49-F238E27FC236}">
                <a16:creationId xmlns:a16="http://schemas.microsoft.com/office/drawing/2014/main" id="{793DF6F3-28E8-B566-3E78-4AAA11A99E9C}"/>
              </a:ext>
            </a:extLst>
          </p:cNvPr>
          <p:cNvSpPr/>
          <p:nvPr/>
        </p:nvSpPr>
        <p:spPr>
          <a:xfrm>
            <a:off x="-221360" y="359759"/>
            <a:ext cx="18669000" cy="100094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-609600" y="-4762"/>
            <a:ext cx="1905724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155457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856164" y="261675"/>
            <a:ext cx="14851430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4800"/>
              <a:t>Rozwiązywanie zadań otwartych w arkuszach </a:t>
            </a:r>
            <a:r>
              <a:rPr lang="pl-PL" sz="4800">
                <a:solidFill>
                  <a:srgbClr val="FF0000"/>
                </a:solidFill>
              </a:rPr>
              <a:t>z języka niemieckiego i rosyjskiego</a:t>
            </a:r>
            <a:endParaRPr lang="pl-PL" sz="4800"/>
          </a:p>
        </p:txBody>
      </p:sp>
      <p:pic>
        <p:nvPicPr>
          <p:cNvPr id="10" name="Obraz 9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58C3A0D9-D7D9-6011-156B-1871096C7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64" y="13792316"/>
            <a:ext cx="3183627" cy="451349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3" name="Obraz 12" descr="Obraz zawierający tekst, diagram, zrzut ekranu, Równolegle&#10;&#10;Opis wygenerowany automatycznie">
            <a:extLst>
              <a:ext uri="{FF2B5EF4-FFF2-40B4-BE49-F238E27FC236}">
                <a16:creationId xmlns:a16="http://schemas.microsoft.com/office/drawing/2014/main" id="{B3314937-9372-BF66-4D5D-411F9C74B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771" y="13792316"/>
            <a:ext cx="3187185" cy="451349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6" name="Obraz 15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9AF9E8-7035-93DD-3152-B1AF73A69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424" y="15533241"/>
            <a:ext cx="994545" cy="556160"/>
          </a:xfrm>
          <a:prstGeom prst="rect">
            <a:avLst/>
          </a:prstGeom>
        </p:spPr>
      </p:pic>
      <p:pic>
        <p:nvPicPr>
          <p:cNvPr id="17" name="Obraz 16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3F31A0D1-A172-B5C3-7E31-791FA70B0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776" y="13938601"/>
            <a:ext cx="994545" cy="556160"/>
          </a:xfrm>
          <a:prstGeom prst="rect">
            <a:avLst/>
          </a:prstGeom>
        </p:spPr>
      </p:pic>
      <p:pic>
        <p:nvPicPr>
          <p:cNvPr id="19" name="Obraz 18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ADA53F-E827-B1A6-A6B8-E30888D58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069" y="14622629"/>
            <a:ext cx="994545" cy="556160"/>
          </a:xfrm>
          <a:prstGeom prst="rect">
            <a:avLst/>
          </a:prstGeom>
        </p:spPr>
      </p:pic>
      <p:sp>
        <p:nvSpPr>
          <p:cNvPr id="38" name="Prostokąt 37">
            <a:extLst>
              <a:ext uri="{FF2B5EF4-FFF2-40B4-BE49-F238E27FC236}">
                <a16:creationId xmlns:a16="http://schemas.microsoft.com/office/drawing/2014/main" id="{70E28710-9B1C-4CDA-5C66-43B6C8721F87}"/>
              </a:ext>
            </a:extLst>
          </p:cNvPr>
          <p:cNvSpPr/>
          <p:nvPr/>
        </p:nvSpPr>
        <p:spPr>
          <a:xfrm>
            <a:off x="22200033" y="14148442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6CFE27A1-6832-5487-FC42-F34C949008DB}"/>
              </a:ext>
            </a:extLst>
          </p:cNvPr>
          <p:cNvSpPr/>
          <p:nvPr/>
        </p:nvSpPr>
        <p:spPr>
          <a:xfrm>
            <a:off x="29469882" y="14860457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8395C937-3520-F625-2A1C-05109A1D67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145" y="99908"/>
            <a:ext cx="5216331" cy="7372560"/>
          </a:xfrm>
          <a:prstGeom prst="rect">
            <a:avLst/>
          </a:prstGeom>
        </p:spPr>
      </p:pic>
      <p:sp>
        <p:nvSpPr>
          <p:cNvPr id="44" name="Prostokąt 43">
            <a:extLst>
              <a:ext uri="{FF2B5EF4-FFF2-40B4-BE49-F238E27FC236}">
                <a16:creationId xmlns:a16="http://schemas.microsoft.com/office/drawing/2014/main" id="{A59B9FF8-BDDF-914D-9B1B-E487C10F71A4}"/>
              </a:ext>
            </a:extLst>
          </p:cNvPr>
          <p:cNvSpPr/>
          <p:nvPr/>
        </p:nvSpPr>
        <p:spPr>
          <a:xfrm>
            <a:off x="27104950" y="3878398"/>
            <a:ext cx="2107433" cy="362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AE479E6-952C-87E5-2B17-0E1F57585402}"/>
              </a:ext>
            </a:extLst>
          </p:cNvPr>
          <p:cNvSpPr/>
          <p:nvPr/>
        </p:nvSpPr>
        <p:spPr>
          <a:xfrm>
            <a:off x="27521342" y="3431982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1C02D28-30E0-DC3F-2267-429974C162C3}"/>
              </a:ext>
            </a:extLst>
          </p:cNvPr>
          <p:cNvSpPr/>
          <p:nvPr/>
        </p:nvSpPr>
        <p:spPr>
          <a:xfrm>
            <a:off x="26728723" y="3608580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F627BD0-2E1F-3C6A-1B45-F954C97DD8BA}"/>
              </a:ext>
            </a:extLst>
          </p:cNvPr>
          <p:cNvSpPr/>
          <p:nvPr/>
        </p:nvSpPr>
        <p:spPr>
          <a:xfrm>
            <a:off x="27339370" y="3826240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CA19B938-91CA-1AEF-27F9-0DBEB87D17CF}"/>
              </a:ext>
            </a:extLst>
          </p:cNvPr>
          <p:cNvSpPr/>
          <p:nvPr/>
        </p:nvSpPr>
        <p:spPr>
          <a:xfrm>
            <a:off x="27109723" y="3997690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B3CC29B0-9ABA-546E-17D4-0D0DC5FB4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697" y="2626055"/>
            <a:ext cx="7423532" cy="4781796"/>
          </a:xfrm>
          <a:prstGeom prst="rect">
            <a:avLst/>
          </a:prstGeom>
        </p:spPr>
      </p:pic>
      <p:sp>
        <p:nvSpPr>
          <p:cNvPr id="47" name="Prostokąt 46">
            <a:extLst>
              <a:ext uri="{FF2B5EF4-FFF2-40B4-BE49-F238E27FC236}">
                <a16:creationId xmlns:a16="http://schemas.microsoft.com/office/drawing/2014/main" id="{A5B8D126-A775-35E3-CA05-674E76EDAAAD}"/>
              </a:ext>
            </a:extLst>
          </p:cNvPr>
          <p:cNvSpPr/>
          <p:nvPr/>
        </p:nvSpPr>
        <p:spPr>
          <a:xfrm>
            <a:off x="-7838843" y="6807736"/>
            <a:ext cx="2861824" cy="600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>
                <a:solidFill>
                  <a:schemeClr val="tx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E   A   D  C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2853EF39-28A1-5068-038A-A48C85E70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917" y="-3517940"/>
            <a:ext cx="12720970" cy="8448825"/>
          </a:xfrm>
          <a:prstGeom prst="rect">
            <a:avLst/>
          </a:prstGeom>
        </p:spPr>
      </p:pic>
      <p:sp>
        <p:nvSpPr>
          <p:cNvPr id="6" name="Tytuł 10">
            <a:extLst>
              <a:ext uri="{FF2B5EF4-FFF2-40B4-BE49-F238E27FC236}">
                <a16:creationId xmlns:a16="http://schemas.microsoft.com/office/drawing/2014/main" id="{9285A049-6C35-EF81-67B8-E49DC09933F9}"/>
              </a:ext>
            </a:extLst>
          </p:cNvPr>
          <p:cNvSpPr txBox="1">
            <a:spLocks/>
          </p:cNvSpPr>
          <p:nvPr/>
        </p:nvSpPr>
        <p:spPr>
          <a:xfrm>
            <a:off x="-11120382" y="6262564"/>
            <a:ext cx="4282224" cy="316259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cap="none">
                <a:solidFill>
                  <a:schemeClr val="tx1"/>
                </a:solidFill>
                <a:latin typeface="Montserrat" panose="00000500000000000000" pitchFamily="2" charset="-18"/>
              </a:rPr>
              <a:t>odpowiedzi przenosimy </a:t>
            </a:r>
            <a:br>
              <a:rPr lang="pl-PL" sz="3200" cap="none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3200" cap="none">
                <a:solidFill>
                  <a:schemeClr val="tx1"/>
                </a:solidFill>
                <a:latin typeface="Montserrat" panose="00000500000000000000" pitchFamily="2" charset="-18"/>
              </a:rPr>
              <a:t>na kartę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cap="none">
                <a:solidFill>
                  <a:srgbClr val="FF0000"/>
                </a:solidFill>
                <a:latin typeface="Montserrat" panose="00000500000000000000" pitchFamily="2" charset="-18"/>
              </a:rPr>
              <a:t>egzaminator </a:t>
            </a:r>
            <a:br>
              <a:rPr lang="pl-PL" sz="3200" cap="none">
                <a:solidFill>
                  <a:srgbClr val="FF0000"/>
                </a:solidFill>
                <a:latin typeface="Montserrat" panose="00000500000000000000" pitchFamily="2" charset="-18"/>
              </a:rPr>
            </a:br>
            <a:r>
              <a:rPr lang="pl-PL" sz="3200" cap="none">
                <a:solidFill>
                  <a:srgbClr val="FF0000"/>
                </a:solidFill>
                <a:latin typeface="Montserrat" panose="00000500000000000000" pitchFamily="2" charset="-18"/>
              </a:rPr>
              <a:t>nie sprawdza zadań zamkniętych</a:t>
            </a:r>
          </a:p>
        </p:txBody>
      </p:sp>
      <p:sp>
        <p:nvSpPr>
          <p:cNvPr id="23" name="Tytuł 10">
            <a:extLst>
              <a:ext uri="{FF2B5EF4-FFF2-40B4-BE49-F238E27FC236}">
                <a16:creationId xmlns:a16="http://schemas.microsoft.com/office/drawing/2014/main" id="{9213323A-351C-0494-988B-AB4684082BF4}"/>
              </a:ext>
            </a:extLst>
          </p:cNvPr>
          <p:cNvSpPr txBox="1">
            <a:spLocks/>
          </p:cNvSpPr>
          <p:nvPr/>
        </p:nvSpPr>
        <p:spPr>
          <a:xfrm>
            <a:off x="10535931" y="2123149"/>
            <a:ext cx="4510767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3600" cap="none">
                <a:solidFill>
                  <a:schemeClr val="tx1"/>
                </a:solidFill>
              </a:rPr>
              <a:t>karta rozwiązań </a:t>
            </a:r>
          </a:p>
          <a:p>
            <a:r>
              <a:rPr lang="pl-PL" sz="3600" cap="none">
                <a:solidFill>
                  <a:schemeClr val="tx1"/>
                </a:solidFill>
              </a:rPr>
              <a:t>zadań otwartych</a:t>
            </a:r>
          </a:p>
        </p:txBody>
      </p:sp>
      <p:sp>
        <p:nvSpPr>
          <p:cNvPr id="22" name="Tytuł 10">
            <a:extLst>
              <a:ext uri="{FF2B5EF4-FFF2-40B4-BE49-F238E27FC236}">
                <a16:creationId xmlns:a16="http://schemas.microsoft.com/office/drawing/2014/main" id="{C894086C-3E2F-657F-CD33-3B207ECE7FCA}"/>
              </a:ext>
            </a:extLst>
          </p:cNvPr>
          <p:cNvSpPr txBox="1">
            <a:spLocks/>
          </p:cNvSpPr>
          <p:nvPr/>
        </p:nvSpPr>
        <p:spPr>
          <a:xfrm>
            <a:off x="1351354" y="2142126"/>
            <a:ext cx="4747142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3600" cap="none">
                <a:solidFill>
                  <a:schemeClr val="tx1"/>
                </a:solidFill>
              </a:rPr>
              <a:t>zeszyt zadań egzaminacyjnych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3"/>
          <a:stretch/>
        </p:blipFill>
        <p:spPr>
          <a:xfrm>
            <a:off x="486915" y="3255519"/>
            <a:ext cx="7059851" cy="6716188"/>
          </a:xfrm>
          <a:prstGeom prst="rect">
            <a:avLst/>
          </a:prstGeom>
        </p:spPr>
      </p:pic>
      <p:sp>
        <p:nvSpPr>
          <p:cNvPr id="31" name="Prostokąt: zaokrąglone rogi 36">
            <a:extLst>
              <a:ext uri="{FF2B5EF4-FFF2-40B4-BE49-F238E27FC236}">
                <a16:creationId xmlns:a16="http://schemas.microsoft.com/office/drawing/2014/main" id="{8260AB57-551B-791E-889C-F3E0B145FE7D}"/>
              </a:ext>
            </a:extLst>
          </p:cNvPr>
          <p:cNvSpPr/>
          <p:nvPr/>
        </p:nvSpPr>
        <p:spPr>
          <a:xfrm>
            <a:off x="78689" y="7843858"/>
            <a:ext cx="7998511" cy="1719241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82" y="3307745"/>
            <a:ext cx="7788749" cy="6900781"/>
          </a:xfrm>
          <a:prstGeom prst="rect">
            <a:avLst/>
          </a:prstGeom>
        </p:spPr>
      </p:pic>
      <p:sp>
        <p:nvSpPr>
          <p:cNvPr id="34" name="Google Shape;568;p11">
            <a:extLst>
              <a:ext uri="{FF2B5EF4-FFF2-40B4-BE49-F238E27FC236}">
                <a16:creationId xmlns:a16="http://schemas.microsoft.com/office/drawing/2014/main" id="{80CD0C4E-F60A-294A-23EC-A3DD43321CAA}"/>
              </a:ext>
            </a:extLst>
          </p:cNvPr>
          <p:cNvSpPr/>
          <p:nvPr/>
        </p:nvSpPr>
        <p:spPr>
          <a:xfrm rot="10213386" flipH="1">
            <a:off x="7051174" y="8226977"/>
            <a:ext cx="5610183" cy="1742553"/>
          </a:xfrm>
          <a:custGeom>
            <a:avLst/>
            <a:gdLst/>
            <a:ahLst/>
            <a:cxnLst/>
            <a:rect l="l" t="t" r="r" b="b"/>
            <a:pathLst>
              <a:path w="613" h="121" extrusionOk="0">
                <a:moveTo>
                  <a:pt x="324" y="49"/>
                </a:moveTo>
                <a:cubicBezTo>
                  <a:pt x="256" y="46"/>
                  <a:pt x="186" y="48"/>
                  <a:pt x="133" y="56"/>
                </a:cubicBezTo>
                <a:cubicBezTo>
                  <a:pt x="80" y="64"/>
                  <a:pt x="44" y="78"/>
                  <a:pt x="39" y="80"/>
                </a:cubicBezTo>
                <a:cubicBezTo>
                  <a:pt x="21" y="91"/>
                  <a:pt x="0" y="108"/>
                  <a:pt x="43" y="91"/>
                </a:cubicBezTo>
                <a:cubicBezTo>
                  <a:pt x="64" y="79"/>
                  <a:pt x="197" y="52"/>
                  <a:pt x="328" y="61"/>
                </a:cubicBezTo>
                <a:cubicBezTo>
                  <a:pt x="429" y="64"/>
                  <a:pt x="525" y="84"/>
                  <a:pt x="568" y="95"/>
                </a:cubicBezTo>
                <a:cubicBezTo>
                  <a:pt x="560" y="96"/>
                  <a:pt x="553" y="98"/>
                  <a:pt x="547" y="100"/>
                </a:cubicBezTo>
                <a:cubicBezTo>
                  <a:pt x="530" y="105"/>
                  <a:pt x="519" y="111"/>
                  <a:pt x="518" y="112"/>
                </a:cubicBezTo>
                <a:cubicBezTo>
                  <a:pt x="514" y="117"/>
                  <a:pt x="511" y="121"/>
                  <a:pt x="520" y="117"/>
                </a:cubicBezTo>
                <a:cubicBezTo>
                  <a:pt x="520" y="117"/>
                  <a:pt x="531" y="112"/>
                  <a:pt x="548" y="108"/>
                </a:cubicBezTo>
                <a:cubicBezTo>
                  <a:pt x="556" y="106"/>
                  <a:pt x="566" y="105"/>
                  <a:pt x="577" y="104"/>
                </a:cubicBezTo>
                <a:cubicBezTo>
                  <a:pt x="583" y="104"/>
                  <a:pt x="588" y="103"/>
                  <a:pt x="594" y="103"/>
                </a:cubicBezTo>
                <a:cubicBezTo>
                  <a:pt x="596" y="103"/>
                  <a:pt x="599" y="104"/>
                  <a:pt x="601" y="104"/>
                </a:cubicBezTo>
                <a:cubicBezTo>
                  <a:pt x="600" y="106"/>
                  <a:pt x="600" y="105"/>
                  <a:pt x="601" y="104"/>
                </a:cubicBezTo>
                <a:cubicBezTo>
                  <a:pt x="601" y="104"/>
                  <a:pt x="602" y="104"/>
                  <a:pt x="602" y="104"/>
                </a:cubicBezTo>
                <a:cubicBezTo>
                  <a:pt x="604" y="104"/>
                  <a:pt x="604" y="104"/>
                  <a:pt x="604" y="104"/>
                </a:cubicBezTo>
                <a:cubicBezTo>
                  <a:pt x="605" y="104"/>
                  <a:pt x="605" y="104"/>
                  <a:pt x="605" y="104"/>
                </a:cubicBezTo>
                <a:cubicBezTo>
                  <a:pt x="606" y="105"/>
                  <a:pt x="606" y="105"/>
                  <a:pt x="606" y="105"/>
                </a:cubicBezTo>
                <a:cubicBezTo>
                  <a:pt x="605" y="105"/>
                  <a:pt x="606" y="104"/>
                  <a:pt x="606" y="103"/>
                </a:cubicBezTo>
                <a:cubicBezTo>
                  <a:pt x="607" y="103"/>
                  <a:pt x="607" y="103"/>
                  <a:pt x="607" y="102"/>
                </a:cubicBezTo>
                <a:cubicBezTo>
                  <a:pt x="609" y="98"/>
                  <a:pt x="613" y="91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07" y="92"/>
                  <a:pt x="607" y="92"/>
                  <a:pt x="607" y="92"/>
                </a:cubicBezTo>
                <a:cubicBezTo>
                  <a:pt x="576" y="55"/>
                  <a:pt x="554" y="14"/>
                  <a:pt x="552" y="11"/>
                </a:cubicBezTo>
                <a:cubicBezTo>
                  <a:pt x="546" y="6"/>
                  <a:pt x="535" y="0"/>
                  <a:pt x="542" y="16"/>
                </a:cubicBezTo>
                <a:cubicBezTo>
                  <a:pt x="543" y="23"/>
                  <a:pt x="565" y="61"/>
                  <a:pt x="593" y="93"/>
                </a:cubicBezTo>
                <a:cubicBezTo>
                  <a:pt x="590" y="93"/>
                  <a:pt x="587" y="93"/>
                  <a:pt x="584" y="93"/>
                </a:cubicBezTo>
                <a:cubicBezTo>
                  <a:pt x="555" y="84"/>
                  <a:pt x="442" y="54"/>
                  <a:pt x="324" y="49"/>
                </a:cubicBezTo>
                <a:close/>
              </a:path>
            </a:pathLst>
          </a:custGeom>
          <a:solidFill>
            <a:srgbClr val="0F716E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lang="en-US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642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86BC99-1BC9-9081-94FE-0FDACD8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Wybrane akty prawne</a:t>
            </a:r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297A4B95-9657-3044-262E-98ECE18C7BC6}"/>
              </a:ext>
            </a:extLst>
          </p:cNvPr>
          <p:cNvSpPr/>
          <p:nvPr/>
        </p:nvSpPr>
        <p:spPr>
          <a:xfrm>
            <a:off x="1244722" y="2229197"/>
            <a:ext cx="16205078" cy="2783393"/>
          </a:xfrm>
          <a:custGeom>
            <a:avLst/>
            <a:gdLst>
              <a:gd name="connsiteX0" fmla="*/ 0 w 16447048"/>
              <a:gd name="connsiteY0" fmla="*/ 223705 h 2237047"/>
              <a:gd name="connsiteX1" fmla="*/ 223705 w 16447048"/>
              <a:gd name="connsiteY1" fmla="*/ 0 h 2237047"/>
              <a:gd name="connsiteX2" fmla="*/ 16223343 w 16447048"/>
              <a:gd name="connsiteY2" fmla="*/ 0 h 2237047"/>
              <a:gd name="connsiteX3" fmla="*/ 16447048 w 16447048"/>
              <a:gd name="connsiteY3" fmla="*/ 223705 h 2237047"/>
              <a:gd name="connsiteX4" fmla="*/ 16447048 w 16447048"/>
              <a:gd name="connsiteY4" fmla="*/ 2013342 h 2237047"/>
              <a:gd name="connsiteX5" fmla="*/ 16223343 w 16447048"/>
              <a:gd name="connsiteY5" fmla="*/ 2237047 h 2237047"/>
              <a:gd name="connsiteX6" fmla="*/ 223705 w 16447048"/>
              <a:gd name="connsiteY6" fmla="*/ 2237047 h 2237047"/>
              <a:gd name="connsiteX7" fmla="*/ 0 w 16447048"/>
              <a:gd name="connsiteY7" fmla="*/ 2013342 h 2237047"/>
              <a:gd name="connsiteX8" fmla="*/ 0 w 16447048"/>
              <a:gd name="connsiteY8" fmla="*/ 223705 h 223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47048" h="2237047">
                <a:moveTo>
                  <a:pt x="0" y="223705"/>
                </a:moveTo>
                <a:cubicBezTo>
                  <a:pt x="0" y="100156"/>
                  <a:pt x="100156" y="0"/>
                  <a:pt x="223705" y="0"/>
                </a:cubicBezTo>
                <a:lnTo>
                  <a:pt x="16223343" y="0"/>
                </a:lnTo>
                <a:cubicBezTo>
                  <a:pt x="16346892" y="0"/>
                  <a:pt x="16447048" y="100156"/>
                  <a:pt x="16447048" y="223705"/>
                </a:cubicBezTo>
                <a:lnTo>
                  <a:pt x="16447048" y="2013342"/>
                </a:lnTo>
                <a:cubicBezTo>
                  <a:pt x="16447048" y="2136891"/>
                  <a:pt x="16346892" y="2237047"/>
                  <a:pt x="16223343" y="2237047"/>
                </a:cubicBezTo>
                <a:lnTo>
                  <a:pt x="223705" y="2237047"/>
                </a:lnTo>
                <a:cubicBezTo>
                  <a:pt x="100156" y="2237047"/>
                  <a:pt x="0" y="2136891"/>
                  <a:pt x="0" y="2013342"/>
                </a:cubicBezTo>
                <a:lnTo>
                  <a:pt x="0" y="22370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301" tIns="210301" rIns="210301" bIns="210301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3800" kern="1200"/>
              <a:t>Ustawa z dnia 7 września 1991 r. o systemie oświaty </a:t>
            </a:r>
          </a:p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3200"/>
              <a:t>(Dz.U. z 2024 r. poz. 750, z </a:t>
            </a:r>
            <a:r>
              <a:rPr lang="pl-PL" sz="3200" err="1"/>
              <a:t>późn</a:t>
            </a:r>
            <a:r>
              <a:rPr lang="pl-PL" sz="3200"/>
              <a:t>. zm. tj. Dz.U. z 2024 r. poz. 854, Dz.U. z 2024 r. poz. 1933)</a:t>
            </a:r>
            <a:endParaRPr lang="pl-PL" sz="3200" kern="1200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AC65BE94-4B79-3766-00C1-AC07584005E1}"/>
              </a:ext>
            </a:extLst>
          </p:cNvPr>
          <p:cNvSpPr/>
          <p:nvPr/>
        </p:nvSpPr>
        <p:spPr>
          <a:xfrm>
            <a:off x="1244722" y="5274411"/>
            <a:ext cx="4920222" cy="4251873"/>
          </a:xfrm>
          <a:custGeom>
            <a:avLst/>
            <a:gdLst>
              <a:gd name="connsiteX0" fmla="*/ 0 w 3946028"/>
              <a:gd name="connsiteY0" fmla="*/ 223705 h 2237047"/>
              <a:gd name="connsiteX1" fmla="*/ 223705 w 3946028"/>
              <a:gd name="connsiteY1" fmla="*/ 0 h 2237047"/>
              <a:gd name="connsiteX2" fmla="*/ 3722323 w 3946028"/>
              <a:gd name="connsiteY2" fmla="*/ 0 h 2237047"/>
              <a:gd name="connsiteX3" fmla="*/ 3946028 w 3946028"/>
              <a:gd name="connsiteY3" fmla="*/ 223705 h 2237047"/>
              <a:gd name="connsiteX4" fmla="*/ 3946028 w 3946028"/>
              <a:gd name="connsiteY4" fmla="*/ 2013342 h 2237047"/>
              <a:gd name="connsiteX5" fmla="*/ 3722323 w 3946028"/>
              <a:gd name="connsiteY5" fmla="*/ 2237047 h 2237047"/>
              <a:gd name="connsiteX6" fmla="*/ 223705 w 3946028"/>
              <a:gd name="connsiteY6" fmla="*/ 2237047 h 2237047"/>
              <a:gd name="connsiteX7" fmla="*/ 0 w 3946028"/>
              <a:gd name="connsiteY7" fmla="*/ 2013342 h 2237047"/>
              <a:gd name="connsiteX8" fmla="*/ 0 w 3946028"/>
              <a:gd name="connsiteY8" fmla="*/ 223705 h 223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6028" h="2237047">
                <a:moveTo>
                  <a:pt x="0" y="223705"/>
                </a:moveTo>
                <a:cubicBezTo>
                  <a:pt x="0" y="100156"/>
                  <a:pt x="100156" y="0"/>
                  <a:pt x="223705" y="0"/>
                </a:cubicBezTo>
                <a:lnTo>
                  <a:pt x="3722323" y="0"/>
                </a:lnTo>
                <a:cubicBezTo>
                  <a:pt x="3845872" y="0"/>
                  <a:pt x="3946028" y="100156"/>
                  <a:pt x="3946028" y="223705"/>
                </a:cubicBezTo>
                <a:lnTo>
                  <a:pt x="3946028" y="2013342"/>
                </a:lnTo>
                <a:cubicBezTo>
                  <a:pt x="3946028" y="2136891"/>
                  <a:pt x="3845872" y="2237047"/>
                  <a:pt x="3722323" y="2237047"/>
                </a:cubicBezTo>
                <a:lnTo>
                  <a:pt x="223705" y="2237047"/>
                </a:lnTo>
                <a:cubicBezTo>
                  <a:pt x="100156" y="2237047"/>
                  <a:pt x="0" y="2136891"/>
                  <a:pt x="0" y="2013342"/>
                </a:cubicBezTo>
                <a:lnTo>
                  <a:pt x="0" y="22370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21" tIns="141721" rIns="141721" bIns="141721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buNone/>
            </a:pPr>
            <a:r>
              <a:rPr lang="pl-PL" sz="2000" kern="1200"/>
              <a:t>Rozporządzenie Ministra Edukacji i Nauki z dnia 2 sierpnia 2022 r. </a:t>
            </a:r>
            <a:r>
              <a:rPr lang="pl-PL" sz="2000" kern="1200">
                <a:solidFill>
                  <a:srgbClr val="FF0000"/>
                </a:solidFill>
              </a:rPr>
              <a:t>w sprawie szczegółowych warunków i sposobu przeprowadzania egzaminu ósmoklasisty </a:t>
            </a:r>
            <a:r>
              <a:rPr lang="pl-PL" sz="2000" kern="1200"/>
              <a:t>(Dz.U. poz. 1636, z późn.zm., tj. Dz.U. z 2024 r. poz. 1107, Dz.U. z 2025 r. poz. 121)</a:t>
            </a:r>
            <a:r>
              <a:rPr lang="pl-PL" sz="2000" kern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Dowolny kształt: kształt 16">
            <a:extLst>
              <a:ext uri="{FF2B5EF4-FFF2-40B4-BE49-F238E27FC236}">
                <a16:creationId xmlns:a16="http://schemas.microsoft.com/office/drawing/2014/main" id="{3D721BC2-6B69-0CFE-94B9-F55603401EEE}"/>
              </a:ext>
            </a:extLst>
          </p:cNvPr>
          <p:cNvSpPr/>
          <p:nvPr/>
        </p:nvSpPr>
        <p:spPr>
          <a:xfrm>
            <a:off x="12335250" y="5277874"/>
            <a:ext cx="5114550" cy="4248410"/>
          </a:xfrm>
          <a:custGeom>
            <a:avLst/>
            <a:gdLst>
              <a:gd name="connsiteX0" fmla="*/ 0 w 3946028"/>
              <a:gd name="connsiteY0" fmla="*/ 223705 h 2237047"/>
              <a:gd name="connsiteX1" fmla="*/ 223705 w 3946028"/>
              <a:gd name="connsiteY1" fmla="*/ 0 h 2237047"/>
              <a:gd name="connsiteX2" fmla="*/ 3722323 w 3946028"/>
              <a:gd name="connsiteY2" fmla="*/ 0 h 2237047"/>
              <a:gd name="connsiteX3" fmla="*/ 3946028 w 3946028"/>
              <a:gd name="connsiteY3" fmla="*/ 223705 h 2237047"/>
              <a:gd name="connsiteX4" fmla="*/ 3946028 w 3946028"/>
              <a:gd name="connsiteY4" fmla="*/ 2013342 h 2237047"/>
              <a:gd name="connsiteX5" fmla="*/ 3722323 w 3946028"/>
              <a:gd name="connsiteY5" fmla="*/ 2237047 h 2237047"/>
              <a:gd name="connsiteX6" fmla="*/ 223705 w 3946028"/>
              <a:gd name="connsiteY6" fmla="*/ 2237047 h 2237047"/>
              <a:gd name="connsiteX7" fmla="*/ 0 w 3946028"/>
              <a:gd name="connsiteY7" fmla="*/ 2013342 h 2237047"/>
              <a:gd name="connsiteX8" fmla="*/ 0 w 3946028"/>
              <a:gd name="connsiteY8" fmla="*/ 223705 h 223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6028" h="2237047">
                <a:moveTo>
                  <a:pt x="0" y="223705"/>
                </a:moveTo>
                <a:cubicBezTo>
                  <a:pt x="0" y="100156"/>
                  <a:pt x="100156" y="0"/>
                  <a:pt x="223705" y="0"/>
                </a:cubicBezTo>
                <a:lnTo>
                  <a:pt x="3722323" y="0"/>
                </a:lnTo>
                <a:cubicBezTo>
                  <a:pt x="3845872" y="0"/>
                  <a:pt x="3946028" y="100156"/>
                  <a:pt x="3946028" y="223705"/>
                </a:cubicBezTo>
                <a:lnTo>
                  <a:pt x="3946028" y="2013342"/>
                </a:lnTo>
                <a:cubicBezTo>
                  <a:pt x="3946028" y="2136891"/>
                  <a:pt x="3845872" y="2237047"/>
                  <a:pt x="3722323" y="2237047"/>
                </a:cubicBezTo>
                <a:lnTo>
                  <a:pt x="223705" y="2237047"/>
                </a:lnTo>
                <a:cubicBezTo>
                  <a:pt x="100156" y="2237047"/>
                  <a:pt x="0" y="2136891"/>
                  <a:pt x="0" y="2013342"/>
                </a:cubicBezTo>
                <a:lnTo>
                  <a:pt x="0" y="22370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21" tIns="141721" rIns="141721" bIns="141721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pl-PL" sz="2000"/>
              <a:t>Rozporządzenie Ministra Edukacji </a:t>
            </a:r>
            <a:br>
              <a:rPr lang="pl-PL" sz="2000"/>
            </a:br>
            <a:r>
              <a:rPr lang="pl-PL" sz="2000"/>
              <a:t>i Nauki z dnia 21 marca 2022 r. </a:t>
            </a:r>
            <a:br>
              <a:rPr lang="pl-PL" sz="2000"/>
            </a:br>
            <a:r>
              <a:rPr lang="pl-PL" sz="2000"/>
              <a:t>w sprawie organizacji kształcenia,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pl-PL" sz="2000"/>
              <a:t>wychowania i opieki dzieci i młodzieży będących </a:t>
            </a:r>
            <a:r>
              <a:rPr lang="pl-PL" sz="2000" b="1">
                <a:solidFill>
                  <a:srgbClr val="FF0000"/>
                </a:solidFill>
              </a:rPr>
              <a:t>obywatelami Ukrainy</a:t>
            </a:r>
            <a:r>
              <a:rPr lang="pl-PL" sz="2000" b="1"/>
              <a:t>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pl-PL" sz="2000">
                <a:solidFill>
                  <a:schemeClr val="bg1"/>
                </a:solidFill>
              </a:rPr>
              <a:t>(Dz.U. z 2023 r. poz. 2094),</a:t>
            </a:r>
            <a:r>
              <a:rPr lang="pl-PL" sz="2000" kern="1200"/>
              <a:t> z </a:t>
            </a:r>
            <a:r>
              <a:rPr lang="pl-PL" sz="2000" kern="1200" err="1"/>
              <a:t>późn</a:t>
            </a:r>
            <a:r>
              <a:rPr lang="pl-PL" sz="2000" kern="1200"/>
              <a:t>. zm., tj. </a:t>
            </a:r>
          </a:p>
          <a:p>
            <a:pPr algn="ctr" defTabSz="889000">
              <a:spcBef>
                <a:spcPct val="0"/>
              </a:spcBef>
            </a:pPr>
            <a:r>
              <a:rPr lang="pl-PL" sz="2000">
                <a:solidFill>
                  <a:schemeClr val="bg1"/>
                </a:solidFill>
              </a:rPr>
              <a:t>(</a:t>
            </a:r>
            <a:r>
              <a:rPr lang="pl-PL" sz="2000" b="0" i="0" u="none" strike="noStrike">
                <a:solidFill>
                  <a:schemeClr val="bg1"/>
                </a:solidFill>
                <a:effectLst/>
                <a:latin typeface="proxi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Dz.U. z 2024 r. poz. 1302</a:t>
            </a:r>
            <a:r>
              <a:rPr lang="pl-PL" sz="2000" b="0" i="0">
                <a:solidFill>
                  <a:schemeClr val="bg1"/>
                </a:solidFill>
                <a:effectLst/>
                <a:latin typeface="proxima"/>
              </a:rPr>
              <a:t>)</a:t>
            </a:r>
            <a:r>
              <a:rPr lang="pl-PL" sz="2000" kern="1200">
                <a:solidFill>
                  <a:schemeClr val="bg1"/>
                </a:solidFill>
              </a:rPr>
              <a:t>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endParaRPr lang="pl-PL" sz="2000">
              <a:solidFill>
                <a:schemeClr val="bg1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6D4AC1C-6169-038C-4D22-5EFE171C3DE2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DC05D-57B5-9661-A05D-88B15680BA60}"/>
              </a:ext>
            </a:extLst>
          </p:cNvPr>
          <p:cNvSpPr/>
          <p:nvPr/>
        </p:nvSpPr>
        <p:spPr>
          <a:xfrm>
            <a:off x="1326008" y="383329"/>
            <a:ext cx="1599244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1BC06F9-2B36-DF88-1C58-9035A7FE1B41}"/>
              </a:ext>
            </a:extLst>
          </p:cNvPr>
          <p:cNvSpPr txBox="1"/>
          <p:nvPr/>
        </p:nvSpPr>
        <p:spPr>
          <a:xfrm>
            <a:off x="3352799" y="1025108"/>
            <a:ext cx="1364204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0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Wybrane akty prawne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C45A6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D89D807F-8AAA-2205-4F2F-1D299BFDFA41}"/>
              </a:ext>
            </a:extLst>
          </p:cNvPr>
          <p:cNvSpPr/>
          <p:nvPr/>
        </p:nvSpPr>
        <p:spPr>
          <a:xfrm>
            <a:off x="6586724" y="5277874"/>
            <a:ext cx="5114550" cy="4325960"/>
          </a:xfrm>
          <a:custGeom>
            <a:avLst/>
            <a:gdLst>
              <a:gd name="connsiteX0" fmla="*/ 0 w 3946028"/>
              <a:gd name="connsiteY0" fmla="*/ 223705 h 2237047"/>
              <a:gd name="connsiteX1" fmla="*/ 223705 w 3946028"/>
              <a:gd name="connsiteY1" fmla="*/ 0 h 2237047"/>
              <a:gd name="connsiteX2" fmla="*/ 3722323 w 3946028"/>
              <a:gd name="connsiteY2" fmla="*/ 0 h 2237047"/>
              <a:gd name="connsiteX3" fmla="*/ 3946028 w 3946028"/>
              <a:gd name="connsiteY3" fmla="*/ 223705 h 2237047"/>
              <a:gd name="connsiteX4" fmla="*/ 3946028 w 3946028"/>
              <a:gd name="connsiteY4" fmla="*/ 2013342 h 2237047"/>
              <a:gd name="connsiteX5" fmla="*/ 3722323 w 3946028"/>
              <a:gd name="connsiteY5" fmla="*/ 2237047 h 2237047"/>
              <a:gd name="connsiteX6" fmla="*/ 223705 w 3946028"/>
              <a:gd name="connsiteY6" fmla="*/ 2237047 h 2237047"/>
              <a:gd name="connsiteX7" fmla="*/ 0 w 3946028"/>
              <a:gd name="connsiteY7" fmla="*/ 2013342 h 2237047"/>
              <a:gd name="connsiteX8" fmla="*/ 0 w 3946028"/>
              <a:gd name="connsiteY8" fmla="*/ 223705 h 223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6028" h="2237047">
                <a:moveTo>
                  <a:pt x="0" y="223705"/>
                </a:moveTo>
                <a:cubicBezTo>
                  <a:pt x="0" y="100156"/>
                  <a:pt x="100156" y="0"/>
                  <a:pt x="223705" y="0"/>
                </a:cubicBezTo>
                <a:lnTo>
                  <a:pt x="3722323" y="0"/>
                </a:lnTo>
                <a:cubicBezTo>
                  <a:pt x="3845872" y="0"/>
                  <a:pt x="3946028" y="100156"/>
                  <a:pt x="3946028" y="223705"/>
                </a:cubicBezTo>
                <a:lnTo>
                  <a:pt x="3946028" y="2013342"/>
                </a:lnTo>
                <a:cubicBezTo>
                  <a:pt x="3946028" y="2136891"/>
                  <a:pt x="3845872" y="2237047"/>
                  <a:pt x="3722323" y="2237047"/>
                </a:cubicBezTo>
                <a:lnTo>
                  <a:pt x="223705" y="2237047"/>
                </a:lnTo>
                <a:cubicBezTo>
                  <a:pt x="100156" y="2237047"/>
                  <a:pt x="0" y="2136891"/>
                  <a:pt x="0" y="2013342"/>
                </a:cubicBezTo>
                <a:lnTo>
                  <a:pt x="0" y="22370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721" tIns="141721" rIns="141721" bIns="141721" numCol="1" spcCol="1270" anchor="ctr" anchorCtr="0">
            <a:noAutofit/>
          </a:bodyPr>
          <a:lstStyle/>
          <a:p>
            <a:pPr lvl="0" algn="ctr"/>
            <a:r>
              <a:rPr lang="pl-PL" sz="2000"/>
              <a:t>Rozporządzenie Ministra Edukacji Narodowej z dnia 14 lutego 2017 r. </a:t>
            </a:r>
            <a:r>
              <a:rPr lang="pl-PL" sz="2000">
                <a:solidFill>
                  <a:srgbClr val="FF0000"/>
                </a:solidFill>
              </a:rPr>
              <a:t>w sprawie podstawy programowej</a:t>
            </a:r>
            <a:r>
              <a:rPr lang="pl-PL" sz="2000"/>
              <a:t> </a:t>
            </a:r>
            <a:r>
              <a:rPr lang="pl-PL" sz="2000" b="0" i="0">
                <a:solidFill>
                  <a:schemeClr val="bg1"/>
                </a:solidFill>
                <a:effectLst/>
                <a:latin typeface="proxima"/>
              </a:rPr>
              <a:t>(</a:t>
            </a:r>
            <a:r>
              <a:rPr lang="pl-PL" sz="2000" b="0" i="0" u="sng">
                <a:solidFill>
                  <a:schemeClr val="bg1"/>
                </a:solidFill>
                <a:effectLst/>
                <a:latin typeface="proxim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Dz.U. z 2024 r. poz. 996</a:t>
            </a:r>
            <a:r>
              <a:rPr lang="pl-PL" sz="2000" b="0" i="0">
                <a:solidFill>
                  <a:schemeClr val="bg1"/>
                </a:solidFill>
                <a:effectLst/>
                <a:latin typeface="proxima"/>
              </a:rPr>
              <a:t>)</a:t>
            </a:r>
            <a:endParaRPr lang="pl-PL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26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>
            <a:extLst>
              <a:ext uri="{FF2B5EF4-FFF2-40B4-BE49-F238E27FC236}">
                <a16:creationId xmlns:a16="http://schemas.microsoft.com/office/drawing/2014/main" id="{793DF6F3-28E8-B566-3E78-4AAA11A99E9C}"/>
              </a:ext>
            </a:extLst>
          </p:cNvPr>
          <p:cNvSpPr/>
          <p:nvPr/>
        </p:nvSpPr>
        <p:spPr>
          <a:xfrm>
            <a:off x="-273976" y="277528"/>
            <a:ext cx="18561976" cy="100094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-304800" y="-28617"/>
            <a:ext cx="185928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289290" y="49292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1950358" y="164305"/>
            <a:ext cx="16186376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Rozwiązywanie zadania otwartego nr 13 i 14 </a:t>
            </a:r>
            <a:br>
              <a:rPr lang="pl-PL"/>
            </a:br>
            <a:r>
              <a:rPr lang="pl-PL"/>
              <a:t>w arkuszach </a:t>
            </a:r>
            <a:r>
              <a:rPr lang="pl-PL">
                <a:solidFill>
                  <a:srgbClr val="FF0000"/>
                </a:solidFill>
              </a:rPr>
              <a:t>z języka niemieckiego i rosyjskiego</a:t>
            </a:r>
            <a:endParaRPr lang="pl-PL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6CFE27A1-6832-5487-FC42-F34C949008DB}"/>
              </a:ext>
            </a:extLst>
          </p:cNvPr>
          <p:cNvSpPr/>
          <p:nvPr/>
        </p:nvSpPr>
        <p:spPr>
          <a:xfrm>
            <a:off x="29469882" y="14860457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8395C937-3520-F625-2A1C-05109A1D6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145" y="99908"/>
            <a:ext cx="5216331" cy="7372560"/>
          </a:xfrm>
          <a:prstGeom prst="rect">
            <a:avLst/>
          </a:prstGeom>
        </p:spPr>
      </p:pic>
      <p:sp>
        <p:nvSpPr>
          <p:cNvPr id="44" name="Prostokąt 43">
            <a:extLst>
              <a:ext uri="{FF2B5EF4-FFF2-40B4-BE49-F238E27FC236}">
                <a16:creationId xmlns:a16="http://schemas.microsoft.com/office/drawing/2014/main" id="{A59B9FF8-BDDF-914D-9B1B-E487C10F71A4}"/>
              </a:ext>
            </a:extLst>
          </p:cNvPr>
          <p:cNvSpPr/>
          <p:nvPr/>
        </p:nvSpPr>
        <p:spPr>
          <a:xfrm>
            <a:off x="27104950" y="3878398"/>
            <a:ext cx="2107433" cy="362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AE479E6-952C-87E5-2B17-0E1F57585402}"/>
              </a:ext>
            </a:extLst>
          </p:cNvPr>
          <p:cNvSpPr/>
          <p:nvPr/>
        </p:nvSpPr>
        <p:spPr>
          <a:xfrm>
            <a:off x="27521342" y="3431982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1C02D28-30E0-DC3F-2267-429974C162C3}"/>
              </a:ext>
            </a:extLst>
          </p:cNvPr>
          <p:cNvSpPr/>
          <p:nvPr/>
        </p:nvSpPr>
        <p:spPr>
          <a:xfrm>
            <a:off x="26728723" y="3608580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F627BD0-2E1F-3C6A-1B45-F954C97DD8BA}"/>
              </a:ext>
            </a:extLst>
          </p:cNvPr>
          <p:cNvSpPr/>
          <p:nvPr/>
        </p:nvSpPr>
        <p:spPr>
          <a:xfrm>
            <a:off x="27339370" y="3826240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CA19B938-91CA-1AEF-27F9-0DBEB87D17CF}"/>
              </a:ext>
            </a:extLst>
          </p:cNvPr>
          <p:cNvSpPr/>
          <p:nvPr/>
        </p:nvSpPr>
        <p:spPr>
          <a:xfrm>
            <a:off x="27109723" y="3997690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B3CC29B0-9ABA-546E-17D4-0D0DC5FB4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697" y="2626055"/>
            <a:ext cx="7423532" cy="4781796"/>
          </a:xfrm>
          <a:prstGeom prst="rect">
            <a:avLst/>
          </a:prstGeom>
        </p:spPr>
      </p:pic>
      <p:sp>
        <p:nvSpPr>
          <p:cNvPr id="47" name="Prostokąt 46">
            <a:extLst>
              <a:ext uri="{FF2B5EF4-FFF2-40B4-BE49-F238E27FC236}">
                <a16:creationId xmlns:a16="http://schemas.microsoft.com/office/drawing/2014/main" id="{A5B8D126-A775-35E3-CA05-674E76EDAAAD}"/>
              </a:ext>
            </a:extLst>
          </p:cNvPr>
          <p:cNvSpPr/>
          <p:nvPr/>
        </p:nvSpPr>
        <p:spPr>
          <a:xfrm>
            <a:off x="-7838843" y="6807736"/>
            <a:ext cx="2861824" cy="600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>
                <a:solidFill>
                  <a:schemeClr val="tx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E   A   D  C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2853EF39-28A1-5068-038A-A48C85E70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917" y="-3517940"/>
            <a:ext cx="12720970" cy="8448825"/>
          </a:xfrm>
          <a:prstGeom prst="rect">
            <a:avLst/>
          </a:prstGeom>
        </p:spPr>
      </p:pic>
      <p:sp>
        <p:nvSpPr>
          <p:cNvPr id="6" name="Tytuł 10">
            <a:extLst>
              <a:ext uri="{FF2B5EF4-FFF2-40B4-BE49-F238E27FC236}">
                <a16:creationId xmlns:a16="http://schemas.microsoft.com/office/drawing/2014/main" id="{9285A049-6C35-EF81-67B8-E49DC09933F9}"/>
              </a:ext>
            </a:extLst>
          </p:cNvPr>
          <p:cNvSpPr txBox="1">
            <a:spLocks/>
          </p:cNvSpPr>
          <p:nvPr/>
        </p:nvSpPr>
        <p:spPr>
          <a:xfrm>
            <a:off x="-11120382" y="6262564"/>
            <a:ext cx="4282224" cy="316259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cap="none">
                <a:solidFill>
                  <a:schemeClr val="tx1"/>
                </a:solidFill>
                <a:latin typeface="Montserrat" panose="00000500000000000000" pitchFamily="2" charset="-18"/>
              </a:rPr>
              <a:t>odpowiedzi przenosimy </a:t>
            </a:r>
            <a:br>
              <a:rPr lang="pl-PL" sz="3200" cap="none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3200" cap="none">
                <a:solidFill>
                  <a:schemeClr val="tx1"/>
                </a:solidFill>
                <a:latin typeface="Montserrat" panose="00000500000000000000" pitchFamily="2" charset="-18"/>
              </a:rPr>
              <a:t>na kartę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cap="none">
                <a:solidFill>
                  <a:srgbClr val="FF0000"/>
                </a:solidFill>
                <a:latin typeface="Montserrat" panose="00000500000000000000" pitchFamily="2" charset="-18"/>
              </a:rPr>
              <a:t>egzaminator </a:t>
            </a:r>
            <a:br>
              <a:rPr lang="pl-PL" sz="3200" cap="none">
                <a:solidFill>
                  <a:srgbClr val="FF0000"/>
                </a:solidFill>
                <a:latin typeface="Montserrat" panose="00000500000000000000" pitchFamily="2" charset="-18"/>
              </a:rPr>
            </a:br>
            <a:r>
              <a:rPr lang="pl-PL" sz="3200" cap="none">
                <a:solidFill>
                  <a:srgbClr val="FF0000"/>
                </a:solidFill>
                <a:latin typeface="Montserrat" panose="00000500000000000000" pitchFamily="2" charset="-18"/>
              </a:rPr>
              <a:t>nie sprawdza zadań zamkniętych</a:t>
            </a:r>
          </a:p>
        </p:txBody>
      </p:sp>
      <p:sp>
        <p:nvSpPr>
          <p:cNvPr id="23" name="Tytuł 10">
            <a:extLst>
              <a:ext uri="{FF2B5EF4-FFF2-40B4-BE49-F238E27FC236}">
                <a16:creationId xmlns:a16="http://schemas.microsoft.com/office/drawing/2014/main" id="{9213323A-351C-0494-988B-AB4684082BF4}"/>
              </a:ext>
            </a:extLst>
          </p:cNvPr>
          <p:cNvSpPr txBox="1">
            <a:spLocks/>
          </p:cNvSpPr>
          <p:nvPr/>
        </p:nvSpPr>
        <p:spPr>
          <a:xfrm>
            <a:off x="8584687" y="2153233"/>
            <a:ext cx="8610600" cy="75055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3600" cap="none">
                <a:solidFill>
                  <a:schemeClr val="tx1"/>
                </a:solidFill>
              </a:rPr>
              <a:t>karta rozwiązań zadań otwartych</a:t>
            </a:r>
          </a:p>
        </p:txBody>
      </p:sp>
      <p:sp>
        <p:nvSpPr>
          <p:cNvPr id="22" name="Tytuł 10">
            <a:extLst>
              <a:ext uri="{FF2B5EF4-FFF2-40B4-BE49-F238E27FC236}">
                <a16:creationId xmlns:a16="http://schemas.microsoft.com/office/drawing/2014/main" id="{C894086C-3E2F-657F-CD33-3B207ECE7FCA}"/>
              </a:ext>
            </a:extLst>
          </p:cNvPr>
          <p:cNvSpPr txBox="1">
            <a:spLocks/>
          </p:cNvSpPr>
          <p:nvPr/>
        </p:nvSpPr>
        <p:spPr>
          <a:xfrm>
            <a:off x="2270078" y="2209602"/>
            <a:ext cx="5959522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3600" cap="none">
                <a:solidFill>
                  <a:schemeClr val="tx1"/>
                </a:solidFill>
              </a:rPr>
              <a:t>zeszyt zadań egzaminacyjnych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>
          <a:xfrm>
            <a:off x="1748429" y="3446726"/>
            <a:ext cx="4759551" cy="6506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2918822"/>
            <a:ext cx="4639663" cy="7019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90" y="2941526"/>
            <a:ext cx="4536873" cy="7011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9385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>
            <a:extLst>
              <a:ext uri="{FF2B5EF4-FFF2-40B4-BE49-F238E27FC236}">
                <a16:creationId xmlns:a16="http://schemas.microsoft.com/office/drawing/2014/main" id="{793DF6F3-28E8-B566-3E78-4AAA11A99E9C}"/>
              </a:ext>
            </a:extLst>
          </p:cNvPr>
          <p:cNvSpPr/>
          <p:nvPr/>
        </p:nvSpPr>
        <p:spPr>
          <a:xfrm>
            <a:off x="-381000" y="-17462"/>
            <a:ext cx="18669000" cy="1064736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-609600" y="-4762"/>
            <a:ext cx="188976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9915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2818445" y="623678"/>
            <a:ext cx="14478000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Rozwiązywanie zadań zamkniętych</a:t>
            </a:r>
          </a:p>
        </p:txBody>
      </p:sp>
      <p:pic>
        <p:nvPicPr>
          <p:cNvPr id="8" name="Obraz 7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C0754D50-13AE-EEF6-DED1-890442565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684" y="15201900"/>
            <a:ext cx="3183627" cy="4505349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6" name="Obraz 15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9AF9E8-7035-93DD-3152-B1AF73A69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424" y="15533241"/>
            <a:ext cx="994545" cy="556160"/>
          </a:xfrm>
          <a:prstGeom prst="rect">
            <a:avLst/>
          </a:prstGeom>
        </p:spPr>
      </p:pic>
      <p:sp>
        <p:nvSpPr>
          <p:cNvPr id="39" name="Prostokąt 38">
            <a:extLst>
              <a:ext uri="{FF2B5EF4-FFF2-40B4-BE49-F238E27FC236}">
                <a16:creationId xmlns:a16="http://schemas.microsoft.com/office/drawing/2014/main" id="{6CFE27A1-6832-5487-FC42-F34C949008DB}"/>
              </a:ext>
            </a:extLst>
          </p:cNvPr>
          <p:cNvSpPr/>
          <p:nvPr/>
        </p:nvSpPr>
        <p:spPr>
          <a:xfrm>
            <a:off x="29469882" y="14860457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48" name="Tytuł 10">
            <a:extLst>
              <a:ext uri="{FF2B5EF4-FFF2-40B4-BE49-F238E27FC236}">
                <a16:creationId xmlns:a16="http://schemas.microsoft.com/office/drawing/2014/main" id="{4CDF904C-610C-C99D-FF1B-D4C81DB064C4}"/>
              </a:ext>
            </a:extLst>
          </p:cNvPr>
          <p:cNvSpPr txBox="1">
            <a:spLocks/>
          </p:cNvSpPr>
          <p:nvPr/>
        </p:nvSpPr>
        <p:spPr>
          <a:xfrm>
            <a:off x="2097751" y="7699341"/>
            <a:ext cx="7423532" cy="238622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0" cap="none">
                <a:solidFill>
                  <a:schemeClr val="tx1"/>
                </a:solidFill>
                <a:latin typeface="Montserrat" panose="00000500000000000000" pitchFamily="2" charset="-18"/>
              </a:rPr>
              <a:t>przenieś odpowiedzi na kartę odpowiedzi tzn. zamaluj kratkę z wybraną odpowiedzią w tabelce na karcie odpowiedzi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0" cap="none">
                <a:solidFill>
                  <a:srgbClr val="FF0000"/>
                </a:solidFill>
                <a:latin typeface="Montserrat" panose="00000500000000000000" pitchFamily="2" charset="-18"/>
              </a:rPr>
              <a:t>pamiętaj: egzaminator nie sprawdza zadań zamkniętych, sczytywane są przez skaner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51" y="2191750"/>
            <a:ext cx="7789551" cy="4963254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5B8D126-A775-35E3-CA05-674E76EDAAAD}"/>
              </a:ext>
            </a:extLst>
          </p:cNvPr>
          <p:cNvSpPr/>
          <p:nvPr/>
        </p:nvSpPr>
        <p:spPr>
          <a:xfrm>
            <a:off x="4656827" y="6527000"/>
            <a:ext cx="2861824" cy="600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>
                <a:solidFill>
                  <a:schemeClr val="tx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   B   E  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8260AB57-551B-791E-889C-F3E0B145FE7D}"/>
              </a:ext>
            </a:extLst>
          </p:cNvPr>
          <p:cNvSpPr/>
          <p:nvPr/>
        </p:nvSpPr>
        <p:spPr>
          <a:xfrm>
            <a:off x="11277600" y="4491080"/>
            <a:ext cx="3124200" cy="4538619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AEC5088-A5FA-E8F4-AC63-E007C06D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3497" y="2626055"/>
            <a:ext cx="5196751" cy="738835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F83C9145-5468-C1B9-1CC8-9B7E9849FD1D}"/>
              </a:ext>
            </a:extLst>
          </p:cNvPr>
          <p:cNvSpPr/>
          <p:nvPr/>
        </p:nvSpPr>
        <p:spPr>
          <a:xfrm>
            <a:off x="11413553" y="3438974"/>
            <a:ext cx="1905000" cy="27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>
                <a:solidFill>
                  <a:schemeClr val="tx1"/>
                </a:solidFill>
              </a:rPr>
              <a:t>OJRP-100-2505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A59B9FF8-BDDF-914D-9B1B-E487C10F71A4}"/>
              </a:ext>
            </a:extLst>
          </p:cNvPr>
          <p:cNvSpPr/>
          <p:nvPr/>
        </p:nvSpPr>
        <p:spPr>
          <a:xfrm>
            <a:off x="13733403" y="4193471"/>
            <a:ext cx="1905000" cy="362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pc="400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</p:spTree>
    <p:extLst>
      <p:ext uri="{BB962C8B-B14F-4D97-AF65-F5344CB8AC3E}">
        <p14:creationId xmlns:p14="http://schemas.microsoft.com/office/powerpoint/2010/main" val="1166626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6">
            <a:extLst>
              <a:ext uri="{FF2B5EF4-FFF2-40B4-BE49-F238E27FC236}">
                <a16:creationId xmlns:a16="http://schemas.microsoft.com/office/drawing/2014/main" id="{793DF6F3-28E8-B566-3E78-4AAA11A99E9C}"/>
              </a:ext>
            </a:extLst>
          </p:cNvPr>
          <p:cNvSpPr/>
          <p:nvPr/>
        </p:nvSpPr>
        <p:spPr>
          <a:xfrm>
            <a:off x="-381000" y="67888"/>
            <a:ext cx="18669000" cy="1064736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-609600" y="-4762"/>
            <a:ext cx="188976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9915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2818445" y="623678"/>
            <a:ext cx="14478000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Rozwiązywanie zadań zamkniętych</a:t>
            </a:r>
          </a:p>
        </p:txBody>
      </p:sp>
      <p:pic>
        <p:nvPicPr>
          <p:cNvPr id="10" name="Obraz 9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58C3A0D9-D7D9-6011-156B-1871096C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64" y="13792316"/>
            <a:ext cx="3183627" cy="451349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3" name="Obraz 12" descr="Obraz zawierający tekst, diagram, zrzut ekranu, Równolegle&#10;&#10;Opis wygenerowany automatycznie">
            <a:extLst>
              <a:ext uri="{FF2B5EF4-FFF2-40B4-BE49-F238E27FC236}">
                <a16:creationId xmlns:a16="http://schemas.microsoft.com/office/drawing/2014/main" id="{B3314937-9372-BF66-4D5D-411F9C74B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771" y="13792316"/>
            <a:ext cx="3187185" cy="451349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3" name="Obraz 2" descr="Obraz zawierający tekst, elektronika, zrzut ekranu, Czcionka&#10;&#10;Opis wygenerowany automatycznie">
            <a:extLst>
              <a:ext uri="{FF2B5EF4-FFF2-40B4-BE49-F238E27FC236}">
                <a16:creationId xmlns:a16="http://schemas.microsoft.com/office/drawing/2014/main" id="{0F358CB5-AAF1-AE31-DDD7-EA2E8EBA3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753" y="13558646"/>
            <a:ext cx="3177875" cy="450535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C0754D50-13AE-EEF6-DED1-890442565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684" y="15201900"/>
            <a:ext cx="3183627" cy="4505349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4" name="Obraz 13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5C826B59-AE57-C8B5-F10B-67ECFD437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231" y="13777729"/>
            <a:ext cx="994545" cy="556160"/>
          </a:xfrm>
          <a:prstGeom prst="rect">
            <a:avLst/>
          </a:prstGeom>
        </p:spPr>
      </p:pic>
      <p:pic>
        <p:nvPicPr>
          <p:cNvPr id="16" name="Obraz 15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9AF9E8-7035-93DD-3152-B1AF73A69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424" y="15533241"/>
            <a:ext cx="994545" cy="556160"/>
          </a:xfrm>
          <a:prstGeom prst="rect">
            <a:avLst/>
          </a:prstGeom>
        </p:spPr>
      </p:pic>
      <p:pic>
        <p:nvPicPr>
          <p:cNvPr id="17" name="Obraz 16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3F31A0D1-A172-B5C3-7E31-791FA70B0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776" y="13938601"/>
            <a:ext cx="994545" cy="556160"/>
          </a:xfrm>
          <a:prstGeom prst="rect">
            <a:avLst/>
          </a:prstGeom>
        </p:spPr>
      </p:pic>
      <p:pic>
        <p:nvPicPr>
          <p:cNvPr id="19" name="Obraz 18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ADA53F-E827-B1A6-A6B8-E30888D58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069" y="14622629"/>
            <a:ext cx="994545" cy="556160"/>
          </a:xfrm>
          <a:prstGeom prst="rect">
            <a:avLst/>
          </a:prstGeom>
        </p:spPr>
      </p:pic>
      <p:sp>
        <p:nvSpPr>
          <p:cNvPr id="38" name="Prostokąt 37">
            <a:extLst>
              <a:ext uri="{FF2B5EF4-FFF2-40B4-BE49-F238E27FC236}">
                <a16:creationId xmlns:a16="http://schemas.microsoft.com/office/drawing/2014/main" id="{70E28710-9B1C-4CDA-5C66-43B6C8721F87}"/>
              </a:ext>
            </a:extLst>
          </p:cNvPr>
          <p:cNvSpPr/>
          <p:nvPr/>
        </p:nvSpPr>
        <p:spPr>
          <a:xfrm>
            <a:off x="22200033" y="14148442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6CFE27A1-6832-5487-FC42-F34C949008DB}"/>
              </a:ext>
            </a:extLst>
          </p:cNvPr>
          <p:cNvSpPr/>
          <p:nvPr/>
        </p:nvSpPr>
        <p:spPr>
          <a:xfrm>
            <a:off x="29469882" y="14860457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sp>
        <p:nvSpPr>
          <p:cNvPr id="48" name="Tytuł 10">
            <a:extLst>
              <a:ext uri="{FF2B5EF4-FFF2-40B4-BE49-F238E27FC236}">
                <a16:creationId xmlns:a16="http://schemas.microsoft.com/office/drawing/2014/main" id="{4CDF904C-610C-C99D-FF1B-D4C81DB064C4}"/>
              </a:ext>
            </a:extLst>
          </p:cNvPr>
          <p:cNvSpPr txBox="1">
            <a:spLocks/>
          </p:cNvSpPr>
          <p:nvPr/>
        </p:nvSpPr>
        <p:spPr>
          <a:xfrm>
            <a:off x="2097751" y="7699341"/>
            <a:ext cx="7423532" cy="238622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0" cap="none">
                <a:solidFill>
                  <a:schemeClr val="tx1"/>
                </a:solidFill>
                <a:latin typeface="Montserrat" panose="00000500000000000000" pitchFamily="2" charset="-18"/>
              </a:rPr>
              <a:t>przenieś odpowiedzi na kartę odpowiedzi tzn. zamaluj kratkę z wybraną odpowiedzią w tabelce na karcie odpowiedzi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0" cap="none">
                <a:solidFill>
                  <a:srgbClr val="FF0000"/>
                </a:solidFill>
                <a:latin typeface="Montserrat" panose="00000500000000000000" pitchFamily="2" charset="-18"/>
              </a:rPr>
              <a:t>pamiętaj: </a:t>
            </a:r>
            <a:r>
              <a:rPr lang="pl-PL" sz="2400" cap="none">
                <a:solidFill>
                  <a:srgbClr val="FF0000"/>
                </a:solidFill>
                <a:latin typeface="Montserrat" panose="00000500000000000000" pitchFamily="2" charset="-18"/>
              </a:rPr>
              <a:t>egzaminator nie sprawdza zadań zamkniętych, sczytywane są przez skaner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51" y="2191750"/>
            <a:ext cx="7789551" cy="4963254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5B8D126-A775-35E3-CA05-674E76EDAAAD}"/>
              </a:ext>
            </a:extLst>
          </p:cNvPr>
          <p:cNvSpPr/>
          <p:nvPr/>
        </p:nvSpPr>
        <p:spPr>
          <a:xfrm>
            <a:off x="4656827" y="6527000"/>
            <a:ext cx="2861824" cy="600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>
                <a:solidFill>
                  <a:schemeClr val="tx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   B   E  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8260AB57-551B-791E-889C-F3E0B145FE7D}"/>
              </a:ext>
            </a:extLst>
          </p:cNvPr>
          <p:cNvSpPr/>
          <p:nvPr/>
        </p:nvSpPr>
        <p:spPr>
          <a:xfrm>
            <a:off x="11323787" y="4431395"/>
            <a:ext cx="3124200" cy="4538619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16B5CB4D-EDEC-560F-0C04-92D6C457C635}"/>
              </a:ext>
            </a:extLst>
          </p:cNvPr>
          <p:cNvSpPr/>
          <p:nvPr/>
        </p:nvSpPr>
        <p:spPr>
          <a:xfrm flipH="1" flipV="1">
            <a:off x="11963400" y="6146379"/>
            <a:ext cx="152400" cy="16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16B5CB4D-EDEC-560F-0C04-92D6C457C635}"/>
              </a:ext>
            </a:extLst>
          </p:cNvPr>
          <p:cNvSpPr/>
          <p:nvPr/>
        </p:nvSpPr>
        <p:spPr>
          <a:xfrm>
            <a:off x="11746511" y="6548304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16B5CB4D-EDEC-560F-0C04-92D6C457C635}"/>
              </a:ext>
            </a:extLst>
          </p:cNvPr>
          <p:cNvSpPr/>
          <p:nvPr/>
        </p:nvSpPr>
        <p:spPr>
          <a:xfrm>
            <a:off x="12595006" y="6350935"/>
            <a:ext cx="128588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16B5CB4D-EDEC-560F-0C04-92D6C457C635}"/>
              </a:ext>
            </a:extLst>
          </p:cNvPr>
          <p:cNvSpPr/>
          <p:nvPr/>
        </p:nvSpPr>
        <p:spPr>
          <a:xfrm>
            <a:off x="12127927" y="5938303"/>
            <a:ext cx="152401" cy="16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E4C9C54-38BE-6EDC-80ED-73B643334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1209" y="2192776"/>
            <a:ext cx="5963482" cy="847843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8563DD3-F85A-703B-8733-DA10E1DF5613}"/>
              </a:ext>
            </a:extLst>
          </p:cNvPr>
          <p:cNvSpPr/>
          <p:nvPr/>
        </p:nvSpPr>
        <p:spPr>
          <a:xfrm>
            <a:off x="11469269" y="3112862"/>
            <a:ext cx="1905000" cy="27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>
                <a:solidFill>
                  <a:schemeClr val="tx1"/>
                </a:solidFill>
              </a:rPr>
              <a:t>OJRP-100-2505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A59B9FF8-BDDF-914D-9B1B-E487C10F71A4}"/>
              </a:ext>
            </a:extLst>
          </p:cNvPr>
          <p:cNvSpPr/>
          <p:nvPr/>
        </p:nvSpPr>
        <p:spPr>
          <a:xfrm>
            <a:off x="14020800" y="3969164"/>
            <a:ext cx="2285999" cy="362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pc="400">
                <a:solidFill>
                  <a:schemeClr val="tx1"/>
                </a:solidFill>
                <a:latin typeface="Brush Script MT" panose="03060802040406070304" pitchFamily="66" charset="0"/>
              </a:rPr>
              <a:t>01234567012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67D9D2F2-51CD-E2BF-20F8-BC959E8791F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8" b="25919"/>
          <a:stretch/>
        </p:blipFill>
        <p:spPr>
          <a:xfrm>
            <a:off x="8899640" y="4524931"/>
            <a:ext cx="9384467" cy="62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53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 animBg="1"/>
      <p:bldP spid="30" grpId="0" animBg="1"/>
      <p:bldP spid="28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712F8697-5588-2BE4-ED23-D47FDDEE6B48}"/>
              </a:ext>
            </a:extLst>
          </p:cNvPr>
          <p:cNvSpPr/>
          <p:nvPr/>
        </p:nvSpPr>
        <p:spPr>
          <a:xfrm>
            <a:off x="0" y="-4762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302C060-5472-E436-8EAA-383551863AFF}"/>
              </a:ext>
            </a:extLst>
          </p:cNvPr>
          <p:cNvSpPr/>
          <p:nvPr/>
        </p:nvSpPr>
        <p:spPr>
          <a:xfrm>
            <a:off x="991555" y="498144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F2C1AB6-D31B-3F0A-80D8-BB9B711F9F3E}"/>
              </a:ext>
            </a:extLst>
          </p:cNvPr>
          <p:cNvSpPr txBox="1">
            <a:spLocks/>
          </p:cNvSpPr>
          <p:nvPr/>
        </p:nvSpPr>
        <p:spPr>
          <a:xfrm>
            <a:off x="2818445" y="623678"/>
            <a:ext cx="14478000" cy="17954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 SemiBold" panose="00000700000000000000" pitchFamily="2" charset="-18"/>
                <a:ea typeface="+mj-ea"/>
                <a:cs typeface="+mj-cs"/>
              </a:rPr>
              <a:t>WAŻNE</a:t>
            </a:r>
          </a:p>
        </p:txBody>
      </p:sp>
      <p:pic>
        <p:nvPicPr>
          <p:cNvPr id="10" name="Obraz 9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58C3A0D9-D7D9-6011-156B-1871096C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764" y="13792316"/>
            <a:ext cx="3183627" cy="4513497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3" name="Obraz 12" descr="Obraz zawierający tekst, diagram, zrzut ekranu, Równolegle&#10;&#10;Opis wygenerowany automatycznie">
            <a:extLst>
              <a:ext uri="{FF2B5EF4-FFF2-40B4-BE49-F238E27FC236}">
                <a16:creationId xmlns:a16="http://schemas.microsoft.com/office/drawing/2014/main" id="{B3314937-9372-BF66-4D5D-411F9C74B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771" y="13792316"/>
            <a:ext cx="3187185" cy="4513498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7" name="Obraz 16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3F31A0D1-A172-B5C3-7E31-791FA70B0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776" y="13938601"/>
            <a:ext cx="994545" cy="556160"/>
          </a:xfrm>
          <a:prstGeom prst="rect">
            <a:avLst/>
          </a:prstGeom>
        </p:spPr>
      </p:pic>
      <p:pic>
        <p:nvPicPr>
          <p:cNvPr id="19" name="Obraz 18" descr="Obraz zawierający pianino/fortepian, Prostokąt, klawiatura&#10;&#10;Opis wygenerowany automatycznie">
            <a:extLst>
              <a:ext uri="{FF2B5EF4-FFF2-40B4-BE49-F238E27FC236}">
                <a16:creationId xmlns:a16="http://schemas.microsoft.com/office/drawing/2014/main" id="{4FADA53F-E827-B1A6-A6B8-E30888D58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069" y="14622629"/>
            <a:ext cx="994545" cy="556160"/>
          </a:xfrm>
          <a:prstGeom prst="rect">
            <a:avLst/>
          </a:prstGeom>
        </p:spPr>
      </p:pic>
      <p:sp>
        <p:nvSpPr>
          <p:cNvPr id="39" name="Prostokąt 38">
            <a:extLst>
              <a:ext uri="{FF2B5EF4-FFF2-40B4-BE49-F238E27FC236}">
                <a16:creationId xmlns:a16="http://schemas.microsoft.com/office/drawing/2014/main" id="{6CFE27A1-6832-5487-FC42-F34C949008DB}"/>
              </a:ext>
            </a:extLst>
          </p:cNvPr>
          <p:cNvSpPr/>
          <p:nvPr/>
        </p:nvSpPr>
        <p:spPr>
          <a:xfrm>
            <a:off x="29469882" y="14860457"/>
            <a:ext cx="1626159" cy="27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01234567012</a:t>
            </a:r>
          </a:p>
        </p:txBody>
      </p:sp>
      <p:sp>
        <p:nvSpPr>
          <p:cNvPr id="48" name="Tytuł 10">
            <a:extLst>
              <a:ext uri="{FF2B5EF4-FFF2-40B4-BE49-F238E27FC236}">
                <a16:creationId xmlns:a16="http://schemas.microsoft.com/office/drawing/2014/main" id="{4CDF904C-610C-C99D-FF1B-D4C81DB064C4}"/>
              </a:ext>
            </a:extLst>
          </p:cNvPr>
          <p:cNvSpPr txBox="1">
            <a:spLocks/>
          </p:cNvSpPr>
          <p:nvPr/>
        </p:nvSpPr>
        <p:spPr>
          <a:xfrm>
            <a:off x="6165577" y="7151566"/>
            <a:ext cx="4957384" cy="25117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0" cap="none">
                <a:solidFill>
                  <a:srgbClr val="00B050"/>
                </a:solidFill>
                <a:latin typeface="Montserrat" panose="00000500000000000000" pitchFamily="2" charset="-18"/>
              </a:rPr>
              <a:t>Zadania otwarte znajdują się na </a:t>
            </a:r>
            <a:r>
              <a:rPr kumimoji="0" lang="pl-PL" sz="320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karcie rozwiązań zadań otwartych.</a:t>
            </a:r>
          </a:p>
        </p:txBody>
      </p:sp>
      <p:pic>
        <p:nvPicPr>
          <p:cNvPr id="50" name="Obraz 49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AED5C58A-5F4E-118D-5131-83795197C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123" y="11344937"/>
            <a:ext cx="7881323" cy="6096000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34DF3ED7-EBE2-D55D-5FD0-E966C1C162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785" y="2963789"/>
            <a:ext cx="8268125" cy="4191215"/>
          </a:xfrm>
          <a:prstGeom prst="rect">
            <a:avLst/>
          </a:prstGeom>
        </p:spPr>
      </p:pic>
      <p:pic>
        <p:nvPicPr>
          <p:cNvPr id="2" name="Obraz 1" descr="Obraz zawierający tekst, elektronika, zrzut ekranu, Czcionka&#10;&#10;Opis wygenerowany automatycznie">
            <a:extLst>
              <a:ext uri="{FF2B5EF4-FFF2-40B4-BE49-F238E27FC236}">
                <a16:creationId xmlns:a16="http://schemas.microsoft.com/office/drawing/2014/main" id="{6D48F103-0C05-AA24-C503-5E4DDA6B6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81257"/>
            <a:ext cx="2751842" cy="3901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 descr="Obraz zawierający tekst, zrzut ekranu, numer, Równolegle&#10;&#10;Opis wygenerowany automatycznie">
            <a:extLst>
              <a:ext uri="{FF2B5EF4-FFF2-40B4-BE49-F238E27FC236}">
                <a16:creationId xmlns:a16="http://schemas.microsoft.com/office/drawing/2014/main" id="{8A747823-F373-4531-EC6F-6D2B5736CF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30" y="2681257"/>
            <a:ext cx="2751843" cy="3908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9ECAD7FF-9EB0-CEDA-6ECA-C7BD5E07F87F}"/>
              </a:ext>
            </a:extLst>
          </p:cNvPr>
          <p:cNvSpPr txBox="1">
            <a:spLocks/>
          </p:cNvSpPr>
          <p:nvPr/>
        </p:nvSpPr>
        <p:spPr>
          <a:xfrm>
            <a:off x="818759" y="5361981"/>
            <a:ext cx="4168600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18"/>
                <a:ea typeface="+mj-ea"/>
                <a:cs typeface="+mj-cs"/>
              </a:rPr>
              <a:t>zeszyt zadań egzaminacyjnych </a:t>
            </a:r>
          </a:p>
        </p:txBody>
      </p:sp>
      <p:sp>
        <p:nvSpPr>
          <p:cNvPr id="12" name="Tytuł 10">
            <a:extLst>
              <a:ext uri="{FF2B5EF4-FFF2-40B4-BE49-F238E27FC236}">
                <a16:creationId xmlns:a16="http://schemas.microsoft.com/office/drawing/2014/main" id="{C75364AC-15E3-FF61-9EB2-09015BFEEB9C}"/>
              </a:ext>
            </a:extLst>
          </p:cNvPr>
          <p:cNvSpPr txBox="1">
            <a:spLocks/>
          </p:cNvSpPr>
          <p:nvPr/>
        </p:nvSpPr>
        <p:spPr>
          <a:xfrm>
            <a:off x="6419850" y="5361980"/>
            <a:ext cx="4187498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18"/>
                <a:ea typeface="+mj-ea"/>
                <a:cs typeface="+mj-cs"/>
              </a:rPr>
              <a:t>karta rozwiązań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18"/>
                <a:ea typeface="+mj-ea"/>
                <a:cs typeface="+mj-cs"/>
              </a:rPr>
              <a:t>zadań otwartych</a:t>
            </a:r>
          </a:p>
        </p:txBody>
      </p:sp>
      <p:sp>
        <p:nvSpPr>
          <p:cNvPr id="21" name="Tytuł 10">
            <a:extLst>
              <a:ext uri="{FF2B5EF4-FFF2-40B4-BE49-F238E27FC236}">
                <a16:creationId xmlns:a16="http://schemas.microsoft.com/office/drawing/2014/main" id="{4F24A9F0-DF3D-5F46-6A40-D451F1599698}"/>
              </a:ext>
            </a:extLst>
          </p:cNvPr>
          <p:cNvSpPr txBox="1">
            <a:spLocks/>
          </p:cNvSpPr>
          <p:nvPr/>
        </p:nvSpPr>
        <p:spPr>
          <a:xfrm>
            <a:off x="881074" y="7058357"/>
            <a:ext cx="4845433" cy="25117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0" cap="none">
                <a:solidFill>
                  <a:prstClr val="black"/>
                </a:solidFill>
                <a:latin typeface="Montserrat" panose="00000500000000000000" pitchFamily="2" charset="-18"/>
              </a:rPr>
              <a:t>E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gzaminator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 nie będzie miał dostępu do zeszytu zadań.</a:t>
            </a:r>
          </a:p>
        </p:txBody>
      </p:sp>
      <p:sp>
        <p:nvSpPr>
          <p:cNvPr id="22" name="Tytuł 10">
            <a:extLst>
              <a:ext uri="{FF2B5EF4-FFF2-40B4-BE49-F238E27FC236}">
                <a16:creationId xmlns:a16="http://schemas.microsoft.com/office/drawing/2014/main" id="{D3CB05A3-7BAE-9C70-8EDF-B470168D961E}"/>
              </a:ext>
            </a:extLst>
          </p:cNvPr>
          <p:cNvSpPr txBox="1">
            <a:spLocks/>
          </p:cNvSpPr>
          <p:nvPr/>
        </p:nvSpPr>
        <p:spPr>
          <a:xfrm>
            <a:off x="11658600" y="7058357"/>
            <a:ext cx="4957384" cy="25117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0" cap="none">
                <a:solidFill>
                  <a:srgbClr val="FF0000"/>
                </a:solidFill>
                <a:latin typeface="Montserrat" panose="00000500000000000000" pitchFamily="2" charset="-18"/>
              </a:rPr>
              <a:t>P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amiętaj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0" cap="none">
                <a:solidFill>
                  <a:srgbClr val="FF0000"/>
                </a:solidFill>
                <a:latin typeface="Montserrat" panose="00000500000000000000" pitchFamily="2" charset="-18"/>
              </a:rPr>
              <a:t>n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ależy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 przenieść odpowiedzi 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do zadań zamkniętych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18"/>
                <a:ea typeface="+mj-ea"/>
                <a:cs typeface="+mj-cs"/>
              </a:rPr>
              <a:t>na kartę odpowiedzi.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C7B4DE5-D2E9-7EB2-1366-0FB0482925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61518">
            <a:off x="12181766" y="2713451"/>
            <a:ext cx="2887353" cy="4105022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025F596A-77EF-C8AB-4A65-C5F6A0E326F6}"/>
              </a:ext>
            </a:extLst>
          </p:cNvPr>
          <p:cNvSpPr/>
          <p:nvPr/>
        </p:nvSpPr>
        <p:spPr>
          <a:xfrm rot="21184713">
            <a:off x="12311325" y="3750484"/>
            <a:ext cx="2560066" cy="1773388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ytuł 10">
            <a:extLst>
              <a:ext uri="{FF2B5EF4-FFF2-40B4-BE49-F238E27FC236}">
                <a16:creationId xmlns:a16="http://schemas.microsoft.com/office/drawing/2014/main" id="{4EAEECAB-904D-BA9B-4A1E-C8A2302A4836}"/>
              </a:ext>
            </a:extLst>
          </p:cNvPr>
          <p:cNvSpPr txBox="1">
            <a:spLocks/>
          </p:cNvSpPr>
          <p:nvPr/>
        </p:nvSpPr>
        <p:spPr>
          <a:xfrm>
            <a:off x="12523085" y="5361979"/>
            <a:ext cx="4187498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18"/>
                <a:ea typeface="+mj-ea"/>
                <a:cs typeface="+mj-cs"/>
              </a:rPr>
              <a:t>karta odpowiedzi</a:t>
            </a:r>
          </a:p>
        </p:txBody>
      </p:sp>
    </p:spTree>
    <p:extLst>
      <p:ext uri="{BB962C8B-B14F-4D97-AF65-F5344CB8AC3E}">
        <p14:creationId xmlns:p14="http://schemas.microsoft.com/office/powerpoint/2010/main" val="1000681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6172200" y="0"/>
            <a:ext cx="121158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Każdy zdający powinien mieć na egzaminie z każdego przedmiotu długopis (lub pióro)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czarnym tuszem (atramentem) przeznaczony do zapisywania rozwiązań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(odpowiedzi).5 Rysunki – jeżeli trzeba je wykonać – zdający wykonują długopisem. 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wykonuje się rysunków ołówkiem.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6172200" y="0"/>
            <a:ext cx="121158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7315200" y="666750"/>
            <a:ext cx="10363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Przybory pomocnicze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1B0C8B1-8F1F-6535-D194-B7849CAD060A}"/>
              </a:ext>
            </a:extLst>
          </p:cNvPr>
          <p:cNvSpPr txBox="1"/>
          <p:nvPr/>
        </p:nvSpPr>
        <p:spPr>
          <a:xfrm>
            <a:off x="6777419" y="2341922"/>
            <a:ext cx="1028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pl-PL" sz="2400">
                <a:latin typeface="Montserrat" panose="00000500000000000000" pitchFamily="2" charset="-18"/>
              </a:rPr>
              <a:t>Każdy zdający powinien mieć na egzaminie z każdego przedmiotu </a:t>
            </a:r>
            <a:r>
              <a:rPr lang="pl-PL" sz="2400" b="1">
                <a:latin typeface="Montserrat" panose="00000500000000000000" pitchFamily="2" charset="-18"/>
              </a:rPr>
              <a:t>długopis (lub pióro)</a:t>
            </a:r>
            <a:r>
              <a:rPr lang="pl-PL" sz="2400">
                <a:latin typeface="Montserrat" panose="00000500000000000000" pitchFamily="2" charset="-18"/>
              </a:rPr>
              <a:t> </a:t>
            </a:r>
            <a:r>
              <a:rPr lang="pl-PL" sz="2400" b="1">
                <a:latin typeface="Montserrat" panose="00000500000000000000" pitchFamily="2" charset="-18"/>
              </a:rPr>
              <a:t>z czarnym tuszem (atramentem) </a:t>
            </a:r>
            <a:r>
              <a:rPr lang="pl-PL" sz="2400">
                <a:latin typeface="Montserrat" panose="00000500000000000000" pitchFamily="2" charset="-18"/>
              </a:rPr>
              <a:t>przeznaczony do zapisywania rozwiązań (odpowiedzi). </a:t>
            </a:r>
          </a:p>
          <a:p>
            <a:pPr marL="457200" indent="-457200">
              <a:buAutoNum type="arabicPeriod"/>
            </a:pPr>
            <a:r>
              <a:rPr lang="pl-PL" sz="2400">
                <a:latin typeface="Montserrat" panose="00000500000000000000" pitchFamily="2" charset="-18"/>
              </a:rPr>
              <a:t>Dodatkowo na egzaminie z matematyki każdy zdający powinien mieć linijkę. Rysunki – jeżeli trzeba je wykonać – zdający wykonują długopisem. </a:t>
            </a:r>
            <a:r>
              <a:rPr lang="pl-PL" sz="2400" b="1" u="sng">
                <a:latin typeface="Montserrat" panose="00000500000000000000" pitchFamily="2" charset="-18"/>
              </a:rPr>
              <a:t>Nie wykonuje się rysunków ołówkiem.</a:t>
            </a:r>
          </a:p>
          <a:p>
            <a:endParaRPr lang="pl-PL" sz="2400" b="1" u="sng">
              <a:latin typeface="Montserrat" panose="00000500000000000000" pitchFamily="2" charset="-18"/>
            </a:endParaRPr>
          </a:p>
        </p:txBody>
      </p:sp>
      <p:pic>
        <p:nvPicPr>
          <p:cNvPr id="15" name="Obraz 14" descr="Wycinek ekranu">
            <a:extLst>
              <a:ext uri="{FF2B5EF4-FFF2-40B4-BE49-F238E27FC236}">
                <a16:creationId xmlns:a16="http://schemas.microsoft.com/office/drawing/2014/main" id="{300ACF34-C1B7-1C3C-9727-C7FA8E478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5143500"/>
            <a:ext cx="2734057" cy="2905530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3CCABF9-F089-CB3F-BB04-A4BF593761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230414"/>
              </p:ext>
            </p:extLst>
          </p:nvPr>
        </p:nvGraphicFramePr>
        <p:xfrm>
          <a:off x="6036921" y="5797743"/>
          <a:ext cx="7592291" cy="370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69152368-197F-3186-ACCD-82FB291DD2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264">
            <a:off x="13390679" y="8423828"/>
            <a:ext cx="4307591" cy="54348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4" y="2368295"/>
            <a:ext cx="4994496" cy="6987765"/>
          </a:xfrm>
          <a:prstGeom prst="rect">
            <a:avLst/>
          </a:prstGeom>
        </p:spPr>
      </p:pic>
      <p:sp>
        <p:nvSpPr>
          <p:cNvPr id="17" name="Freeform 8">
            <a:extLst>
              <a:ext uri="{FF2B5EF4-FFF2-40B4-BE49-F238E27FC236}">
                <a16:creationId xmlns:a16="http://schemas.microsoft.com/office/drawing/2014/main" id="{11E8C358-70A6-919A-47FF-BE6EBC86E4C5}"/>
              </a:ext>
            </a:extLst>
          </p:cNvPr>
          <p:cNvSpPr/>
          <p:nvPr/>
        </p:nvSpPr>
        <p:spPr>
          <a:xfrm>
            <a:off x="3287596" y="342900"/>
            <a:ext cx="1963218" cy="2612203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329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6172200" y="0"/>
            <a:ext cx="1211580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Każdy zdający powinien mieć na egzaminie z każdego przedmiotu długopis (lub pióro)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czarnym tuszem (atramentem) przeznaczony do zapisywania rozwiązań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(odpowiedzi).5 Rysunki – jeżeli trzeba je wykonać – zdający wykonują długopisem. 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wykonuje się rysunków ołówkiem.</a:t>
            </a:r>
          </a:p>
        </p:txBody>
      </p:sp>
      <p:pic>
        <p:nvPicPr>
          <p:cNvPr id="7" name="Obraz 6" descr="Wycinek ekranu">
            <a:extLst>
              <a:ext uri="{FF2B5EF4-FFF2-40B4-BE49-F238E27FC236}">
                <a16:creationId xmlns:a16="http://schemas.microsoft.com/office/drawing/2014/main" id="{B8F4FCB7-7C5D-0809-ED93-B2EDDC71E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006280"/>
            <a:ext cx="4350141" cy="462297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6172200" y="0"/>
            <a:ext cx="121158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7315200" y="666750"/>
            <a:ext cx="10363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Przybory pomocnicze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1B0C8B1-8F1F-6535-D194-B7849CAD060A}"/>
              </a:ext>
            </a:extLst>
          </p:cNvPr>
          <p:cNvSpPr txBox="1"/>
          <p:nvPr/>
        </p:nvSpPr>
        <p:spPr>
          <a:xfrm>
            <a:off x="6788541" y="2538557"/>
            <a:ext cx="1028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latin typeface="Montserrat" panose="00000500000000000000" pitchFamily="2" charset="-18"/>
              </a:rPr>
              <a:t>W przypadku ucznia korzystającego z urządzenia telekomunikacyjnego wyposażonego w aplikację służącą do monitorowania stanu zdrowia, np. ucznia ze stwierdzoną </a:t>
            </a:r>
            <a:r>
              <a:rPr lang="pl-PL" sz="2800" b="1">
                <a:latin typeface="Montserrat" panose="00000500000000000000" pitchFamily="2" charset="-18"/>
              </a:rPr>
              <a:t>cukrzycą</a:t>
            </a:r>
            <a:r>
              <a:rPr lang="pl-PL" sz="2800">
                <a:latin typeface="Montserrat" panose="00000500000000000000" pitchFamily="2" charset="-18"/>
              </a:rPr>
              <a:t> korzystającego z pompy insulinowej, dopuszcza się możliwość wniesienia takiego urządzenia do sali egzaminacyjnej i korzystania z niego. </a:t>
            </a:r>
            <a:endParaRPr lang="pl-PL" sz="2800" b="1" u="sng">
              <a:latin typeface="Montserrat" panose="00000500000000000000" pitchFamily="2" charset="-18"/>
            </a:endParaRPr>
          </a:p>
        </p:txBody>
      </p:sp>
      <p:pic>
        <p:nvPicPr>
          <p:cNvPr id="5" name="Obraz 4" descr="Obraz zawierający tekst, zegar, Przyrząd pomiarowy&#10;&#10;Opis wygenerowany automatycznie">
            <a:extLst>
              <a:ext uri="{FF2B5EF4-FFF2-40B4-BE49-F238E27FC236}">
                <a16:creationId xmlns:a16="http://schemas.microsoft.com/office/drawing/2014/main" id="{62D7BAEB-65C2-B81E-59FE-3F78EDD2D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18" y="5280720"/>
            <a:ext cx="5191632" cy="395494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FBBFC72-8674-6210-708A-2069E44F783E}"/>
              </a:ext>
            </a:extLst>
          </p:cNvPr>
          <p:cNvSpPr txBox="1"/>
          <p:nvPr/>
        </p:nvSpPr>
        <p:spPr>
          <a:xfrm>
            <a:off x="6788541" y="5421330"/>
            <a:ext cx="55304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latin typeface="Montserrat" panose="00000500000000000000" pitchFamily="2" charset="-18"/>
              </a:rPr>
              <a:t>Przed wejściem na salę egzaminacyjną </a:t>
            </a:r>
            <a:r>
              <a:rPr lang="pl-PL" sz="2800" b="1">
                <a:latin typeface="Montserrat" panose="00000500000000000000" pitchFamily="2" charset="-18"/>
              </a:rPr>
              <a:t>uczeń przekazuje urządzenie telekomunikacyjne przewodniczącemu</a:t>
            </a:r>
            <a:r>
              <a:rPr lang="pl-PL" sz="2800">
                <a:latin typeface="Montserrat" panose="00000500000000000000" pitchFamily="2" charset="-18"/>
              </a:rPr>
              <a:t> zespołu nadzorującego, który upewnia się, że sygnały</a:t>
            </a:r>
          </a:p>
          <a:p>
            <a:r>
              <a:rPr lang="pl-PL" sz="2800">
                <a:latin typeface="Montserrat" panose="00000500000000000000" pitchFamily="2" charset="-18"/>
              </a:rPr>
              <a:t>przychodzące są wyłączone </a:t>
            </a:r>
            <a:br>
              <a:rPr lang="pl-PL" sz="2800">
                <a:latin typeface="Montserrat" panose="00000500000000000000" pitchFamily="2" charset="-18"/>
              </a:rPr>
            </a:br>
            <a:r>
              <a:rPr lang="pl-PL" sz="2800">
                <a:latin typeface="Montserrat" panose="00000500000000000000" pitchFamily="2" charset="-18"/>
              </a:rPr>
              <a:t>i umieszcza to urządzenie na stole, przy którym pracuje ZN.</a:t>
            </a:r>
            <a:endParaRPr lang="pl-PL" sz="2800" b="1" u="sng">
              <a:latin typeface="Montserrat" panose="00000500000000000000" pitchFamily="2" charset="-18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47900"/>
            <a:ext cx="4994496" cy="6987765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11E8C358-70A6-919A-47FF-BE6EBC86E4C5}"/>
              </a:ext>
            </a:extLst>
          </p:cNvPr>
          <p:cNvSpPr/>
          <p:nvPr/>
        </p:nvSpPr>
        <p:spPr>
          <a:xfrm>
            <a:off x="3429000" y="266700"/>
            <a:ext cx="1963218" cy="2612203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34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6172200" y="628590"/>
            <a:ext cx="12115800" cy="9883790"/>
          </a:xfrm>
          <a:prstGeom prst="rect">
            <a:avLst/>
          </a:prstGeom>
          <a:solidFill>
            <a:srgbClr val="FFFFFF"/>
          </a:solidFill>
          <a:ln>
            <a:solidFill>
              <a:srgbClr val="33CC33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Każdy zdający powinien mieć na egzaminie z każdego przedmiotu długopis (lub pióro)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czarnym tuszem (atramentem) przeznaczony do zapisywania rozwiązań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(odpowiedzi).5 Rysunki – jeżeli trzeba je wykonać – zdający wykonują długopisem. 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wykonuje się rysunków ołówkiem.</a:t>
            </a:r>
          </a:p>
        </p:txBody>
      </p:sp>
      <p:pic>
        <p:nvPicPr>
          <p:cNvPr id="7" name="Symbol zastępczy zawartości 16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EE43F0C9-660C-4CAF-821C-3D3A27BA0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54407"/>
            <a:ext cx="5384800" cy="4740186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6172200" y="0"/>
            <a:ext cx="121158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7315200" y="666750"/>
            <a:ext cx="10363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Przybory pomocnicze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E3270DC-CC59-DB92-B446-4D08E91E92AF}"/>
              </a:ext>
            </a:extLst>
          </p:cNvPr>
          <p:cNvSpPr/>
          <p:nvPr/>
        </p:nvSpPr>
        <p:spPr>
          <a:xfrm>
            <a:off x="6647288" y="6896100"/>
            <a:ext cx="1493570" cy="998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8DDE968-CA72-677C-1667-B5A81EAA56CE}"/>
              </a:ext>
            </a:extLst>
          </p:cNvPr>
          <p:cNvSpPr/>
          <p:nvPr/>
        </p:nvSpPr>
        <p:spPr>
          <a:xfrm>
            <a:off x="8136034" y="6108729"/>
            <a:ext cx="1769966" cy="1363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0CCA350-AF15-C326-785C-4FBE501C3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90396"/>
            <a:ext cx="5172397" cy="7236665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11E8C358-70A6-919A-47FF-BE6EBC86E4C5}"/>
              </a:ext>
            </a:extLst>
          </p:cNvPr>
          <p:cNvSpPr/>
          <p:nvPr/>
        </p:nvSpPr>
        <p:spPr>
          <a:xfrm>
            <a:off x="3507832" y="657225"/>
            <a:ext cx="1963218" cy="2612203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28D102-B1B4-AB8F-9987-E829BD390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8581" y="3318034"/>
            <a:ext cx="5690007" cy="4918931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1C5C7A6C-E47A-EBCC-B545-280DCEDC1063}"/>
              </a:ext>
            </a:extLst>
          </p:cNvPr>
          <p:cNvSpPr/>
          <p:nvPr/>
        </p:nvSpPr>
        <p:spPr>
          <a:xfrm>
            <a:off x="11885749" y="3318034"/>
            <a:ext cx="5682157" cy="119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C611CCF6-0282-1AD3-B848-C07B753A7F40}"/>
              </a:ext>
            </a:extLst>
          </p:cNvPr>
          <p:cNvSpPr/>
          <p:nvPr/>
        </p:nvSpPr>
        <p:spPr>
          <a:xfrm>
            <a:off x="11920043" y="4967382"/>
            <a:ext cx="3675558" cy="1852518"/>
          </a:xfrm>
          <a:prstGeom prst="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BE51EE8-46FA-A57E-3878-3E341C439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8868835"/>
            <a:ext cx="9832729" cy="7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3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6172200" y="0"/>
            <a:ext cx="12115800" cy="1028699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 descr="Kalkulator i notatnik">
            <a:extLst>
              <a:ext uri="{FF2B5EF4-FFF2-40B4-BE49-F238E27FC236}">
                <a16:creationId xmlns:a16="http://schemas.microsoft.com/office/drawing/2014/main" id="{40462D88-2562-976D-E8C4-0EB286CE0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6878" r="11785"/>
          <a:stretch/>
        </p:blipFill>
        <p:spPr>
          <a:xfrm>
            <a:off x="6172200" y="2127911"/>
            <a:ext cx="12115800" cy="7739989"/>
          </a:xfrm>
          <a:prstGeom prst="rect">
            <a:avLst/>
          </a:prstGeom>
        </p:spPr>
      </p:pic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EE8B033B-54D1-C81D-DE01-E4D41D9C424D}"/>
              </a:ext>
            </a:extLst>
          </p:cNvPr>
          <p:cNvSpPr/>
          <p:nvPr/>
        </p:nvSpPr>
        <p:spPr>
          <a:xfrm>
            <a:off x="6376314" y="2165666"/>
            <a:ext cx="6004056" cy="7321234"/>
          </a:xfrm>
          <a:custGeom>
            <a:avLst/>
            <a:gdLst>
              <a:gd name="connsiteX0" fmla="*/ 0 w 7617019"/>
              <a:gd name="connsiteY0" fmla="*/ 0 h 570477"/>
              <a:gd name="connsiteX1" fmla="*/ 7617019 w 7617019"/>
              <a:gd name="connsiteY1" fmla="*/ 0 h 570477"/>
              <a:gd name="connsiteX2" fmla="*/ 7617019 w 7617019"/>
              <a:gd name="connsiteY2" fmla="*/ 570477 h 570477"/>
              <a:gd name="connsiteX3" fmla="*/ 0 w 7617019"/>
              <a:gd name="connsiteY3" fmla="*/ 570477 h 570477"/>
              <a:gd name="connsiteX4" fmla="*/ 0 w 7617019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7019" h="570477">
                <a:moveTo>
                  <a:pt x="0" y="0"/>
                </a:moveTo>
                <a:lnTo>
                  <a:pt x="7617019" y="0"/>
                </a:lnTo>
                <a:lnTo>
                  <a:pt x="7617019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2000" tIns="43180" rIns="43180" bIns="43180" numCol="1" spcCol="1270" anchor="ctr" anchorCtr="0">
            <a:noAutofit/>
          </a:bodyPr>
          <a:lstStyle/>
          <a:p>
            <a:pPr marR="0" lvl="0" algn="l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pl-PL" sz="3600">
                <a:solidFill>
                  <a:schemeClr val="bg1"/>
                </a:solidFill>
                <a:latin typeface="Montserrat" panose="00000500000000000000" pitchFamily="2" charset="-18"/>
                <a:cs typeface="Arial" panose="020B0604020202020204" pitchFamily="34" charset="0"/>
              </a:rPr>
              <a:t>Jest to kalkulator, który umożliwia wykonywanie tylko </a:t>
            </a:r>
            <a:r>
              <a:rPr lang="pl-PL" sz="3600" b="1">
                <a:solidFill>
                  <a:schemeClr val="bg1"/>
                </a:solidFill>
                <a:latin typeface="Montserrat" panose="00000500000000000000" pitchFamily="2" charset="-18"/>
                <a:cs typeface="Arial" panose="020B0604020202020204" pitchFamily="34" charset="0"/>
              </a:rPr>
              <a:t>dodawania, odejmowania, mnożenia, dzielenia</a:t>
            </a:r>
            <a:r>
              <a:rPr lang="pl-PL" sz="3600">
                <a:solidFill>
                  <a:schemeClr val="bg1"/>
                </a:solidFill>
                <a:latin typeface="Montserrat" panose="00000500000000000000" pitchFamily="2" charset="-18"/>
                <a:cs typeface="Arial" panose="020B0604020202020204" pitchFamily="34" charset="0"/>
              </a:rPr>
              <a:t>, ewentualnie obliczania procentów lub pierwiastków kwadratowych.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6172200" y="0"/>
            <a:ext cx="121158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7315200" y="666750"/>
            <a:ext cx="10363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Kalkulator prosty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E3270DC-CC59-DB92-B446-4D08E91E92AF}"/>
              </a:ext>
            </a:extLst>
          </p:cNvPr>
          <p:cNvSpPr/>
          <p:nvPr/>
        </p:nvSpPr>
        <p:spPr>
          <a:xfrm>
            <a:off x="6958571" y="3086100"/>
            <a:ext cx="5421799" cy="541019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303F0D8B-3812-0ED7-405F-5EA07E9A8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9093" y="1929237"/>
            <a:ext cx="4924925" cy="696336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773790-ACA1-295A-2BF3-11417F92B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42010"/>
            <a:ext cx="4994496" cy="6987765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11E8C358-70A6-919A-47FF-BE6EBC86E4C5}"/>
              </a:ext>
            </a:extLst>
          </p:cNvPr>
          <p:cNvSpPr/>
          <p:nvPr/>
        </p:nvSpPr>
        <p:spPr>
          <a:xfrm>
            <a:off x="3507832" y="657225"/>
            <a:ext cx="1963218" cy="2612203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367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85455-B2F4-CF8D-41AA-5321B3F4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FC2F921-1A90-E87B-AAAB-35E60F79DFEB}"/>
              </a:ext>
            </a:extLst>
          </p:cNvPr>
          <p:cNvSpPr/>
          <p:nvPr/>
        </p:nvSpPr>
        <p:spPr>
          <a:xfrm>
            <a:off x="0" y="0"/>
            <a:ext cx="3581400" cy="10287000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49883D9-80B6-8532-ADAC-76111D850E79}"/>
              </a:ext>
            </a:extLst>
          </p:cNvPr>
          <p:cNvSpPr/>
          <p:nvPr/>
        </p:nvSpPr>
        <p:spPr>
          <a:xfrm>
            <a:off x="-13200" y="1554480"/>
            <a:ext cx="3594600" cy="4782879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F403F95-DAFA-EA98-6A2B-E07EBF2DD4C4}"/>
              </a:ext>
            </a:extLst>
          </p:cNvPr>
          <p:cNvSpPr/>
          <p:nvPr/>
        </p:nvSpPr>
        <p:spPr>
          <a:xfrm>
            <a:off x="4267200" y="9173239"/>
            <a:ext cx="1371600" cy="627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B40B9C6-7CBF-BE0D-547A-A5486E0DEAFD}"/>
              </a:ext>
            </a:extLst>
          </p:cNvPr>
          <p:cNvSpPr/>
          <p:nvPr/>
        </p:nvSpPr>
        <p:spPr>
          <a:xfrm>
            <a:off x="11187046" y="9173238"/>
            <a:ext cx="3118959" cy="627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BB567ED-9A42-FA67-93E7-AD2459356B50}"/>
              </a:ext>
            </a:extLst>
          </p:cNvPr>
          <p:cNvSpPr txBox="1"/>
          <p:nvPr/>
        </p:nvSpPr>
        <p:spPr>
          <a:xfrm>
            <a:off x="4038600" y="342900"/>
            <a:ext cx="142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0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Uczniowie uprawnieni do zwolnienia</a:t>
            </a:r>
          </a:p>
        </p:txBody>
      </p:sp>
      <p:graphicFrame>
        <p:nvGraphicFramePr>
          <p:cNvPr id="4" name="Symbol zastępczy zawartości 5">
            <a:extLst>
              <a:ext uri="{FF2B5EF4-FFF2-40B4-BE49-F238E27FC236}">
                <a16:creationId xmlns:a16="http://schemas.microsoft.com/office/drawing/2014/main" id="{90240BA4-76D2-0E3D-CA4E-3D281279D8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209991"/>
              </p:ext>
            </p:extLst>
          </p:nvPr>
        </p:nvGraphicFramePr>
        <p:xfrm>
          <a:off x="4267200" y="2552700"/>
          <a:ext cx="13106400" cy="679721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62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959238924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76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18"/>
                        </a:rPr>
                        <a:t>Z czego wynikają uprawnienia </a:t>
                      </a:r>
                      <a:br>
                        <a:rPr kumimoji="0" lang="pl-PL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18"/>
                        </a:rPr>
                      </a:br>
                      <a:r>
                        <a:rPr kumimoji="0" lang="pl-PL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18"/>
                        </a:rPr>
                        <a:t>do zwolnienia?</a:t>
                      </a:r>
                      <a:endParaRPr kumimoji="0" lang="pl-PL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18"/>
                        </a:rPr>
                        <a:t>Kto wnioskuje do OKE o zwolnienie?</a:t>
                      </a:r>
                      <a:endParaRPr kumimoji="0" lang="pl-PL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18"/>
                        </a:rPr>
                        <a:t>Kto zwalnia/ stwierdza prawo do zwolnienia?</a:t>
                      </a:r>
                      <a:endParaRPr kumimoji="0" lang="pl-PL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2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18"/>
                        </a:rPr>
                        <a:t>Na podstawie jakiego dokumentu?</a:t>
                      </a:r>
                      <a:endParaRPr kumimoji="0" lang="pl-PL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2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-18"/>
                        </a:rPr>
                        <a:t>Termin przekazania dokumentu do OKE</a:t>
                      </a:r>
                      <a:endParaRPr kumimoji="0" lang="pl-PL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7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1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niepełno-sprawności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1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sprzężone </a:t>
                      </a:r>
                      <a:endParaRPr kumimoji="0" lang="pl-P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dyrektor szkoły </a:t>
                      </a:r>
                      <a:b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</a:b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na wniosek rodziców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18"/>
                        </a:rPr>
                        <a:t>(zał. 2a)</a:t>
                      </a: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dyrektor OKE</a:t>
                      </a:r>
                      <a:endParaRPr kumimoji="0" 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pl-PL" sz="2000" baseline="0">
                          <a:latin typeface="Montserrat" panose="00000500000000000000" pitchFamily="2" charset="-18"/>
                        </a:rPr>
                        <a:t>orzeczenie </a:t>
                      </a:r>
                      <a:br>
                        <a:rPr lang="pl-PL" sz="2000" baseline="0">
                          <a:latin typeface="Montserrat" panose="00000500000000000000" pitchFamily="2" charset="-18"/>
                        </a:rPr>
                      </a:br>
                      <a:r>
                        <a:rPr lang="pl-PL" sz="2000" baseline="0">
                          <a:latin typeface="Montserrat" panose="00000500000000000000" pitchFamily="2" charset="-18"/>
                        </a:rPr>
                        <a:t>o potrzebie kształcenia specjalnego</a:t>
                      </a:r>
                      <a:endParaRPr lang="pl-PL" sz="2000"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>
                          <a:solidFill>
                            <a:srgbClr val="FF0000"/>
                          </a:solidFill>
                          <a:latin typeface="Montserrat" panose="00000500000000000000" pitchFamily="2" charset="-18"/>
                          <a:cs typeface="Calibri" panose="020F0502020204030204" pitchFamily="34" charset="0"/>
                        </a:rPr>
                        <a:t>do 2 grudnia 2024 r.</a:t>
                      </a: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1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szczególne przypadki zdrowotne</a:t>
                      </a:r>
                      <a:endParaRPr kumimoji="0" lang="pl-P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dyrektor szkoły </a:t>
                      </a:r>
                      <a:b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</a:b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w porozumieniu </a:t>
                      </a:r>
                      <a:b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</a:b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z rodzicami</a:t>
                      </a: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dyrektor OKE</a:t>
                      </a:r>
                      <a:endParaRPr kumimoji="0" 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pl-PL" sz="2000">
                          <a:latin typeface="Montserrat" panose="00000500000000000000" pitchFamily="2" charset="-18"/>
                        </a:rPr>
                        <a:t>zaświadczenie</a:t>
                      </a:r>
                      <a:r>
                        <a:rPr lang="pl-PL" sz="2000" baseline="0">
                          <a:latin typeface="Montserrat" panose="00000500000000000000" pitchFamily="2" charset="-18"/>
                        </a:rPr>
                        <a:t> lekarskie</a:t>
                      </a:r>
                      <a:endParaRPr lang="pl-PL" sz="2000" b="1">
                        <a:solidFill>
                          <a:srgbClr val="FF0000"/>
                        </a:solidFill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>
                          <a:solidFill>
                            <a:srgbClr val="FF0000"/>
                          </a:solidFill>
                          <a:latin typeface="Montserrat" panose="00000500000000000000" pitchFamily="2" charset="-18"/>
                          <a:cs typeface="Calibri" panose="020F0502020204030204" pitchFamily="34" charset="0"/>
                        </a:rPr>
                        <a:t>niezwłocznie </a:t>
                      </a:r>
                      <a:br>
                        <a:rPr lang="pl-PL" sz="2800" b="1">
                          <a:solidFill>
                            <a:srgbClr val="FF0000"/>
                          </a:solidFill>
                          <a:latin typeface="Montserrat" panose="00000500000000000000" pitchFamily="2" charset="-18"/>
                          <a:cs typeface="Calibri" panose="020F0502020204030204" pitchFamily="34" charset="0"/>
                        </a:rPr>
                      </a:br>
                      <a:r>
                        <a:rPr lang="pl-PL" sz="2800" b="1">
                          <a:solidFill>
                            <a:srgbClr val="FF0000"/>
                          </a:solidFill>
                          <a:latin typeface="Montserrat" panose="00000500000000000000" pitchFamily="2" charset="-18"/>
                          <a:cs typeface="Calibri" panose="020F0502020204030204" pitchFamily="34" charset="0"/>
                        </a:rPr>
                        <a:t>po otrzymaniu</a:t>
                      </a:r>
                      <a:endParaRPr lang="pl-PL" sz="2800" b="1" kern="120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18"/>
                        <a:ea typeface="+mn-ea"/>
                        <a:cs typeface="+mn-cs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7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1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szczególne przypadki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1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losowe</a:t>
                      </a:r>
                      <a:endParaRPr kumimoji="0" lang="pl-P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dyrektor szkoły </a:t>
                      </a:r>
                      <a:b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</a:b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w porozumieniu </a:t>
                      </a:r>
                      <a:b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</a:br>
                      <a:r>
                        <a:rPr kumimoji="0" lang="pl-PL" sz="20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z rodzicami</a:t>
                      </a: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400" u="none" strike="noStrike" cap="none" normalizeH="0" baseline="0">
                          <a:ln>
                            <a:noFill/>
                          </a:ln>
                          <a:effectLst/>
                          <a:latin typeface="Montserrat" panose="00000500000000000000" pitchFamily="2" charset="-18"/>
                        </a:rPr>
                        <a:t>dyrektor OKE</a:t>
                      </a:r>
                      <a:endParaRPr kumimoji="0" 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18"/>
                        </a:rPr>
                        <a:t>dokument potwierdzający</a:t>
                      </a: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E5FCA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pl-PL" sz="2600" kern="120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-18"/>
                          <a:ea typeface="+mn-ea"/>
                          <a:cs typeface="+mn-cs"/>
                        </a:rPr>
                        <a:t>do 20 czerwca 2025 r.</a:t>
                      </a: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18"/>
                      </a:endParaRPr>
                    </a:p>
                  </a:txBody>
                  <a:tcPr marL="68580" marR="6858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94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217" y="442940"/>
            <a:ext cx="9465368" cy="8944772"/>
          </a:xfrm>
          <a:custGeom>
            <a:avLst/>
            <a:gdLst/>
            <a:ahLst/>
            <a:cxnLst/>
            <a:rect l="l" t="t" r="r" b="b"/>
            <a:pathLst>
              <a:path w="9465367" h="8944772">
                <a:moveTo>
                  <a:pt x="0" y="0"/>
                </a:moveTo>
                <a:lnTo>
                  <a:pt x="9465367" y="0"/>
                </a:lnTo>
                <a:lnTo>
                  <a:pt x="9465367" y="8944772"/>
                </a:lnTo>
                <a:lnTo>
                  <a:pt x="0" y="8944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pl-P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65398" y="2982455"/>
            <a:ext cx="7793903" cy="390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7574"/>
              </a:lnSpc>
              <a:defRPr/>
            </a:pPr>
            <a:r>
              <a:rPr lang="pl-PL" sz="8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Przygotowania i przebieg  </a:t>
            </a:r>
          </a:p>
          <a:p>
            <a:pPr defTabSz="914445">
              <a:lnSpc>
                <a:spcPts val="7574"/>
              </a:lnSpc>
              <a:defRPr/>
            </a:pPr>
            <a:r>
              <a:rPr lang="pl-PL" sz="8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egzaminu pisemnego</a:t>
            </a:r>
            <a:endParaRPr lang="en-US" sz="8100">
              <a:solidFill>
                <a:prstClr val="white"/>
              </a:solidFill>
              <a:latin typeface="Montserrat Semi-Bol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16214B">
              <a:alpha val="67843"/>
            </a:srgbClr>
          </a:solidFill>
        </p:spPr>
        <p:txBody>
          <a:bodyPr/>
          <a:lstStyle/>
          <a:p>
            <a:pPr defTabSz="914445">
              <a:defRPr/>
            </a:pPr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tekst, zrzut ekranu, numer, Czcionka&#10;&#10;Opis wygenerowany automatycznie">
            <a:extLst>
              <a:ext uri="{FF2B5EF4-FFF2-40B4-BE49-F238E27FC236}">
                <a16:creationId xmlns:a16="http://schemas.microsoft.com/office/drawing/2014/main" id="{CA1B5402-CA74-0AC9-6BE3-78DF1865B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5" y="3390900"/>
            <a:ext cx="7678078" cy="5183187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86BC99-1BC9-9081-94FE-0FDACD8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Wybrane akty prawne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6D4AC1C-6169-038C-4D22-5EFE171C3DE2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1BC06F9-2B36-DF88-1C58-9035A7FE1B41}"/>
              </a:ext>
            </a:extLst>
          </p:cNvPr>
          <p:cNvSpPr txBox="1"/>
          <p:nvPr/>
        </p:nvSpPr>
        <p:spPr>
          <a:xfrm>
            <a:off x="725797" y="808274"/>
            <a:ext cx="15911376" cy="76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0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Informacje o egzaminie ósmoklasisty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C45A6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DC05D-57B5-9661-A05D-88B15680BA60}"/>
              </a:ext>
            </a:extLst>
          </p:cNvPr>
          <p:cNvSpPr/>
          <p:nvPr/>
        </p:nvSpPr>
        <p:spPr>
          <a:xfrm>
            <a:off x="15362748" y="593439"/>
            <a:ext cx="1599244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C224DE73-9519-7E8B-1B45-D938FDD5160E}"/>
              </a:ext>
            </a:extLst>
          </p:cNvPr>
          <p:cNvCxnSpPr>
            <a:cxnSpLocks/>
          </p:cNvCxnSpPr>
          <p:nvPr/>
        </p:nvCxnSpPr>
        <p:spPr>
          <a:xfrm flipV="1">
            <a:off x="2895600" y="6896100"/>
            <a:ext cx="609600" cy="990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/>
          <a:srcRect b="3020"/>
          <a:stretch/>
        </p:blipFill>
        <p:spPr>
          <a:xfrm>
            <a:off x="9463967" y="2715447"/>
            <a:ext cx="7955688" cy="68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40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pic>
        <p:nvPicPr>
          <p:cNvPr id="5" name="Symbol zastępczy zawartości 4" descr="Wycinek ekranu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31" y="6413156"/>
            <a:ext cx="4760120" cy="1140618"/>
          </a:xfrm>
        </p:spPr>
      </p:pic>
      <p:pic>
        <p:nvPicPr>
          <p:cNvPr id="6" name="Symbol zastępczy zawartości 4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47" y="5310100"/>
            <a:ext cx="4758810" cy="1141662"/>
          </a:xfrm>
          <a:prstGeom prst="rect">
            <a:avLst/>
          </a:prstGeom>
        </p:spPr>
      </p:pic>
      <p:pic>
        <p:nvPicPr>
          <p:cNvPr id="7" name="Symbol zastępczy zawartości 4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47" y="4229971"/>
            <a:ext cx="4758810" cy="1141662"/>
          </a:xfrm>
          <a:prstGeom prst="rect">
            <a:avLst/>
          </a:prstGeom>
        </p:spPr>
      </p:pic>
      <p:sp>
        <p:nvSpPr>
          <p:cNvPr id="11" name="Elipsa 10"/>
          <p:cNvSpPr/>
          <p:nvPr/>
        </p:nvSpPr>
        <p:spPr>
          <a:xfrm>
            <a:off x="2460518" y="1203327"/>
            <a:ext cx="2459183" cy="15755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785972" y="1525478"/>
            <a:ext cx="1832393" cy="92333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Montserrat" panose="00000500000000000000" pitchFamily="2" charset="-18"/>
              </a:rPr>
              <a:t>egzamin pisemny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083646" y="3707206"/>
            <a:ext cx="1502846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1350">
                <a:solidFill>
                  <a:prstClr val="black"/>
                </a:solidFill>
                <a:latin typeface="Aptos" panose="02110004020202020204"/>
              </a:rPr>
              <a:t>przewodniczący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984880" y="3851269"/>
            <a:ext cx="1392153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1350">
                <a:solidFill>
                  <a:prstClr val="black"/>
                </a:solidFill>
                <a:latin typeface="Aptos" panose="02110004020202020204"/>
              </a:rPr>
              <a:t>członek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3362673" y="2889038"/>
            <a:ext cx="809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8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912882" y="7687356"/>
            <a:ext cx="4499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30&lt; </a:t>
            </a:r>
          </a:p>
          <a:p>
            <a:pPr defTabSz="1371600"/>
            <a:r>
              <a:rPr lang="pl-PL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+ 1 członek na każdych kolejnych 25 uczniów 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30F5F499-267F-4D4E-A67C-3F98448DF337}"/>
              </a:ext>
            </a:extLst>
          </p:cNvPr>
          <p:cNvGrpSpPr/>
          <p:nvPr/>
        </p:nvGrpSpPr>
        <p:grpSpPr>
          <a:xfrm>
            <a:off x="6857152" y="1565860"/>
            <a:ext cx="10694038" cy="7688129"/>
            <a:chOff x="795971" y="1102552"/>
            <a:chExt cx="10543542" cy="5047423"/>
          </a:xfrm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B479B346-E8F0-4E34-B607-E5B3909C7A25}"/>
                </a:ext>
              </a:extLst>
            </p:cNvPr>
            <p:cNvGrpSpPr/>
            <p:nvPr/>
          </p:nvGrpSpPr>
          <p:grpSpPr>
            <a:xfrm>
              <a:off x="6283325" y="1102552"/>
              <a:ext cx="5051425" cy="2466148"/>
              <a:chOff x="6283325" y="1102552"/>
              <a:chExt cx="5051425" cy="2466148"/>
            </a:xfrm>
          </p:grpSpPr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01433912-F2B7-428A-A37C-FC46ED02D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325" y="1102552"/>
                <a:ext cx="5051425" cy="2466148"/>
              </a:xfrm>
              <a:prstGeom prst="roundRect">
                <a:avLst>
                  <a:gd name="adj" fmla="val 7809"/>
                </a:avLst>
              </a:prstGeom>
              <a:noFill/>
              <a:ln w="38100" cap="rnd">
                <a:solidFill>
                  <a:srgbClr val="057CA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50" name="Symbol zastępczy zawartości 2">
                <a:extLst>
                  <a:ext uri="{FF2B5EF4-FFF2-40B4-BE49-F238E27FC236}">
                    <a16:creationId xmlns:a16="http://schemas.microsoft.com/office/drawing/2014/main" id="{86739D13-AF58-4B6E-B6FA-050123799AF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7362216" y="1379133"/>
                <a:ext cx="3913945" cy="188764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defTabSz="933450">
                  <a:lnSpc>
                    <a:spcPct val="90000"/>
                  </a:lnSpc>
                  <a:spcBef>
                    <a:spcPts val="900"/>
                  </a:spcBef>
                  <a:spcAft>
                    <a:spcPts val="900"/>
                  </a:spcAft>
                  <a:buClr>
                    <a:srgbClr val="156082"/>
                  </a:buClr>
                  <a:buNone/>
                </a:pPr>
                <a:r>
                  <a:rPr lang="pl-PL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skład zespołu nie może wchodzić </a:t>
                </a:r>
                <a:r>
                  <a:rPr lang="pl-PL" sz="2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nauczyciel przedmiotu, z którego jest przeprowadzany egzamin.</a:t>
                </a:r>
              </a:p>
            </p:txBody>
          </p:sp>
        </p:grpSp>
        <p:grpSp>
          <p:nvGrpSpPr>
            <p:cNvPr id="28" name="Grupa 27">
              <a:extLst>
                <a:ext uri="{FF2B5EF4-FFF2-40B4-BE49-F238E27FC236}">
                  <a16:creationId xmlns:a16="http://schemas.microsoft.com/office/drawing/2014/main" id="{BE45B477-EF22-4D98-9E90-92B984C2DD94}"/>
                </a:ext>
              </a:extLst>
            </p:cNvPr>
            <p:cNvGrpSpPr/>
            <p:nvPr/>
          </p:nvGrpSpPr>
          <p:grpSpPr>
            <a:xfrm>
              <a:off x="6283325" y="3741738"/>
              <a:ext cx="5056188" cy="2408237"/>
              <a:chOff x="6283325" y="3741738"/>
              <a:chExt cx="5056188" cy="2408237"/>
            </a:xfrm>
          </p:grpSpPr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7DA30AA0-E052-4593-8A1C-FBD6C4B58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325" y="3741738"/>
                <a:ext cx="5056188" cy="2408237"/>
              </a:xfrm>
              <a:prstGeom prst="roundRect">
                <a:avLst>
                  <a:gd name="adj" fmla="val 8000"/>
                </a:avLst>
              </a:prstGeom>
              <a:noFill/>
              <a:ln w="38100" cap="rnd">
                <a:solidFill>
                  <a:srgbClr val="D1852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48" name="Symbol zastępczy zawartości 2">
                <a:extLst>
                  <a:ext uri="{FF2B5EF4-FFF2-40B4-BE49-F238E27FC236}">
                    <a16:creationId xmlns:a16="http://schemas.microsoft.com/office/drawing/2014/main" id="{8E0AFAE9-4F24-41C0-93CC-515ED5E228B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7725541" y="4025864"/>
                <a:ext cx="3530544" cy="160082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371600">
                  <a:buClr>
                    <a:srgbClr val="A02B93"/>
                  </a:buClr>
                  <a:buNone/>
                </a:pPr>
                <a:r>
                  <a:rPr lang="pl-PL" b="1">
                    <a:solidFill>
                      <a:srgbClr val="D1852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14 kwietnia</a:t>
                </a:r>
              </a:p>
              <a:p>
                <a:pPr marL="514350" indent="-514350" defTabSz="1371600">
                  <a:buClr>
                    <a:srgbClr val="A02B93"/>
                  </a:buClr>
                </a:pPr>
                <a:r>
                  <a:rPr lang="pl-PL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powołanie</a:t>
                </a:r>
                <a:r>
                  <a:rPr lang="pl-PL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zespołów nadzorujących oraz wyznaczenie ich przewodniczących</a:t>
                </a:r>
              </a:p>
            </p:txBody>
          </p:sp>
        </p:grpSp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781C936B-FB06-40C9-85D2-0B6F78457455}"/>
                </a:ext>
              </a:extLst>
            </p:cNvPr>
            <p:cNvGrpSpPr/>
            <p:nvPr/>
          </p:nvGrpSpPr>
          <p:grpSpPr>
            <a:xfrm>
              <a:off x="862013" y="3741738"/>
              <a:ext cx="5078412" cy="2408237"/>
              <a:chOff x="862013" y="3741738"/>
              <a:chExt cx="5078412" cy="2408237"/>
            </a:xfrm>
          </p:grpSpPr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0440D39E-9965-42FB-A1BD-9282E9253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013" y="3741738"/>
                <a:ext cx="5078412" cy="2408237"/>
              </a:xfrm>
              <a:prstGeom prst="roundRect">
                <a:avLst>
                  <a:gd name="adj" fmla="val 8636"/>
                </a:avLst>
              </a:prstGeom>
              <a:noFill/>
              <a:ln w="38100" cap="rnd">
                <a:solidFill>
                  <a:srgbClr val="83236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46" name="Symbol zastępczy zawartości 2">
                <a:extLst>
                  <a:ext uri="{FF2B5EF4-FFF2-40B4-BE49-F238E27FC236}">
                    <a16:creationId xmlns:a16="http://schemas.microsoft.com/office/drawing/2014/main" id="{C5B35741-348C-4DF8-AB4D-CCF63297C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54" y="3808945"/>
                <a:ext cx="3728864" cy="215416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defTabSz="933450">
                  <a:lnSpc>
                    <a:spcPct val="90000"/>
                  </a:lnSpc>
                  <a:spcBef>
                    <a:spcPts val="900"/>
                  </a:spcBef>
                  <a:spcAft>
                    <a:spcPts val="900"/>
                  </a:spcAft>
                  <a:buClr>
                    <a:srgbClr val="E97132"/>
                  </a:buClr>
                  <a:buNone/>
                </a:pPr>
                <a:r>
                  <a:rPr lang="pl-PL">
                    <a:solidFill>
                      <a:srgbClr val="83236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 najmniej jeden nauczyciel jest zatrudniony: </a:t>
                </a:r>
              </a:p>
              <a:p>
                <a:pPr marL="428625" lvl="1" indent="-428625" defTabSz="933450">
                  <a:lnSpc>
                    <a:spcPct val="90000"/>
                  </a:lnSpc>
                  <a:spcBef>
                    <a:spcPts val="900"/>
                  </a:spcBef>
                  <a:spcAft>
                    <a:spcPts val="900"/>
                  </a:spcAft>
                  <a:buClr>
                    <a:srgbClr val="E97132"/>
                  </a:buClr>
                </a:pPr>
                <a:r>
                  <a:rPr lang="pl-PL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szkole, w której jest przeprowadzany egzamin; nauczyciel ten pełni funkcję przewodniczącego zespołu </a:t>
                </a:r>
              </a:p>
              <a:p>
                <a:pPr marL="428625" lvl="1" indent="-428625" defTabSz="933450">
                  <a:lnSpc>
                    <a:spcPct val="90000"/>
                  </a:lnSpc>
                  <a:spcBef>
                    <a:spcPts val="900"/>
                  </a:spcBef>
                  <a:spcAft>
                    <a:spcPts val="900"/>
                  </a:spcAft>
                  <a:buClr>
                    <a:srgbClr val="E97132"/>
                  </a:buClr>
                </a:pPr>
                <a:r>
                  <a:rPr lang="pl-PL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innej szkole lub w innej placówce.</a:t>
                </a:r>
              </a:p>
              <a:p>
                <a:pPr marL="428625" lvl="1" indent="-428625" defTabSz="933450">
                  <a:lnSpc>
                    <a:spcPct val="90000"/>
                  </a:lnSpc>
                  <a:spcBef>
                    <a:spcPts val="900"/>
                  </a:spcBef>
                  <a:spcAft>
                    <a:spcPts val="900"/>
                  </a:spcAft>
                  <a:buClr>
                    <a:srgbClr val="E97132"/>
                  </a:buClr>
                </a:pPr>
                <a:endParaRPr lang="en-US" sz="18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4BA3D7A1-25CF-4052-93A4-D83BFBE0DD2D}"/>
                </a:ext>
              </a:extLst>
            </p:cNvPr>
            <p:cNvGrpSpPr/>
            <p:nvPr/>
          </p:nvGrpSpPr>
          <p:grpSpPr>
            <a:xfrm>
              <a:off x="795971" y="1129441"/>
              <a:ext cx="5078412" cy="2419350"/>
              <a:chOff x="795971" y="1129441"/>
              <a:chExt cx="5078412" cy="2419350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AB19165D-F821-4BE5-BE9B-5538F5A71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1" y="1129441"/>
                <a:ext cx="5078412" cy="2419350"/>
              </a:xfrm>
              <a:prstGeom prst="roundRect">
                <a:avLst>
                  <a:gd name="adj" fmla="val 8793"/>
                </a:avLst>
              </a:prstGeom>
              <a:noFill/>
              <a:ln w="38100" cap="rnd">
                <a:solidFill>
                  <a:srgbClr val="6C9C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44" name="Symbol zastępczy zawartości 2">
                <a:extLst>
                  <a:ext uri="{FF2B5EF4-FFF2-40B4-BE49-F238E27FC236}">
                    <a16:creationId xmlns:a16="http://schemas.microsoft.com/office/drawing/2014/main" id="{224C66CD-CC91-4875-9F61-A64DCD9ABB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1336" y="1313643"/>
                <a:ext cx="4358058" cy="209950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defTabSz="1371600">
                  <a:buClr>
                    <a:prstClr val="white"/>
                  </a:buClr>
                  <a:buNone/>
                </a:pPr>
                <a:r>
                  <a:rPr lang="pl-PL" sz="24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skład zespołu może wchodzić </a:t>
                </a:r>
                <a:r>
                  <a:rPr lang="pl-PL" sz="2400">
                    <a:latin typeface="Arial" panose="020B0604020202020204" pitchFamily="34" charset="0"/>
                    <a:cs typeface="Arial" panose="020B0604020202020204" pitchFamily="34" charset="0"/>
                  </a:rPr>
                  <a:t>nauczyciel wspomagający lub specjalista</a:t>
                </a:r>
                <a:r>
                  <a:rPr lang="pl-PL" sz="24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lvl="1" indent="0" defTabSz="1371600">
                  <a:buClr>
                    <a:prstClr val="white"/>
                  </a:buClr>
                  <a:buNone/>
                </a:pPr>
                <a:endParaRPr lang="pl-PL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indent="0" defTabSz="1371600">
                  <a:lnSpc>
                    <a:spcPct val="90000"/>
                  </a:lnSpc>
                  <a:spcAft>
                    <a:spcPts val="900"/>
                  </a:spcAft>
                  <a:buClr>
                    <a:srgbClr val="4EA72E"/>
                  </a:buClr>
                  <a:buNone/>
                </a:pPr>
                <a:r>
                  <a:rPr lang="pl-PL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Nie może być przewodniczącym zespołu</a:t>
                </a:r>
                <a:r>
                  <a:rPr lang="pl-PL" sz="2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F4B18947-219E-47A0-A4D2-2E8A3DE1E89D}"/>
                </a:ext>
              </a:extLst>
            </p:cNvPr>
            <p:cNvGrpSpPr/>
            <p:nvPr/>
          </p:nvGrpSpPr>
          <p:grpSpPr>
            <a:xfrm>
              <a:off x="4369362" y="1927224"/>
              <a:ext cx="3477283" cy="3459417"/>
              <a:chOff x="4369362" y="1927224"/>
              <a:chExt cx="3477283" cy="3459417"/>
            </a:xfrm>
          </p:grpSpPr>
          <p:grpSp>
            <p:nvGrpSpPr>
              <p:cNvPr id="32" name="Grupa 31">
                <a:extLst>
                  <a:ext uri="{FF2B5EF4-FFF2-40B4-BE49-F238E27FC236}">
                    <a16:creationId xmlns:a16="http://schemas.microsoft.com/office/drawing/2014/main" id="{0541401E-40BD-420C-B2BF-21D4F9BA0653}"/>
                  </a:ext>
                </a:extLst>
              </p:cNvPr>
              <p:cNvGrpSpPr/>
              <p:nvPr/>
            </p:nvGrpSpPr>
            <p:grpSpPr>
              <a:xfrm>
                <a:off x="4369362" y="1927224"/>
                <a:ext cx="3477283" cy="3459417"/>
                <a:chOff x="4369362" y="1927224"/>
                <a:chExt cx="3477283" cy="3459417"/>
              </a:xfrm>
            </p:grpSpPr>
            <p:sp>
              <p:nvSpPr>
                <p:cNvPr id="37" name="Owal 36">
                  <a:extLst>
                    <a:ext uri="{FF2B5EF4-FFF2-40B4-BE49-F238E27FC236}">
                      <a16:creationId xmlns:a16="http://schemas.microsoft.com/office/drawing/2014/main" id="{41DD0EDF-0D7A-4628-B236-7D146647EE73}"/>
                    </a:ext>
                  </a:extLst>
                </p:cNvPr>
                <p:cNvSpPr/>
                <p:nvPr/>
              </p:nvSpPr>
              <p:spPr>
                <a:xfrm>
                  <a:off x="5808228" y="2083368"/>
                  <a:ext cx="1800200" cy="1800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grpSp>
              <p:nvGrpSpPr>
                <p:cNvPr id="38" name="Grupa 37">
                  <a:extLst>
                    <a:ext uri="{FF2B5EF4-FFF2-40B4-BE49-F238E27FC236}">
                      <a16:creationId xmlns:a16="http://schemas.microsoft.com/office/drawing/2014/main" id="{37A08B28-C4B1-459D-9E9C-30CB6C05F3BC}"/>
                    </a:ext>
                  </a:extLst>
                </p:cNvPr>
                <p:cNvGrpSpPr/>
                <p:nvPr/>
              </p:nvGrpSpPr>
              <p:grpSpPr>
                <a:xfrm>
                  <a:off x="4369362" y="2185823"/>
                  <a:ext cx="3477283" cy="3200818"/>
                  <a:chOff x="4369362" y="2185823"/>
                  <a:chExt cx="3477283" cy="3200818"/>
                </a:xfrm>
              </p:grpSpPr>
              <p:sp>
                <p:nvSpPr>
                  <p:cNvPr id="40" name="Freeform 5">
                    <a:extLst>
                      <a:ext uri="{FF2B5EF4-FFF2-40B4-BE49-F238E27FC236}">
                        <a16:creationId xmlns:a16="http://schemas.microsoft.com/office/drawing/2014/main" id="{52CD8285-081D-4B96-A01D-DF1D5ABAEE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4462302" y="2185823"/>
                    <a:ext cx="2273300" cy="1755775"/>
                  </a:xfrm>
                  <a:custGeom>
                    <a:avLst/>
                    <a:gdLst>
                      <a:gd name="T0" fmla="*/ 696 w 949"/>
                      <a:gd name="T1" fmla="*/ 733 h 735"/>
                      <a:gd name="T2" fmla="*/ 696 w 949"/>
                      <a:gd name="T3" fmla="*/ 735 h 735"/>
                      <a:gd name="T4" fmla="*/ 696 w 949"/>
                      <a:gd name="T5" fmla="*/ 735 h 735"/>
                      <a:gd name="T6" fmla="*/ 601 w 949"/>
                      <a:gd name="T7" fmla="*/ 139 h 735"/>
                      <a:gd name="T8" fmla="*/ 109 w 949"/>
                      <a:gd name="T9" fmla="*/ 264 h 735"/>
                      <a:gd name="T10" fmla="*/ 109 w 949"/>
                      <a:gd name="T11" fmla="*/ 264 h 735"/>
                      <a:gd name="T12" fmla="*/ 110 w 949"/>
                      <a:gd name="T13" fmla="*/ 664 h 735"/>
                      <a:gd name="T14" fmla="*/ 138 w 949"/>
                      <a:gd name="T15" fmla="*/ 704 h 7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49" h="735">
                        <a:moveTo>
                          <a:pt x="696" y="733"/>
                        </a:moveTo>
                        <a:cubicBezTo>
                          <a:pt x="696" y="735"/>
                          <a:pt x="696" y="735"/>
                          <a:pt x="696" y="735"/>
                        </a:cubicBezTo>
                        <a:cubicBezTo>
                          <a:pt x="696" y="735"/>
                          <a:pt x="696" y="735"/>
                          <a:pt x="696" y="735"/>
                        </a:cubicBezTo>
                        <a:cubicBezTo>
                          <a:pt x="949" y="363"/>
                          <a:pt x="641" y="159"/>
                          <a:pt x="601" y="139"/>
                        </a:cubicBezTo>
                        <a:cubicBezTo>
                          <a:pt x="307" y="0"/>
                          <a:pt x="136" y="227"/>
                          <a:pt x="109" y="264"/>
                        </a:cubicBezTo>
                        <a:cubicBezTo>
                          <a:pt x="109" y="264"/>
                          <a:pt x="109" y="264"/>
                          <a:pt x="109" y="264"/>
                        </a:cubicBezTo>
                        <a:cubicBezTo>
                          <a:pt x="0" y="424"/>
                          <a:pt x="56" y="575"/>
                          <a:pt x="110" y="664"/>
                        </a:cubicBezTo>
                        <a:cubicBezTo>
                          <a:pt x="120" y="679"/>
                          <a:pt x="129" y="692"/>
                          <a:pt x="138" y="704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91C83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41" name="Freeform 6">
                    <a:extLst>
                      <a:ext uri="{FF2B5EF4-FFF2-40B4-BE49-F238E27FC236}">
                        <a16:creationId xmlns:a16="http://schemas.microsoft.com/office/drawing/2014/main" id="{C45C6C21-B037-4B81-8A64-2064DD1F9F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4369362" y="3090261"/>
                    <a:ext cx="1760538" cy="2292350"/>
                  </a:xfrm>
                  <a:custGeom>
                    <a:avLst/>
                    <a:gdLst>
                      <a:gd name="T0" fmla="*/ 733 w 735"/>
                      <a:gd name="T1" fmla="*/ 252 h 960"/>
                      <a:gd name="T2" fmla="*/ 735 w 735"/>
                      <a:gd name="T3" fmla="*/ 252 h 960"/>
                      <a:gd name="T4" fmla="*/ 735 w 735"/>
                      <a:gd name="T5" fmla="*/ 252 h 960"/>
                      <a:gd name="T6" fmla="*/ 139 w 735"/>
                      <a:gd name="T7" fmla="*/ 347 h 960"/>
                      <a:gd name="T8" fmla="*/ 264 w 735"/>
                      <a:gd name="T9" fmla="*/ 839 h 960"/>
                      <a:gd name="T10" fmla="*/ 264 w 735"/>
                      <a:gd name="T11" fmla="*/ 839 h 960"/>
                      <a:gd name="T12" fmla="*/ 691 w 735"/>
                      <a:gd name="T13" fmla="*/ 819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35" h="960">
                        <a:moveTo>
                          <a:pt x="733" y="252"/>
                        </a:moveTo>
                        <a:cubicBezTo>
                          <a:pt x="735" y="252"/>
                          <a:pt x="735" y="252"/>
                          <a:pt x="735" y="252"/>
                        </a:cubicBezTo>
                        <a:cubicBezTo>
                          <a:pt x="735" y="252"/>
                          <a:pt x="735" y="252"/>
                          <a:pt x="735" y="252"/>
                        </a:cubicBezTo>
                        <a:cubicBezTo>
                          <a:pt x="362" y="0"/>
                          <a:pt x="158" y="307"/>
                          <a:pt x="139" y="347"/>
                        </a:cubicBezTo>
                        <a:cubicBezTo>
                          <a:pt x="0" y="641"/>
                          <a:pt x="227" y="811"/>
                          <a:pt x="264" y="839"/>
                        </a:cubicBezTo>
                        <a:cubicBezTo>
                          <a:pt x="264" y="839"/>
                          <a:pt x="264" y="839"/>
                          <a:pt x="264" y="839"/>
                        </a:cubicBezTo>
                        <a:cubicBezTo>
                          <a:pt x="441" y="960"/>
                          <a:pt x="608" y="877"/>
                          <a:pt x="691" y="8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83236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  <p:sp>
                <p:nvSpPr>
                  <p:cNvPr id="42" name="Freeform 7">
                    <a:extLst>
                      <a:ext uri="{FF2B5EF4-FFF2-40B4-BE49-F238E27FC236}">
                        <a16:creationId xmlns:a16="http://schemas.microsoft.com/office/drawing/2014/main" id="{DC4B9809-1E16-45EE-B6BE-0FC62DADD3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9578">
                    <a:off x="5528895" y="3634041"/>
                    <a:ext cx="2317750" cy="1752600"/>
                  </a:xfrm>
                  <a:custGeom>
                    <a:avLst/>
                    <a:gdLst>
                      <a:gd name="T0" fmla="*/ 253 w 968"/>
                      <a:gd name="T1" fmla="*/ 1 h 734"/>
                      <a:gd name="T2" fmla="*/ 253 w 968"/>
                      <a:gd name="T3" fmla="*/ 0 h 734"/>
                      <a:gd name="T4" fmla="*/ 253 w 968"/>
                      <a:gd name="T5" fmla="*/ 0 h 734"/>
                      <a:gd name="T6" fmla="*/ 348 w 968"/>
                      <a:gd name="T7" fmla="*/ 595 h 734"/>
                      <a:gd name="T8" fmla="*/ 841 w 968"/>
                      <a:gd name="T9" fmla="*/ 470 h 734"/>
                      <a:gd name="T10" fmla="*/ 841 w 968"/>
                      <a:gd name="T11" fmla="*/ 470 h 734"/>
                      <a:gd name="T12" fmla="*/ 812 w 968"/>
                      <a:gd name="T13" fmla="*/ 31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8" h="734">
                        <a:moveTo>
                          <a:pt x="253" y="1"/>
                        </a:moveTo>
                        <a:cubicBezTo>
                          <a:pt x="253" y="0"/>
                          <a:pt x="253" y="0"/>
                          <a:pt x="253" y="0"/>
                        </a:cubicBezTo>
                        <a:cubicBezTo>
                          <a:pt x="253" y="0"/>
                          <a:pt x="253" y="0"/>
                          <a:pt x="253" y="0"/>
                        </a:cubicBezTo>
                        <a:cubicBezTo>
                          <a:pt x="0" y="372"/>
                          <a:pt x="308" y="575"/>
                          <a:pt x="348" y="595"/>
                        </a:cubicBezTo>
                        <a:cubicBezTo>
                          <a:pt x="642" y="734"/>
                          <a:pt x="813" y="507"/>
                          <a:pt x="841" y="470"/>
                        </a:cubicBezTo>
                        <a:cubicBezTo>
                          <a:pt x="841" y="470"/>
                          <a:pt x="841" y="470"/>
                          <a:pt x="841" y="470"/>
                        </a:cubicBezTo>
                        <a:cubicBezTo>
                          <a:pt x="968" y="283"/>
                          <a:pt x="869" y="107"/>
                          <a:pt x="812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8100" cap="flat">
                    <a:solidFill>
                      <a:srgbClr val="FBAA1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137160" tIns="68580" rIns="137160" bIns="685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371600"/>
                    <a:endParaRPr lang="en-US">
                      <a:solidFill>
                        <a:prstClr val="black"/>
                      </a:solidFill>
                      <a:latin typeface="Aptos" panose="02110004020202020204"/>
                    </a:endParaRPr>
                  </a:p>
                </p:txBody>
              </p:sp>
            </p:grpSp>
            <p:sp>
              <p:nvSpPr>
                <p:cNvPr id="39" name="Freeform 5">
                  <a:extLst>
                    <a:ext uri="{FF2B5EF4-FFF2-40B4-BE49-F238E27FC236}">
                      <a16:creationId xmlns:a16="http://schemas.microsoft.com/office/drawing/2014/main" id="{E440D335-0D4C-4F85-973E-90DECC64F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7401" y="1927224"/>
                  <a:ext cx="1713772" cy="2276953"/>
                </a:xfrm>
                <a:custGeom>
                  <a:avLst/>
                  <a:gdLst>
                    <a:gd name="T0" fmla="*/ 1 w 723"/>
                    <a:gd name="T1" fmla="*/ 727 h 963"/>
                    <a:gd name="T2" fmla="*/ 1 w 723"/>
                    <a:gd name="T3" fmla="*/ 727 h 963"/>
                    <a:gd name="T4" fmla="*/ 1 w 723"/>
                    <a:gd name="T5" fmla="*/ 727 h 963"/>
                    <a:gd name="T6" fmla="*/ 1 w 723"/>
                    <a:gd name="T7" fmla="*/ 727 h 963"/>
                    <a:gd name="T8" fmla="*/ 596 w 723"/>
                    <a:gd name="T9" fmla="*/ 606 h 963"/>
                    <a:gd name="T10" fmla="*/ 449 w 723"/>
                    <a:gd name="T11" fmla="*/ 118 h 963"/>
                    <a:gd name="T12" fmla="*/ 449 w 723"/>
                    <a:gd name="T13" fmla="*/ 118 h 963"/>
                    <a:gd name="T14" fmla="*/ 11 w 723"/>
                    <a:gd name="T15" fmla="*/ 165 h 9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23" h="963">
                      <a:moveTo>
                        <a:pt x="1" y="727"/>
                      </a:moveTo>
                      <a:cubicBezTo>
                        <a:pt x="1" y="727"/>
                        <a:pt x="0" y="725"/>
                        <a:pt x="1" y="727"/>
                      </a:cubicBezTo>
                      <a:cubicBezTo>
                        <a:pt x="1" y="727"/>
                        <a:pt x="1" y="727"/>
                        <a:pt x="1" y="727"/>
                      </a:cubicBezTo>
                      <a:cubicBezTo>
                        <a:pt x="1" y="727"/>
                        <a:pt x="1" y="727"/>
                        <a:pt x="1" y="727"/>
                      </a:cubicBezTo>
                      <a:cubicBezTo>
                        <a:pt x="387" y="963"/>
                        <a:pt x="578" y="646"/>
                        <a:pt x="596" y="606"/>
                      </a:cubicBezTo>
                      <a:cubicBezTo>
                        <a:pt x="723" y="305"/>
                        <a:pt x="487" y="145"/>
                        <a:pt x="449" y="118"/>
                      </a:cubicBezTo>
                      <a:cubicBezTo>
                        <a:pt x="449" y="118"/>
                        <a:pt x="449" y="118"/>
                        <a:pt x="449" y="118"/>
                      </a:cubicBezTo>
                      <a:cubicBezTo>
                        <a:pt x="258" y="0"/>
                        <a:pt x="87" y="103"/>
                        <a:pt x="11" y="165"/>
                      </a:cubicBezTo>
                    </a:path>
                  </a:pathLst>
                </a:custGeom>
                <a:noFill/>
                <a:ln w="39688" cap="flat">
                  <a:solidFill>
                    <a:srgbClr val="15A4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37160" tIns="68580" rIns="137160" bIns="685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371600"/>
                  <a:endParaRPr lang="en-US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p:grp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8BCCEAA6-ACF3-48A9-9019-31BFD6056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060" y="2660552"/>
                <a:ext cx="549968" cy="560998"/>
              </a:xfrm>
              <a:custGeom>
                <a:avLst/>
                <a:gdLst>
                  <a:gd name="T0" fmla="*/ 224 w 250"/>
                  <a:gd name="T1" fmla="*/ 66 h 255"/>
                  <a:gd name="T2" fmla="*/ 76 w 250"/>
                  <a:gd name="T3" fmla="*/ 255 h 255"/>
                  <a:gd name="T4" fmla="*/ 76 w 250"/>
                  <a:gd name="T5" fmla="*/ 255 h 255"/>
                  <a:gd name="T6" fmla="*/ 7 w 250"/>
                  <a:gd name="T7" fmla="*/ 140 h 255"/>
                  <a:gd name="T8" fmla="*/ 15 w 250"/>
                  <a:gd name="T9" fmla="*/ 105 h 255"/>
                  <a:gd name="T10" fmla="*/ 50 w 250"/>
                  <a:gd name="T11" fmla="*/ 114 h 255"/>
                  <a:gd name="T12" fmla="*/ 81 w 250"/>
                  <a:gd name="T13" fmla="*/ 166 h 255"/>
                  <a:gd name="T14" fmla="*/ 202 w 250"/>
                  <a:gd name="T15" fmla="*/ 13 h 255"/>
                  <a:gd name="T16" fmla="*/ 237 w 250"/>
                  <a:gd name="T17" fmla="*/ 8 h 255"/>
                  <a:gd name="T18" fmla="*/ 241 w 250"/>
                  <a:gd name="T19" fmla="*/ 4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255">
                    <a:moveTo>
                      <a:pt x="224" y="66"/>
                    </a:moveTo>
                    <a:cubicBezTo>
                      <a:pt x="76" y="255"/>
                      <a:pt x="76" y="255"/>
                      <a:pt x="76" y="255"/>
                    </a:cubicBezTo>
                    <a:cubicBezTo>
                      <a:pt x="76" y="255"/>
                      <a:pt x="76" y="255"/>
                      <a:pt x="76" y="255"/>
                    </a:cubicBezTo>
                    <a:cubicBezTo>
                      <a:pt x="7" y="140"/>
                      <a:pt x="7" y="140"/>
                      <a:pt x="7" y="140"/>
                    </a:cubicBezTo>
                    <a:cubicBezTo>
                      <a:pt x="0" y="128"/>
                      <a:pt x="3" y="112"/>
                      <a:pt x="15" y="105"/>
                    </a:cubicBezTo>
                    <a:cubicBezTo>
                      <a:pt x="27" y="98"/>
                      <a:pt x="43" y="102"/>
                      <a:pt x="50" y="114"/>
                    </a:cubicBezTo>
                    <a:cubicBezTo>
                      <a:pt x="81" y="166"/>
                      <a:pt x="81" y="166"/>
                      <a:pt x="81" y="166"/>
                    </a:cubicBezTo>
                    <a:cubicBezTo>
                      <a:pt x="202" y="13"/>
                      <a:pt x="202" y="13"/>
                      <a:pt x="202" y="13"/>
                    </a:cubicBezTo>
                    <a:cubicBezTo>
                      <a:pt x="210" y="2"/>
                      <a:pt x="226" y="0"/>
                      <a:pt x="237" y="8"/>
                    </a:cubicBezTo>
                    <a:cubicBezTo>
                      <a:pt x="248" y="17"/>
                      <a:pt x="250" y="33"/>
                      <a:pt x="241" y="44"/>
                    </a:cubicBezTo>
                  </a:path>
                </a:pathLst>
              </a:custGeom>
              <a:noFill/>
              <a:ln w="38100" cap="rnd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F36AB42E-F843-437E-AFB5-88D98DF650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0367" y="4117975"/>
                <a:ext cx="621507" cy="452301"/>
              </a:xfrm>
              <a:custGeom>
                <a:avLst/>
                <a:gdLst>
                  <a:gd name="T0" fmla="*/ 196 w 274"/>
                  <a:gd name="T1" fmla="*/ 22 h 199"/>
                  <a:gd name="T2" fmla="*/ 218 w 274"/>
                  <a:gd name="T3" fmla="*/ 6 h 199"/>
                  <a:gd name="T4" fmla="*/ 218 w 274"/>
                  <a:gd name="T5" fmla="*/ 6 h 199"/>
                  <a:gd name="T6" fmla="*/ 240 w 274"/>
                  <a:gd name="T7" fmla="*/ 22 h 199"/>
                  <a:gd name="T8" fmla="*/ 240 w 274"/>
                  <a:gd name="T9" fmla="*/ 158 h 199"/>
                  <a:gd name="T10" fmla="*/ 218 w 274"/>
                  <a:gd name="T11" fmla="*/ 174 h 199"/>
                  <a:gd name="T12" fmla="*/ 218 w 274"/>
                  <a:gd name="T13" fmla="*/ 174 h 199"/>
                  <a:gd name="T14" fmla="*/ 196 w 274"/>
                  <a:gd name="T15" fmla="*/ 158 h 199"/>
                  <a:gd name="T16" fmla="*/ 196 w 274"/>
                  <a:gd name="T17" fmla="*/ 22 h 199"/>
                  <a:gd name="T18" fmla="*/ 116 w 274"/>
                  <a:gd name="T19" fmla="*/ 158 h 199"/>
                  <a:gd name="T20" fmla="*/ 139 w 274"/>
                  <a:gd name="T21" fmla="*/ 174 h 199"/>
                  <a:gd name="T22" fmla="*/ 139 w 274"/>
                  <a:gd name="T23" fmla="*/ 174 h 199"/>
                  <a:gd name="T24" fmla="*/ 161 w 274"/>
                  <a:gd name="T25" fmla="*/ 158 h 199"/>
                  <a:gd name="T26" fmla="*/ 161 w 274"/>
                  <a:gd name="T27" fmla="*/ 64 h 199"/>
                  <a:gd name="T28" fmla="*/ 139 w 274"/>
                  <a:gd name="T29" fmla="*/ 47 h 199"/>
                  <a:gd name="T30" fmla="*/ 139 w 274"/>
                  <a:gd name="T31" fmla="*/ 47 h 199"/>
                  <a:gd name="T32" fmla="*/ 116 w 274"/>
                  <a:gd name="T33" fmla="*/ 64 h 199"/>
                  <a:gd name="T34" fmla="*/ 116 w 274"/>
                  <a:gd name="T35" fmla="*/ 158 h 199"/>
                  <a:gd name="T36" fmla="*/ 37 w 274"/>
                  <a:gd name="T37" fmla="*/ 158 h 199"/>
                  <a:gd name="T38" fmla="*/ 59 w 274"/>
                  <a:gd name="T39" fmla="*/ 174 h 199"/>
                  <a:gd name="T40" fmla="*/ 59 w 274"/>
                  <a:gd name="T41" fmla="*/ 174 h 199"/>
                  <a:gd name="T42" fmla="*/ 81 w 274"/>
                  <a:gd name="T43" fmla="*/ 158 h 199"/>
                  <a:gd name="T44" fmla="*/ 81 w 274"/>
                  <a:gd name="T45" fmla="*/ 107 h 199"/>
                  <a:gd name="T46" fmla="*/ 59 w 274"/>
                  <a:gd name="T47" fmla="*/ 90 h 199"/>
                  <a:gd name="T48" fmla="*/ 59 w 274"/>
                  <a:gd name="T49" fmla="*/ 90 h 199"/>
                  <a:gd name="T50" fmla="*/ 37 w 274"/>
                  <a:gd name="T51" fmla="*/ 107 h 199"/>
                  <a:gd name="T52" fmla="*/ 37 w 274"/>
                  <a:gd name="T53" fmla="*/ 158 h 199"/>
                  <a:gd name="T54" fmla="*/ 0 w 274"/>
                  <a:gd name="T55" fmla="*/ 0 h 199"/>
                  <a:gd name="T56" fmla="*/ 0 w 274"/>
                  <a:gd name="T57" fmla="*/ 199 h 199"/>
                  <a:gd name="T58" fmla="*/ 274 w 274"/>
                  <a:gd name="T59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4" h="199">
                    <a:moveTo>
                      <a:pt x="196" y="22"/>
                    </a:moveTo>
                    <a:cubicBezTo>
                      <a:pt x="196" y="13"/>
                      <a:pt x="206" y="6"/>
                      <a:pt x="218" y="6"/>
                    </a:cubicBezTo>
                    <a:cubicBezTo>
                      <a:pt x="218" y="6"/>
                      <a:pt x="218" y="6"/>
                      <a:pt x="218" y="6"/>
                    </a:cubicBezTo>
                    <a:cubicBezTo>
                      <a:pt x="230" y="6"/>
                      <a:pt x="240" y="13"/>
                      <a:pt x="240" y="22"/>
                    </a:cubicBezTo>
                    <a:cubicBezTo>
                      <a:pt x="240" y="158"/>
                      <a:pt x="240" y="158"/>
                      <a:pt x="240" y="158"/>
                    </a:cubicBezTo>
                    <a:cubicBezTo>
                      <a:pt x="240" y="167"/>
                      <a:pt x="230" y="174"/>
                      <a:pt x="218" y="174"/>
                    </a:cubicBezTo>
                    <a:cubicBezTo>
                      <a:pt x="218" y="174"/>
                      <a:pt x="218" y="174"/>
                      <a:pt x="218" y="174"/>
                    </a:cubicBezTo>
                    <a:cubicBezTo>
                      <a:pt x="206" y="174"/>
                      <a:pt x="196" y="167"/>
                      <a:pt x="196" y="158"/>
                    </a:cubicBezTo>
                    <a:lnTo>
                      <a:pt x="196" y="22"/>
                    </a:lnTo>
                    <a:close/>
                    <a:moveTo>
                      <a:pt x="116" y="158"/>
                    </a:moveTo>
                    <a:cubicBezTo>
                      <a:pt x="116" y="167"/>
                      <a:pt x="126" y="174"/>
                      <a:pt x="139" y="174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51" y="174"/>
                      <a:pt x="161" y="167"/>
                      <a:pt x="161" y="158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55"/>
                      <a:pt x="151" y="47"/>
                      <a:pt x="139" y="47"/>
                    </a:cubicBezTo>
                    <a:cubicBezTo>
                      <a:pt x="139" y="47"/>
                      <a:pt x="139" y="47"/>
                      <a:pt x="139" y="47"/>
                    </a:cubicBezTo>
                    <a:cubicBezTo>
                      <a:pt x="126" y="47"/>
                      <a:pt x="116" y="55"/>
                      <a:pt x="116" y="64"/>
                    </a:cubicBezTo>
                    <a:lnTo>
                      <a:pt x="116" y="158"/>
                    </a:lnTo>
                    <a:close/>
                    <a:moveTo>
                      <a:pt x="37" y="158"/>
                    </a:moveTo>
                    <a:cubicBezTo>
                      <a:pt x="37" y="167"/>
                      <a:pt x="47" y="174"/>
                      <a:pt x="59" y="174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71" y="174"/>
                      <a:pt x="81" y="167"/>
                      <a:pt x="81" y="158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81" y="98"/>
                      <a:pt x="71" y="90"/>
                      <a:pt x="59" y="90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47" y="90"/>
                      <a:pt x="37" y="98"/>
                      <a:pt x="37" y="107"/>
                    </a:cubicBezTo>
                    <a:lnTo>
                      <a:pt x="37" y="158"/>
                    </a:lnTo>
                    <a:close/>
                    <a:moveTo>
                      <a:pt x="0" y="0"/>
                    </a:moveTo>
                    <a:cubicBezTo>
                      <a:pt x="0" y="199"/>
                      <a:pt x="0" y="199"/>
                      <a:pt x="0" y="199"/>
                    </a:cubicBezTo>
                    <a:cubicBezTo>
                      <a:pt x="274" y="199"/>
                      <a:pt x="274" y="199"/>
                      <a:pt x="274" y="199"/>
                    </a:cubicBezTo>
                  </a:path>
                </a:pathLst>
              </a:custGeom>
              <a:noFill/>
              <a:ln w="38100" cap="rnd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5" name="Freeform 21">
                <a:extLst>
                  <a:ext uri="{FF2B5EF4-FFF2-40B4-BE49-F238E27FC236}">
                    <a16:creationId xmlns:a16="http://schemas.microsoft.com/office/drawing/2014/main" id="{6E5DDBC9-27FC-43CD-88BD-397759604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7950" y="3968750"/>
                <a:ext cx="377608" cy="632315"/>
              </a:xfrm>
              <a:custGeom>
                <a:avLst/>
                <a:gdLst>
                  <a:gd name="T0" fmla="*/ 129 w 152"/>
                  <a:gd name="T1" fmla="*/ 39 h 254"/>
                  <a:gd name="T2" fmla="*/ 56 w 152"/>
                  <a:gd name="T3" fmla="*/ 112 h 254"/>
                  <a:gd name="T4" fmla="*/ 139 w 152"/>
                  <a:gd name="T5" fmla="*/ 112 h 254"/>
                  <a:gd name="T6" fmla="*/ 139 w 152"/>
                  <a:gd name="T7" fmla="*/ 112 h 254"/>
                  <a:gd name="T8" fmla="*/ 150 w 152"/>
                  <a:gd name="T9" fmla="*/ 119 h 254"/>
                  <a:gd name="T10" fmla="*/ 147 w 152"/>
                  <a:gd name="T11" fmla="*/ 132 h 254"/>
                  <a:gd name="T12" fmla="*/ 48 w 152"/>
                  <a:gd name="T13" fmla="*/ 231 h 254"/>
                  <a:gd name="T14" fmla="*/ 61 w 152"/>
                  <a:gd name="T15" fmla="*/ 231 h 254"/>
                  <a:gd name="T16" fmla="*/ 61 w 152"/>
                  <a:gd name="T17" fmla="*/ 231 h 254"/>
                  <a:gd name="T18" fmla="*/ 73 w 152"/>
                  <a:gd name="T19" fmla="*/ 242 h 254"/>
                  <a:gd name="T20" fmla="*/ 61 w 152"/>
                  <a:gd name="T21" fmla="*/ 254 h 254"/>
                  <a:gd name="T22" fmla="*/ 12 w 152"/>
                  <a:gd name="T23" fmla="*/ 254 h 254"/>
                  <a:gd name="T24" fmla="*/ 12 w 152"/>
                  <a:gd name="T25" fmla="*/ 254 h 254"/>
                  <a:gd name="T26" fmla="*/ 3 w 152"/>
                  <a:gd name="T27" fmla="*/ 250 h 254"/>
                  <a:gd name="T28" fmla="*/ 1 w 152"/>
                  <a:gd name="T29" fmla="*/ 240 h 254"/>
                  <a:gd name="T30" fmla="*/ 12 w 152"/>
                  <a:gd name="T31" fmla="*/ 193 h 254"/>
                  <a:gd name="T32" fmla="*/ 27 w 152"/>
                  <a:gd name="T33" fmla="*/ 184 h 254"/>
                  <a:gd name="T34" fmla="*/ 35 w 152"/>
                  <a:gd name="T35" fmla="*/ 198 h 254"/>
                  <a:gd name="T36" fmla="*/ 32 w 152"/>
                  <a:gd name="T37" fmla="*/ 214 h 254"/>
                  <a:gd name="T38" fmla="*/ 110 w 152"/>
                  <a:gd name="T39" fmla="*/ 136 h 254"/>
                  <a:gd name="T40" fmla="*/ 28 w 152"/>
                  <a:gd name="T41" fmla="*/ 136 h 254"/>
                  <a:gd name="T42" fmla="*/ 27 w 152"/>
                  <a:gd name="T43" fmla="*/ 136 h 254"/>
                  <a:gd name="T44" fmla="*/ 17 w 152"/>
                  <a:gd name="T45" fmla="*/ 128 h 254"/>
                  <a:gd name="T46" fmla="*/ 19 w 152"/>
                  <a:gd name="T47" fmla="*/ 115 h 254"/>
                  <a:gd name="T48" fmla="*/ 128 w 152"/>
                  <a:gd name="T49" fmla="*/ 5 h 254"/>
                  <a:gd name="T50" fmla="*/ 145 w 152"/>
                  <a:gd name="T51" fmla="*/ 5 h 254"/>
                  <a:gd name="T52" fmla="*/ 145 w 152"/>
                  <a:gd name="T53" fmla="*/ 22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2" h="254">
                    <a:moveTo>
                      <a:pt x="129" y="39"/>
                    </a:move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12"/>
                      <a:pt x="56" y="112"/>
                      <a:pt x="139" y="112"/>
                    </a:cubicBezTo>
                    <a:cubicBezTo>
                      <a:pt x="139" y="112"/>
                      <a:pt x="139" y="112"/>
                      <a:pt x="139" y="112"/>
                    </a:cubicBezTo>
                    <a:cubicBezTo>
                      <a:pt x="144" y="112"/>
                      <a:pt x="148" y="115"/>
                      <a:pt x="150" y="119"/>
                    </a:cubicBezTo>
                    <a:cubicBezTo>
                      <a:pt x="152" y="124"/>
                      <a:pt x="151" y="129"/>
                      <a:pt x="147" y="132"/>
                    </a:cubicBezTo>
                    <a:cubicBezTo>
                      <a:pt x="147" y="132"/>
                      <a:pt x="147" y="132"/>
                      <a:pt x="48" y="231"/>
                    </a:cubicBezTo>
                    <a:cubicBezTo>
                      <a:pt x="48" y="231"/>
                      <a:pt x="48" y="231"/>
                      <a:pt x="61" y="231"/>
                    </a:cubicBezTo>
                    <a:cubicBezTo>
                      <a:pt x="61" y="231"/>
                      <a:pt x="61" y="231"/>
                      <a:pt x="61" y="231"/>
                    </a:cubicBezTo>
                    <a:cubicBezTo>
                      <a:pt x="67" y="231"/>
                      <a:pt x="73" y="236"/>
                      <a:pt x="73" y="242"/>
                    </a:cubicBezTo>
                    <a:cubicBezTo>
                      <a:pt x="73" y="249"/>
                      <a:pt x="67" y="254"/>
                      <a:pt x="61" y="254"/>
                    </a:cubicBezTo>
                    <a:cubicBezTo>
                      <a:pt x="61" y="254"/>
                      <a:pt x="61" y="254"/>
                      <a:pt x="12" y="254"/>
                    </a:cubicBezTo>
                    <a:cubicBezTo>
                      <a:pt x="12" y="254"/>
                      <a:pt x="12" y="254"/>
                      <a:pt x="12" y="254"/>
                    </a:cubicBezTo>
                    <a:cubicBezTo>
                      <a:pt x="9" y="254"/>
                      <a:pt x="5" y="253"/>
                      <a:pt x="3" y="250"/>
                    </a:cubicBezTo>
                    <a:cubicBezTo>
                      <a:pt x="1" y="247"/>
                      <a:pt x="0" y="243"/>
                      <a:pt x="1" y="240"/>
                    </a:cubicBezTo>
                    <a:cubicBezTo>
                      <a:pt x="1" y="240"/>
                      <a:pt x="1" y="240"/>
                      <a:pt x="12" y="193"/>
                    </a:cubicBezTo>
                    <a:cubicBezTo>
                      <a:pt x="14" y="187"/>
                      <a:pt x="20" y="182"/>
                      <a:pt x="27" y="184"/>
                    </a:cubicBezTo>
                    <a:cubicBezTo>
                      <a:pt x="33" y="186"/>
                      <a:pt x="37" y="192"/>
                      <a:pt x="35" y="198"/>
                    </a:cubicBezTo>
                    <a:cubicBezTo>
                      <a:pt x="35" y="198"/>
                      <a:pt x="35" y="198"/>
                      <a:pt x="32" y="214"/>
                    </a:cubicBezTo>
                    <a:cubicBezTo>
                      <a:pt x="32" y="214"/>
                      <a:pt x="32" y="214"/>
                      <a:pt x="110" y="136"/>
                    </a:cubicBezTo>
                    <a:cubicBezTo>
                      <a:pt x="110" y="136"/>
                      <a:pt x="110" y="136"/>
                      <a:pt x="28" y="136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3" y="136"/>
                      <a:pt x="18" y="133"/>
                      <a:pt x="17" y="128"/>
                    </a:cubicBezTo>
                    <a:cubicBezTo>
                      <a:pt x="15" y="124"/>
                      <a:pt x="16" y="119"/>
                      <a:pt x="19" y="115"/>
                    </a:cubicBezTo>
                    <a:cubicBezTo>
                      <a:pt x="19" y="115"/>
                      <a:pt x="19" y="115"/>
                      <a:pt x="128" y="5"/>
                    </a:cubicBezTo>
                    <a:cubicBezTo>
                      <a:pt x="133" y="0"/>
                      <a:pt x="141" y="0"/>
                      <a:pt x="145" y="5"/>
                    </a:cubicBezTo>
                    <a:cubicBezTo>
                      <a:pt x="150" y="9"/>
                      <a:pt x="150" y="17"/>
                      <a:pt x="145" y="22"/>
                    </a:cubicBezTo>
                  </a:path>
                </a:pathLst>
              </a:custGeom>
              <a:noFill/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A10B509-2175-448D-8DDA-5E0C2C443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2219" y="2701478"/>
                <a:ext cx="504266" cy="496388"/>
              </a:xfrm>
              <a:custGeom>
                <a:avLst/>
                <a:gdLst>
                  <a:gd name="T0" fmla="*/ 205 w 229"/>
                  <a:gd name="T1" fmla="*/ 59 h 226"/>
                  <a:gd name="T2" fmla="*/ 149 w 229"/>
                  <a:gd name="T3" fmla="*/ 114 h 226"/>
                  <a:gd name="T4" fmla="*/ 220 w 229"/>
                  <a:gd name="T5" fmla="*/ 185 h 226"/>
                  <a:gd name="T6" fmla="*/ 220 w 229"/>
                  <a:gd name="T7" fmla="*/ 219 h 226"/>
                  <a:gd name="T8" fmla="*/ 202 w 229"/>
                  <a:gd name="T9" fmla="*/ 226 h 226"/>
                  <a:gd name="T10" fmla="*/ 185 w 229"/>
                  <a:gd name="T11" fmla="*/ 219 h 226"/>
                  <a:gd name="T12" fmla="*/ 115 w 229"/>
                  <a:gd name="T13" fmla="*/ 149 h 226"/>
                  <a:gd name="T14" fmla="*/ 45 w 229"/>
                  <a:gd name="T15" fmla="*/ 219 h 226"/>
                  <a:gd name="T16" fmla="*/ 27 w 229"/>
                  <a:gd name="T17" fmla="*/ 226 h 226"/>
                  <a:gd name="T18" fmla="*/ 10 w 229"/>
                  <a:gd name="T19" fmla="*/ 219 h 226"/>
                  <a:gd name="T20" fmla="*/ 10 w 229"/>
                  <a:gd name="T21" fmla="*/ 185 h 226"/>
                  <a:gd name="T22" fmla="*/ 80 w 229"/>
                  <a:gd name="T23" fmla="*/ 114 h 226"/>
                  <a:gd name="T24" fmla="*/ 10 w 229"/>
                  <a:gd name="T25" fmla="*/ 44 h 226"/>
                  <a:gd name="T26" fmla="*/ 10 w 229"/>
                  <a:gd name="T27" fmla="*/ 10 h 226"/>
                  <a:gd name="T28" fmla="*/ 45 w 229"/>
                  <a:gd name="T29" fmla="*/ 10 h 226"/>
                  <a:gd name="T30" fmla="*/ 115 w 229"/>
                  <a:gd name="T31" fmla="*/ 80 h 226"/>
                  <a:gd name="T32" fmla="*/ 185 w 229"/>
                  <a:gd name="T33" fmla="*/ 10 h 226"/>
                  <a:gd name="T34" fmla="*/ 220 w 229"/>
                  <a:gd name="T35" fmla="*/ 10 h 226"/>
                  <a:gd name="T36" fmla="*/ 220 w 229"/>
                  <a:gd name="T37" fmla="*/ 4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9" h="226">
                    <a:moveTo>
                      <a:pt x="205" y="59"/>
                    </a:moveTo>
                    <a:cubicBezTo>
                      <a:pt x="149" y="114"/>
                      <a:pt x="149" y="114"/>
                      <a:pt x="149" y="114"/>
                    </a:cubicBezTo>
                    <a:cubicBezTo>
                      <a:pt x="220" y="185"/>
                      <a:pt x="220" y="185"/>
                      <a:pt x="220" y="185"/>
                    </a:cubicBezTo>
                    <a:cubicBezTo>
                      <a:pt x="229" y="194"/>
                      <a:pt x="229" y="210"/>
                      <a:pt x="220" y="219"/>
                    </a:cubicBezTo>
                    <a:cubicBezTo>
                      <a:pt x="215" y="224"/>
                      <a:pt x="208" y="226"/>
                      <a:pt x="202" y="226"/>
                    </a:cubicBezTo>
                    <a:cubicBezTo>
                      <a:pt x="196" y="226"/>
                      <a:pt x="190" y="224"/>
                      <a:pt x="185" y="219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45" y="219"/>
                      <a:pt x="45" y="219"/>
                      <a:pt x="45" y="219"/>
                    </a:cubicBezTo>
                    <a:cubicBezTo>
                      <a:pt x="40" y="224"/>
                      <a:pt x="34" y="226"/>
                      <a:pt x="27" y="226"/>
                    </a:cubicBezTo>
                    <a:cubicBezTo>
                      <a:pt x="21" y="226"/>
                      <a:pt x="15" y="224"/>
                      <a:pt x="10" y="219"/>
                    </a:cubicBezTo>
                    <a:cubicBezTo>
                      <a:pt x="0" y="210"/>
                      <a:pt x="0" y="194"/>
                      <a:pt x="10" y="185"/>
                    </a:cubicBezTo>
                    <a:cubicBezTo>
                      <a:pt x="80" y="114"/>
                      <a:pt x="80" y="114"/>
                      <a:pt x="80" y="11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0" y="35"/>
                      <a:pt x="0" y="19"/>
                      <a:pt x="10" y="10"/>
                    </a:cubicBezTo>
                    <a:cubicBezTo>
                      <a:pt x="20" y="0"/>
                      <a:pt x="35" y="0"/>
                      <a:pt x="45" y="10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85" y="10"/>
                      <a:pt x="185" y="10"/>
                      <a:pt x="185" y="10"/>
                    </a:cubicBezTo>
                    <a:cubicBezTo>
                      <a:pt x="194" y="0"/>
                      <a:pt x="210" y="0"/>
                      <a:pt x="220" y="10"/>
                    </a:cubicBezTo>
                    <a:cubicBezTo>
                      <a:pt x="229" y="19"/>
                      <a:pt x="229" y="35"/>
                      <a:pt x="220" y="44"/>
                    </a:cubicBezTo>
                  </a:path>
                </a:pathLst>
              </a:custGeom>
              <a:noFill/>
              <a:ln w="38100" cap="rnd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51" name="Grupa 23">
            <a:extLst>
              <a:ext uri="{FF2B5EF4-FFF2-40B4-BE49-F238E27FC236}">
                <a16:creationId xmlns:a16="http://schemas.microsoft.com/office/drawing/2014/main" id="{4DF3A74E-C777-44B8-A69C-A77895B06AED}"/>
              </a:ext>
            </a:extLst>
          </p:cNvPr>
          <p:cNvGrpSpPr/>
          <p:nvPr/>
        </p:nvGrpSpPr>
        <p:grpSpPr>
          <a:xfrm>
            <a:off x="1053979" y="1548002"/>
            <a:ext cx="1430657" cy="1954502"/>
            <a:chOff x="2409826" y="1979613"/>
            <a:chExt cx="1144588" cy="1563687"/>
          </a:xfrm>
        </p:grpSpPr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5C6ACB77-C879-4C73-9BD8-222067562E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9826" y="1993900"/>
              <a:ext cx="1144588" cy="1549400"/>
            </a:xfrm>
            <a:custGeom>
              <a:avLst/>
              <a:gdLst>
                <a:gd name="T0" fmla="*/ 418 w 790"/>
                <a:gd name="T1" fmla="*/ 359 h 1070"/>
                <a:gd name="T2" fmla="*/ 337 w 790"/>
                <a:gd name="T3" fmla="*/ 339 h 1070"/>
                <a:gd name="T4" fmla="*/ 314 w 790"/>
                <a:gd name="T5" fmla="*/ 275 h 1070"/>
                <a:gd name="T6" fmla="*/ 298 w 790"/>
                <a:gd name="T7" fmla="*/ 208 h 1070"/>
                <a:gd name="T8" fmla="*/ 258 w 790"/>
                <a:gd name="T9" fmla="*/ 160 h 1070"/>
                <a:gd name="T10" fmla="*/ 233 w 790"/>
                <a:gd name="T11" fmla="*/ 114 h 1070"/>
                <a:gd name="T12" fmla="*/ 254 w 790"/>
                <a:gd name="T13" fmla="*/ 53 h 1070"/>
                <a:gd name="T14" fmla="*/ 327 w 790"/>
                <a:gd name="T15" fmla="*/ 70 h 1070"/>
                <a:gd name="T16" fmla="*/ 463 w 790"/>
                <a:gd name="T17" fmla="*/ 25 h 1070"/>
                <a:gd name="T18" fmla="*/ 525 w 790"/>
                <a:gd name="T19" fmla="*/ 60 h 1070"/>
                <a:gd name="T20" fmla="*/ 570 w 790"/>
                <a:gd name="T21" fmla="*/ 103 h 1070"/>
                <a:gd name="T22" fmla="*/ 583 w 790"/>
                <a:gd name="T23" fmla="*/ 150 h 1070"/>
                <a:gd name="T24" fmla="*/ 593 w 790"/>
                <a:gd name="T25" fmla="*/ 213 h 1070"/>
                <a:gd name="T26" fmla="*/ 524 w 790"/>
                <a:gd name="T27" fmla="*/ 313 h 1070"/>
                <a:gd name="T28" fmla="*/ 457 w 790"/>
                <a:gd name="T29" fmla="*/ 394 h 1070"/>
                <a:gd name="T30" fmla="*/ 768 w 790"/>
                <a:gd name="T31" fmla="*/ 1001 h 1070"/>
                <a:gd name="T32" fmla="*/ 774 w 790"/>
                <a:gd name="T33" fmla="*/ 928 h 1070"/>
                <a:gd name="T34" fmla="*/ 737 w 790"/>
                <a:gd name="T35" fmla="*/ 870 h 1070"/>
                <a:gd name="T36" fmla="*/ 746 w 790"/>
                <a:gd name="T37" fmla="*/ 786 h 1070"/>
                <a:gd name="T38" fmla="*/ 727 w 790"/>
                <a:gd name="T39" fmla="*/ 740 h 1070"/>
                <a:gd name="T40" fmla="*/ 767 w 790"/>
                <a:gd name="T41" fmla="*/ 656 h 1070"/>
                <a:gd name="T42" fmla="*/ 711 w 790"/>
                <a:gd name="T43" fmla="*/ 630 h 1070"/>
                <a:gd name="T44" fmla="*/ 678 w 790"/>
                <a:gd name="T45" fmla="*/ 575 h 1070"/>
                <a:gd name="T46" fmla="*/ 565 w 790"/>
                <a:gd name="T47" fmla="*/ 583 h 1070"/>
                <a:gd name="T48" fmla="*/ 286 w 790"/>
                <a:gd name="T49" fmla="*/ 690 h 1070"/>
                <a:gd name="T50" fmla="*/ 573 w 790"/>
                <a:gd name="T51" fmla="*/ 463 h 1070"/>
                <a:gd name="T52" fmla="*/ 416 w 790"/>
                <a:gd name="T53" fmla="*/ 484 h 1070"/>
                <a:gd name="T54" fmla="*/ 184 w 790"/>
                <a:gd name="T55" fmla="*/ 540 h 1070"/>
                <a:gd name="T56" fmla="*/ 129 w 790"/>
                <a:gd name="T57" fmla="*/ 503 h 1070"/>
                <a:gd name="T58" fmla="*/ 102 w 790"/>
                <a:gd name="T59" fmla="*/ 557 h 1070"/>
                <a:gd name="T60" fmla="*/ 39 w 790"/>
                <a:gd name="T61" fmla="*/ 656 h 1070"/>
                <a:gd name="T62" fmla="*/ 24 w 790"/>
                <a:gd name="T63" fmla="*/ 731 h 1070"/>
                <a:gd name="T64" fmla="*/ 25 w 790"/>
                <a:gd name="T65" fmla="*/ 798 h 1070"/>
                <a:gd name="T66" fmla="*/ 25 w 790"/>
                <a:gd name="T67" fmla="*/ 866 h 1070"/>
                <a:gd name="T68" fmla="*/ 67 w 790"/>
                <a:gd name="T69" fmla="*/ 918 h 1070"/>
                <a:gd name="T70" fmla="*/ 64 w 790"/>
                <a:gd name="T71" fmla="*/ 988 h 1070"/>
                <a:gd name="T72" fmla="*/ 114 w 790"/>
                <a:gd name="T73" fmla="*/ 1029 h 1070"/>
                <a:gd name="T74" fmla="*/ 109 w 790"/>
                <a:gd name="T75" fmla="*/ 990 h 1070"/>
                <a:gd name="T76" fmla="*/ 121 w 790"/>
                <a:gd name="T77" fmla="*/ 913 h 1070"/>
                <a:gd name="T78" fmla="*/ 133 w 790"/>
                <a:gd name="T79" fmla="*/ 824 h 1070"/>
                <a:gd name="T80" fmla="*/ 184 w 790"/>
                <a:gd name="T81" fmla="*/ 773 h 1070"/>
                <a:gd name="T82" fmla="*/ 202 w 790"/>
                <a:gd name="T83" fmla="*/ 831 h 1070"/>
                <a:gd name="T84" fmla="*/ 192 w 790"/>
                <a:gd name="T85" fmla="*/ 893 h 1070"/>
                <a:gd name="T86" fmla="*/ 271 w 790"/>
                <a:gd name="T87" fmla="*/ 877 h 1070"/>
                <a:gd name="T88" fmla="*/ 223 w 790"/>
                <a:gd name="T89" fmla="*/ 977 h 1070"/>
                <a:gd name="T90" fmla="*/ 252 w 790"/>
                <a:gd name="T91" fmla="*/ 1058 h 1070"/>
                <a:gd name="T92" fmla="*/ 381 w 790"/>
                <a:gd name="T93" fmla="*/ 1054 h 1070"/>
                <a:gd name="T94" fmla="*/ 511 w 790"/>
                <a:gd name="T95" fmla="*/ 1025 h 1070"/>
                <a:gd name="T96" fmla="*/ 582 w 790"/>
                <a:gd name="T97" fmla="*/ 1034 h 1070"/>
                <a:gd name="T98" fmla="*/ 587 w 790"/>
                <a:gd name="T99" fmla="*/ 973 h 1070"/>
                <a:gd name="T100" fmla="*/ 594 w 790"/>
                <a:gd name="T101" fmla="*/ 869 h 1070"/>
                <a:gd name="T102" fmla="*/ 586 w 790"/>
                <a:gd name="T103" fmla="*/ 828 h 1070"/>
                <a:gd name="T104" fmla="*/ 619 w 790"/>
                <a:gd name="T105" fmla="*/ 769 h 1070"/>
                <a:gd name="T106" fmla="*/ 626 w 790"/>
                <a:gd name="T107" fmla="*/ 817 h 1070"/>
                <a:gd name="T108" fmla="*/ 631 w 790"/>
                <a:gd name="T109" fmla="*/ 863 h 1070"/>
                <a:gd name="T110" fmla="*/ 633 w 790"/>
                <a:gd name="T111" fmla="*/ 927 h 1070"/>
                <a:gd name="T112" fmla="*/ 643 w 790"/>
                <a:gd name="T113" fmla="*/ 983 h 1070"/>
                <a:gd name="T114" fmla="*/ 707 w 790"/>
                <a:gd name="T115" fmla="*/ 1014 h 1070"/>
                <a:gd name="T116" fmla="*/ 767 w 790"/>
                <a:gd name="T117" fmla="*/ 1037 h 1070"/>
                <a:gd name="T118" fmla="*/ 102 w 790"/>
                <a:gd name="T119" fmla="*/ 520 h 1070"/>
                <a:gd name="T120" fmla="*/ 572 w 790"/>
                <a:gd name="T121" fmla="*/ 1034 h 1070"/>
                <a:gd name="T122" fmla="*/ 750 w 790"/>
                <a:gd name="T123" fmla="*/ 103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0" h="1070">
                  <a:moveTo>
                    <a:pt x="409" y="422"/>
                  </a:moveTo>
                  <a:cubicBezTo>
                    <a:pt x="392" y="431"/>
                    <a:pt x="389" y="431"/>
                    <a:pt x="384" y="429"/>
                  </a:cubicBezTo>
                  <a:cubicBezTo>
                    <a:pt x="379" y="428"/>
                    <a:pt x="375" y="425"/>
                    <a:pt x="373" y="421"/>
                  </a:cubicBezTo>
                  <a:cubicBezTo>
                    <a:pt x="365" y="408"/>
                    <a:pt x="375" y="399"/>
                    <a:pt x="387" y="387"/>
                  </a:cubicBezTo>
                  <a:cubicBezTo>
                    <a:pt x="395" y="380"/>
                    <a:pt x="405" y="371"/>
                    <a:pt x="418" y="359"/>
                  </a:cubicBezTo>
                  <a:cubicBezTo>
                    <a:pt x="430" y="349"/>
                    <a:pt x="442" y="337"/>
                    <a:pt x="455" y="326"/>
                  </a:cubicBezTo>
                  <a:cubicBezTo>
                    <a:pt x="336" y="399"/>
                    <a:pt x="324" y="404"/>
                    <a:pt x="312" y="400"/>
                  </a:cubicBezTo>
                  <a:cubicBezTo>
                    <a:pt x="307" y="399"/>
                    <a:pt x="302" y="396"/>
                    <a:pt x="300" y="391"/>
                  </a:cubicBezTo>
                  <a:cubicBezTo>
                    <a:pt x="292" y="377"/>
                    <a:pt x="304" y="367"/>
                    <a:pt x="312" y="360"/>
                  </a:cubicBezTo>
                  <a:cubicBezTo>
                    <a:pt x="318" y="355"/>
                    <a:pt x="326" y="348"/>
                    <a:pt x="337" y="339"/>
                  </a:cubicBezTo>
                  <a:cubicBezTo>
                    <a:pt x="354" y="326"/>
                    <a:pt x="375" y="310"/>
                    <a:pt x="398" y="292"/>
                  </a:cubicBezTo>
                  <a:cubicBezTo>
                    <a:pt x="287" y="359"/>
                    <a:pt x="272" y="365"/>
                    <a:pt x="259" y="361"/>
                  </a:cubicBezTo>
                  <a:cubicBezTo>
                    <a:pt x="254" y="360"/>
                    <a:pt x="250" y="357"/>
                    <a:pt x="247" y="352"/>
                  </a:cubicBezTo>
                  <a:cubicBezTo>
                    <a:pt x="239" y="337"/>
                    <a:pt x="252" y="326"/>
                    <a:pt x="267" y="312"/>
                  </a:cubicBezTo>
                  <a:cubicBezTo>
                    <a:pt x="278" y="303"/>
                    <a:pt x="293" y="291"/>
                    <a:pt x="314" y="275"/>
                  </a:cubicBezTo>
                  <a:cubicBezTo>
                    <a:pt x="322" y="268"/>
                    <a:pt x="331" y="261"/>
                    <a:pt x="341" y="253"/>
                  </a:cubicBezTo>
                  <a:cubicBezTo>
                    <a:pt x="242" y="313"/>
                    <a:pt x="229" y="318"/>
                    <a:pt x="217" y="315"/>
                  </a:cubicBezTo>
                  <a:cubicBezTo>
                    <a:pt x="212" y="313"/>
                    <a:pt x="207" y="310"/>
                    <a:pt x="205" y="305"/>
                  </a:cubicBezTo>
                  <a:cubicBezTo>
                    <a:pt x="195" y="288"/>
                    <a:pt x="211" y="275"/>
                    <a:pt x="257" y="239"/>
                  </a:cubicBezTo>
                  <a:cubicBezTo>
                    <a:pt x="269" y="230"/>
                    <a:pt x="283" y="219"/>
                    <a:pt x="298" y="208"/>
                  </a:cubicBezTo>
                  <a:cubicBezTo>
                    <a:pt x="219" y="255"/>
                    <a:pt x="216" y="254"/>
                    <a:pt x="207" y="252"/>
                  </a:cubicBezTo>
                  <a:cubicBezTo>
                    <a:pt x="202" y="250"/>
                    <a:pt x="198" y="247"/>
                    <a:pt x="196" y="243"/>
                  </a:cubicBezTo>
                  <a:cubicBezTo>
                    <a:pt x="187" y="226"/>
                    <a:pt x="200" y="215"/>
                    <a:pt x="240" y="182"/>
                  </a:cubicBezTo>
                  <a:cubicBezTo>
                    <a:pt x="253" y="171"/>
                    <a:pt x="269" y="158"/>
                    <a:pt x="285" y="145"/>
                  </a:cubicBezTo>
                  <a:cubicBezTo>
                    <a:pt x="275" y="150"/>
                    <a:pt x="266" y="156"/>
                    <a:pt x="258" y="160"/>
                  </a:cubicBezTo>
                  <a:cubicBezTo>
                    <a:pt x="206" y="189"/>
                    <a:pt x="206" y="189"/>
                    <a:pt x="197" y="187"/>
                  </a:cubicBezTo>
                  <a:cubicBezTo>
                    <a:pt x="193" y="186"/>
                    <a:pt x="189" y="183"/>
                    <a:pt x="186" y="178"/>
                  </a:cubicBezTo>
                  <a:cubicBezTo>
                    <a:pt x="180" y="166"/>
                    <a:pt x="189" y="157"/>
                    <a:pt x="192" y="154"/>
                  </a:cubicBezTo>
                  <a:cubicBezTo>
                    <a:pt x="195" y="151"/>
                    <a:pt x="198" y="148"/>
                    <a:pt x="202" y="144"/>
                  </a:cubicBezTo>
                  <a:cubicBezTo>
                    <a:pt x="210" y="136"/>
                    <a:pt x="220" y="126"/>
                    <a:pt x="233" y="114"/>
                  </a:cubicBezTo>
                  <a:cubicBezTo>
                    <a:pt x="240" y="107"/>
                    <a:pt x="248" y="98"/>
                    <a:pt x="257" y="89"/>
                  </a:cubicBezTo>
                  <a:cubicBezTo>
                    <a:pt x="255" y="89"/>
                    <a:pt x="254" y="89"/>
                    <a:pt x="252" y="89"/>
                  </a:cubicBezTo>
                  <a:cubicBezTo>
                    <a:pt x="248" y="87"/>
                    <a:pt x="244" y="84"/>
                    <a:pt x="241" y="80"/>
                  </a:cubicBezTo>
                  <a:cubicBezTo>
                    <a:pt x="236" y="71"/>
                    <a:pt x="239" y="60"/>
                    <a:pt x="248" y="55"/>
                  </a:cubicBezTo>
                  <a:cubicBezTo>
                    <a:pt x="250" y="54"/>
                    <a:pt x="252" y="54"/>
                    <a:pt x="254" y="53"/>
                  </a:cubicBezTo>
                  <a:cubicBezTo>
                    <a:pt x="261" y="50"/>
                    <a:pt x="285" y="36"/>
                    <a:pt x="300" y="27"/>
                  </a:cubicBezTo>
                  <a:cubicBezTo>
                    <a:pt x="345" y="0"/>
                    <a:pt x="346" y="0"/>
                    <a:pt x="355" y="2"/>
                  </a:cubicBezTo>
                  <a:cubicBezTo>
                    <a:pt x="359" y="3"/>
                    <a:pt x="363" y="7"/>
                    <a:pt x="366" y="11"/>
                  </a:cubicBezTo>
                  <a:cubicBezTo>
                    <a:pt x="372" y="23"/>
                    <a:pt x="364" y="32"/>
                    <a:pt x="353" y="43"/>
                  </a:cubicBezTo>
                  <a:cubicBezTo>
                    <a:pt x="347" y="50"/>
                    <a:pt x="339" y="59"/>
                    <a:pt x="327" y="70"/>
                  </a:cubicBezTo>
                  <a:cubicBezTo>
                    <a:pt x="320" y="77"/>
                    <a:pt x="313" y="85"/>
                    <a:pt x="305" y="92"/>
                  </a:cubicBezTo>
                  <a:cubicBezTo>
                    <a:pt x="316" y="87"/>
                    <a:pt x="326" y="81"/>
                    <a:pt x="335" y="75"/>
                  </a:cubicBezTo>
                  <a:cubicBezTo>
                    <a:pt x="362" y="60"/>
                    <a:pt x="388" y="46"/>
                    <a:pt x="407" y="35"/>
                  </a:cubicBezTo>
                  <a:cubicBezTo>
                    <a:pt x="444" y="14"/>
                    <a:pt x="444" y="14"/>
                    <a:pt x="452" y="17"/>
                  </a:cubicBezTo>
                  <a:cubicBezTo>
                    <a:pt x="457" y="18"/>
                    <a:pt x="460" y="21"/>
                    <a:pt x="463" y="25"/>
                  </a:cubicBezTo>
                  <a:cubicBezTo>
                    <a:pt x="470" y="39"/>
                    <a:pt x="459" y="49"/>
                    <a:pt x="451" y="56"/>
                  </a:cubicBezTo>
                  <a:cubicBezTo>
                    <a:pt x="446" y="61"/>
                    <a:pt x="438" y="68"/>
                    <a:pt x="427" y="77"/>
                  </a:cubicBezTo>
                  <a:cubicBezTo>
                    <a:pt x="411" y="90"/>
                    <a:pt x="390" y="107"/>
                    <a:pt x="367" y="126"/>
                  </a:cubicBezTo>
                  <a:cubicBezTo>
                    <a:pt x="494" y="50"/>
                    <a:pt x="502" y="48"/>
                    <a:pt x="513" y="51"/>
                  </a:cubicBezTo>
                  <a:cubicBezTo>
                    <a:pt x="518" y="53"/>
                    <a:pt x="522" y="56"/>
                    <a:pt x="525" y="60"/>
                  </a:cubicBezTo>
                  <a:cubicBezTo>
                    <a:pt x="533" y="75"/>
                    <a:pt x="520" y="86"/>
                    <a:pt x="511" y="94"/>
                  </a:cubicBezTo>
                  <a:cubicBezTo>
                    <a:pt x="504" y="100"/>
                    <a:pt x="494" y="108"/>
                    <a:pt x="481" y="118"/>
                  </a:cubicBezTo>
                  <a:cubicBezTo>
                    <a:pt x="463" y="131"/>
                    <a:pt x="442" y="147"/>
                    <a:pt x="419" y="164"/>
                  </a:cubicBezTo>
                  <a:cubicBezTo>
                    <a:pt x="532" y="96"/>
                    <a:pt x="546" y="91"/>
                    <a:pt x="558" y="94"/>
                  </a:cubicBezTo>
                  <a:cubicBezTo>
                    <a:pt x="563" y="95"/>
                    <a:pt x="567" y="98"/>
                    <a:pt x="570" y="103"/>
                  </a:cubicBezTo>
                  <a:cubicBezTo>
                    <a:pt x="577" y="117"/>
                    <a:pt x="566" y="126"/>
                    <a:pt x="558" y="133"/>
                  </a:cubicBezTo>
                  <a:cubicBezTo>
                    <a:pt x="553" y="137"/>
                    <a:pt x="546" y="143"/>
                    <a:pt x="536" y="150"/>
                  </a:cubicBezTo>
                  <a:cubicBezTo>
                    <a:pt x="517" y="165"/>
                    <a:pt x="491" y="184"/>
                    <a:pt x="464" y="205"/>
                  </a:cubicBezTo>
                  <a:cubicBezTo>
                    <a:pt x="453" y="213"/>
                    <a:pt x="442" y="222"/>
                    <a:pt x="429" y="231"/>
                  </a:cubicBezTo>
                  <a:cubicBezTo>
                    <a:pt x="565" y="149"/>
                    <a:pt x="571" y="147"/>
                    <a:pt x="583" y="150"/>
                  </a:cubicBezTo>
                  <a:cubicBezTo>
                    <a:pt x="588" y="152"/>
                    <a:pt x="592" y="155"/>
                    <a:pt x="595" y="159"/>
                  </a:cubicBezTo>
                  <a:cubicBezTo>
                    <a:pt x="603" y="174"/>
                    <a:pt x="590" y="187"/>
                    <a:pt x="580" y="196"/>
                  </a:cubicBezTo>
                  <a:cubicBezTo>
                    <a:pt x="572" y="203"/>
                    <a:pt x="560" y="213"/>
                    <a:pt x="544" y="226"/>
                  </a:cubicBezTo>
                  <a:cubicBezTo>
                    <a:pt x="536" y="232"/>
                    <a:pt x="528" y="238"/>
                    <a:pt x="519" y="245"/>
                  </a:cubicBezTo>
                  <a:cubicBezTo>
                    <a:pt x="573" y="213"/>
                    <a:pt x="583" y="211"/>
                    <a:pt x="593" y="213"/>
                  </a:cubicBezTo>
                  <a:cubicBezTo>
                    <a:pt x="598" y="215"/>
                    <a:pt x="602" y="218"/>
                    <a:pt x="605" y="222"/>
                  </a:cubicBezTo>
                  <a:cubicBezTo>
                    <a:pt x="612" y="235"/>
                    <a:pt x="602" y="244"/>
                    <a:pt x="595" y="250"/>
                  </a:cubicBezTo>
                  <a:cubicBezTo>
                    <a:pt x="592" y="253"/>
                    <a:pt x="586" y="258"/>
                    <a:pt x="580" y="264"/>
                  </a:cubicBezTo>
                  <a:cubicBezTo>
                    <a:pt x="566" y="276"/>
                    <a:pt x="548" y="292"/>
                    <a:pt x="528" y="309"/>
                  </a:cubicBezTo>
                  <a:cubicBezTo>
                    <a:pt x="527" y="311"/>
                    <a:pt x="525" y="312"/>
                    <a:pt x="524" y="313"/>
                  </a:cubicBezTo>
                  <a:cubicBezTo>
                    <a:pt x="554" y="297"/>
                    <a:pt x="558" y="298"/>
                    <a:pt x="564" y="299"/>
                  </a:cubicBezTo>
                  <a:cubicBezTo>
                    <a:pt x="569" y="301"/>
                    <a:pt x="573" y="304"/>
                    <a:pt x="575" y="308"/>
                  </a:cubicBezTo>
                  <a:cubicBezTo>
                    <a:pt x="580" y="317"/>
                    <a:pt x="577" y="328"/>
                    <a:pt x="568" y="333"/>
                  </a:cubicBezTo>
                  <a:cubicBezTo>
                    <a:pt x="566" y="334"/>
                    <a:pt x="563" y="335"/>
                    <a:pt x="561" y="335"/>
                  </a:cubicBezTo>
                  <a:cubicBezTo>
                    <a:pt x="546" y="341"/>
                    <a:pt x="491" y="374"/>
                    <a:pt x="457" y="394"/>
                  </a:cubicBezTo>
                  <a:cubicBezTo>
                    <a:pt x="434" y="407"/>
                    <a:pt x="419" y="416"/>
                    <a:pt x="409" y="422"/>
                  </a:cubicBezTo>
                  <a:close/>
                  <a:moveTo>
                    <a:pt x="270" y="59"/>
                  </a:moveTo>
                  <a:cubicBezTo>
                    <a:pt x="271" y="60"/>
                    <a:pt x="272" y="61"/>
                    <a:pt x="273" y="62"/>
                  </a:cubicBezTo>
                  <a:cubicBezTo>
                    <a:pt x="272" y="61"/>
                    <a:pt x="271" y="60"/>
                    <a:pt x="270" y="59"/>
                  </a:cubicBezTo>
                  <a:close/>
                  <a:moveTo>
                    <a:pt x="768" y="1001"/>
                  </a:moveTo>
                  <a:cubicBezTo>
                    <a:pt x="764" y="1000"/>
                    <a:pt x="761" y="1000"/>
                    <a:pt x="756" y="1002"/>
                  </a:cubicBezTo>
                  <a:cubicBezTo>
                    <a:pt x="760" y="996"/>
                    <a:pt x="763" y="991"/>
                    <a:pt x="766" y="986"/>
                  </a:cubicBezTo>
                  <a:cubicBezTo>
                    <a:pt x="772" y="977"/>
                    <a:pt x="776" y="970"/>
                    <a:pt x="780" y="964"/>
                  </a:cubicBezTo>
                  <a:cubicBezTo>
                    <a:pt x="786" y="953"/>
                    <a:pt x="790" y="947"/>
                    <a:pt x="785" y="937"/>
                  </a:cubicBezTo>
                  <a:cubicBezTo>
                    <a:pt x="783" y="933"/>
                    <a:pt x="779" y="930"/>
                    <a:pt x="774" y="928"/>
                  </a:cubicBezTo>
                  <a:cubicBezTo>
                    <a:pt x="766" y="926"/>
                    <a:pt x="761" y="927"/>
                    <a:pt x="726" y="948"/>
                  </a:cubicBezTo>
                  <a:cubicBezTo>
                    <a:pt x="739" y="935"/>
                    <a:pt x="751" y="922"/>
                    <a:pt x="760" y="912"/>
                  </a:cubicBezTo>
                  <a:cubicBezTo>
                    <a:pt x="781" y="890"/>
                    <a:pt x="788" y="882"/>
                    <a:pt x="781" y="870"/>
                  </a:cubicBezTo>
                  <a:cubicBezTo>
                    <a:pt x="779" y="865"/>
                    <a:pt x="775" y="862"/>
                    <a:pt x="770" y="861"/>
                  </a:cubicBezTo>
                  <a:cubicBezTo>
                    <a:pt x="763" y="859"/>
                    <a:pt x="758" y="859"/>
                    <a:pt x="737" y="870"/>
                  </a:cubicBezTo>
                  <a:cubicBezTo>
                    <a:pt x="740" y="867"/>
                    <a:pt x="743" y="864"/>
                    <a:pt x="746" y="861"/>
                  </a:cubicBezTo>
                  <a:cubicBezTo>
                    <a:pt x="779" y="825"/>
                    <a:pt x="787" y="815"/>
                    <a:pt x="780" y="802"/>
                  </a:cubicBezTo>
                  <a:cubicBezTo>
                    <a:pt x="777" y="797"/>
                    <a:pt x="773" y="794"/>
                    <a:pt x="768" y="793"/>
                  </a:cubicBezTo>
                  <a:cubicBezTo>
                    <a:pt x="760" y="791"/>
                    <a:pt x="755" y="792"/>
                    <a:pt x="725" y="810"/>
                  </a:cubicBezTo>
                  <a:cubicBezTo>
                    <a:pt x="732" y="802"/>
                    <a:pt x="740" y="794"/>
                    <a:pt x="746" y="786"/>
                  </a:cubicBezTo>
                  <a:cubicBezTo>
                    <a:pt x="754" y="778"/>
                    <a:pt x="760" y="771"/>
                    <a:pt x="765" y="766"/>
                  </a:cubicBezTo>
                  <a:cubicBezTo>
                    <a:pt x="773" y="757"/>
                    <a:pt x="780" y="748"/>
                    <a:pt x="774" y="737"/>
                  </a:cubicBezTo>
                  <a:cubicBezTo>
                    <a:pt x="771" y="732"/>
                    <a:pt x="767" y="729"/>
                    <a:pt x="762" y="728"/>
                  </a:cubicBezTo>
                  <a:cubicBezTo>
                    <a:pt x="756" y="726"/>
                    <a:pt x="750" y="727"/>
                    <a:pt x="727" y="740"/>
                  </a:cubicBezTo>
                  <a:cubicBezTo>
                    <a:pt x="727" y="740"/>
                    <a:pt x="727" y="740"/>
                    <a:pt x="727" y="740"/>
                  </a:cubicBezTo>
                  <a:cubicBezTo>
                    <a:pt x="738" y="728"/>
                    <a:pt x="749" y="717"/>
                    <a:pt x="758" y="708"/>
                  </a:cubicBezTo>
                  <a:cubicBezTo>
                    <a:pt x="764" y="701"/>
                    <a:pt x="769" y="696"/>
                    <a:pt x="772" y="692"/>
                  </a:cubicBezTo>
                  <a:cubicBezTo>
                    <a:pt x="779" y="685"/>
                    <a:pt x="786" y="676"/>
                    <a:pt x="780" y="665"/>
                  </a:cubicBezTo>
                  <a:cubicBezTo>
                    <a:pt x="778" y="661"/>
                    <a:pt x="774" y="657"/>
                    <a:pt x="769" y="656"/>
                  </a:cubicBezTo>
                  <a:cubicBezTo>
                    <a:pt x="768" y="656"/>
                    <a:pt x="767" y="656"/>
                    <a:pt x="767" y="656"/>
                  </a:cubicBezTo>
                  <a:cubicBezTo>
                    <a:pt x="769" y="650"/>
                    <a:pt x="770" y="645"/>
                    <a:pt x="766" y="638"/>
                  </a:cubicBezTo>
                  <a:cubicBezTo>
                    <a:pt x="764" y="634"/>
                    <a:pt x="760" y="631"/>
                    <a:pt x="755" y="629"/>
                  </a:cubicBezTo>
                  <a:cubicBezTo>
                    <a:pt x="743" y="626"/>
                    <a:pt x="740" y="626"/>
                    <a:pt x="559" y="733"/>
                  </a:cubicBezTo>
                  <a:cubicBezTo>
                    <a:pt x="592" y="711"/>
                    <a:pt x="623" y="691"/>
                    <a:pt x="649" y="674"/>
                  </a:cubicBezTo>
                  <a:cubicBezTo>
                    <a:pt x="677" y="655"/>
                    <a:pt x="697" y="640"/>
                    <a:pt x="711" y="630"/>
                  </a:cubicBezTo>
                  <a:cubicBezTo>
                    <a:pt x="729" y="616"/>
                    <a:pt x="746" y="603"/>
                    <a:pt x="737" y="586"/>
                  </a:cubicBezTo>
                  <a:cubicBezTo>
                    <a:pt x="734" y="582"/>
                    <a:pt x="730" y="579"/>
                    <a:pt x="725" y="577"/>
                  </a:cubicBezTo>
                  <a:cubicBezTo>
                    <a:pt x="715" y="574"/>
                    <a:pt x="701" y="577"/>
                    <a:pt x="543" y="667"/>
                  </a:cubicBezTo>
                  <a:cubicBezTo>
                    <a:pt x="579" y="643"/>
                    <a:pt x="613" y="620"/>
                    <a:pt x="639" y="602"/>
                  </a:cubicBezTo>
                  <a:cubicBezTo>
                    <a:pt x="657" y="590"/>
                    <a:pt x="669" y="581"/>
                    <a:pt x="678" y="575"/>
                  </a:cubicBezTo>
                  <a:cubicBezTo>
                    <a:pt x="694" y="563"/>
                    <a:pt x="706" y="555"/>
                    <a:pt x="698" y="540"/>
                  </a:cubicBezTo>
                  <a:cubicBezTo>
                    <a:pt x="695" y="536"/>
                    <a:pt x="691" y="533"/>
                    <a:pt x="686" y="532"/>
                  </a:cubicBezTo>
                  <a:cubicBezTo>
                    <a:pt x="675" y="529"/>
                    <a:pt x="674" y="528"/>
                    <a:pt x="496" y="634"/>
                  </a:cubicBezTo>
                  <a:cubicBezTo>
                    <a:pt x="490" y="637"/>
                    <a:pt x="484" y="641"/>
                    <a:pt x="477" y="644"/>
                  </a:cubicBezTo>
                  <a:cubicBezTo>
                    <a:pt x="509" y="623"/>
                    <a:pt x="539" y="602"/>
                    <a:pt x="565" y="583"/>
                  </a:cubicBezTo>
                  <a:cubicBezTo>
                    <a:pt x="591" y="565"/>
                    <a:pt x="610" y="552"/>
                    <a:pt x="623" y="542"/>
                  </a:cubicBezTo>
                  <a:cubicBezTo>
                    <a:pt x="643" y="526"/>
                    <a:pt x="657" y="516"/>
                    <a:pt x="648" y="500"/>
                  </a:cubicBezTo>
                  <a:cubicBezTo>
                    <a:pt x="646" y="496"/>
                    <a:pt x="642" y="493"/>
                    <a:pt x="637" y="491"/>
                  </a:cubicBezTo>
                  <a:cubicBezTo>
                    <a:pt x="626" y="488"/>
                    <a:pt x="626" y="488"/>
                    <a:pt x="493" y="568"/>
                  </a:cubicBezTo>
                  <a:cubicBezTo>
                    <a:pt x="437" y="602"/>
                    <a:pt x="352" y="652"/>
                    <a:pt x="286" y="690"/>
                  </a:cubicBezTo>
                  <a:cubicBezTo>
                    <a:pt x="319" y="669"/>
                    <a:pt x="351" y="648"/>
                    <a:pt x="379" y="630"/>
                  </a:cubicBezTo>
                  <a:cubicBezTo>
                    <a:pt x="433" y="595"/>
                    <a:pt x="484" y="562"/>
                    <a:pt x="521" y="538"/>
                  </a:cubicBezTo>
                  <a:cubicBezTo>
                    <a:pt x="541" y="525"/>
                    <a:pt x="555" y="515"/>
                    <a:pt x="565" y="508"/>
                  </a:cubicBezTo>
                  <a:cubicBezTo>
                    <a:pt x="580" y="498"/>
                    <a:pt x="594" y="488"/>
                    <a:pt x="585" y="472"/>
                  </a:cubicBezTo>
                  <a:cubicBezTo>
                    <a:pt x="582" y="468"/>
                    <a:pt x="578" y="464"/>
                    <a:pt x="573" y="463"/>
                  </a:cubicBezTo>
                  <a:cubicBezTo>
                    <a:pt x="555" y="458"/>
                    <a:pt x="514" y="478"/>
                    <a:pt x="293" y="609"/>
                  </a:cubicBezTo>
                  <a:cubicBezTo>
                    <a:pt x="326" y="586"/>
                    <a:pt x="358" y="564"/>
                    <a:pt x="381" y="548"/>
                  </a:cubicBezTo>
                  <a:cubicBezTo>
                    <a:pt x="395" y="538"/>
                    <a:pt x="405" y="531"/>
                    <a:pt x="412" y="525"/>
                  </a:cubicBezTo>
                  <a:cubicBezTo>
                    <a:pt x="422" y="518"/>
                    <a:pt x="436" y="507"/>
                    <a:pt x="427" y="492"/>
                  </a:cubicBezTo>
                  <a:cubicBezTo>
                    <a:pt x="425" y="488"/>
                    <a:pt x="421" y="485"/>
                    <a:pt x="416" y="484"/>
                  </a:cubicBezTo>
                  <a:cubicBezTo>
                    <a:pt x="406" y="481"/>
                    <a:pt x="405" y="481"/>
                    <a:pt x="240" y="575"/>
                  </a:cubicBezTo>
                  <a:cubicBezTo>
                    <a:pt x="252" y="567"/>
                    <a:pt x="263" y="558"/>
                    <a:pt x="273" y="551"/>
                  </a:cubicBezTo>
                  <a:cubicBezTo>
                    <a:pt x="328" y="507"/>
                    <a:pt x="341" y="495"/>
                    <a:pt x="332" y="478"/>
                  </a:cubicBezTo>
                  <a:cubicBezTo>
                    <a:pt x="330" y="473"/>
                    <a:pt x="325" y="470"/>
                    <a:pt x="320" y="469"/>
                  </a:cubicBezTo>
                  <a:cubicBezTo>
                    <a:pt x="308" y="465"/>
                    <a:pt x="299" y="470"/>
                    <a:pt x="184" y="540"/>
                  </a:cubicBezTo>
                  <a:cubicBezTo>
                    <a:pt x="175" y="546"/>
                    <a:pt x="165" y="552"/>
                    <a:pt x="154" y="558"/>
                  </a:cubicBezTo>
                  <a:cubicBezTo>
                    <a:pt x="166" y="547"/>
                    <a:pt x="177" y="537"/>
                    <a:pt x="187" y="527"/>
                  </a:cubicBezTo>
                  <a:cubicBezTo>
                    <a:pt x="219" y="497"/>
                    <a:pt x="230" y="487"/>
                    <a:pt x="221" y="472"/>
                  </a:cubicBezTo>
                  <a:cubicBezTo>
                    <a:pt x="219" y="468"/>
                    <a:pt x="215" y="465"/>
                    <a:pt x="210" y="463"/>
                  </a:cubicBezTo>
                  <a:cubicBezTo>
                    <a:pt x="201" y="461"/>
                    <a:pt x="201" y="461"/>
                    <a:pt x="129" y="503"/>
                  </a:cubicBezTo>
                  <a:cubicBezTo>
                    <a:pt x="115" y="510"/>
                    <a:pt x="100" y="519"/>
                    <a:pt x="95" y="522"/>
                  </a:cubicBezTo>
                  <a:cubicBezTo>
                    <a:pt x="94" y="522"/>
                    <a:pt x="94" y="522"/>
                    <a:pt x="93" y="523"/>
                  </a:cubicBezTo>
                  <a:cubicBezTo>
                    <a:pt x="84" y="528"/>
                    <a:pt x="81" y="539"/>
                    <a:pt x="86" y="547"/>
                  </a:cubicBezTo>
                  <a:cubicBezTo>
                    <a:pt x="88" y="551"/>
                    <a:pt x="92" y="555"/>
                    <a:pt x="97" y="556"/>
                  </a:cubicBezTo>
                  <a:cubicBezTo>
                    <a:pt x="99" y="556"/>
                    <a:pt x="100" y="557"/>
                    <a:pt x="102" y="557"/>
                  </a:cubicBezTo>
                  <a:cubicBezTo>
                    <a:pt x="100" y="559"/>
                    <a:pt x="97" y="561"/>
                    <a:pt x="95" y="564"/>
                  </a:cubicBezTo>
                  <a:cubicBezTo>
                    <a:pt x="78" y="579"/>
                    <a:pt x="61" y="594"/>
                    <a:pt x="49" y="606"/>
                  </a:cubicBezTo>
                  <a:cubicBezTo>
                    <a:pt x="43" y="612"/>
                    <a:pt x="38" y="616"/>
                    <a:pt x="35" y="620"/>
                  </a:cubicBezTo>
                  <a:cubicBezTo>
                    <a:pt x="30" y="625"/>
                    <a:pt x="20" y="634"/>
                    <a:pt x="27" y="647"/>
                  </a:cubicBezTo>
                  <a:cubicBezTo>
                    <a:pt x="30" y="651"/>
                    <a:pt x="34" y="655"/>
                    <a:pt x="39" y="656"/>
                  </a:cubicBezTo>
                  <a:cubicBezTo>
                    <a:pt x="49" y="659"/>
                    <a:pt x="60" y="656"/>
                    <a:pt x="112" y="626"/>
                  </a:cubicBezTo>
                  <a:cubicBezTo>
                    <a:pt x="88" y="643"/>
                    <a:pt x="67" y="658"/>
                    <a:pt x="50" y="671"/>
                  </a:cubicBezTo>
                  <a:cubicBezTo>
                    <a:pt x="39" y="680"/>
                    <a:pt x="31" y="686"/>
                    <a:pt x="25" y="691"/>
                  </a:cubicBezTo>
                  <a:cubicBezTo>
                    <a:pt x="18" y="697"/>
                    <a:pt x="5" y="708"/>
                    <a:pt x="13" y="722"/>
                  </a:cubicBezTo>
                  <a:cubicBezTo>
                    <a:pt x="15" y="726"/>
                    <a:pt x="19" y="730"/>
                    <a:pt x="24" y="731"/>
                  </a:cubicBezTo>
                  <a:cubicBezTo>
                    <a:pt x="32" y="733"/>
                    <a:pt x="35" y="734"/>
                    <a:pt x="107" y="693"/>
                  </a:cubicBezTo>
                  <a:cubicBezTo>
                    <a:pt x="103" y="696"/>
                    <a:pt x="99" y="699"/>
                    <a:pt x="95" y="701"/>
                  </a:cubicBezTo>
                  <a:cubicBezTo>
                    <a:pt x="69" y="720"/>
                    <a:pt x="50" y="734"/>
                    <a:pt x="37" y="745"/>
                  </a:cubicBezTo>
                  <a:cubicBezTo>
                    <a:pt x="22" y="758"/>
                    <a:pt x="4" y="773"/>
                    <a:pt x="14" y="789"/>
                  </a:cubicBezTo>
                  <a:cubicBezTo>
                    <a:pt x="16" y="794"/>
                    <a:pt x="20" y="797"/>
                    <a:pt x="25" y="798"/>
                  </a:cubicBezTo>
                  <a:cubicBezTo>
                    <a:pt x="35" y="801"/>
                    <a:pt x="38" y="802"/>
                    <a:pt x="157" y="731"/>
                  </a:cubicBezTo>
                  <a:cubicBezTo>
                    <a:pt x="147" y="738"/>
                    <a:pt x="138" y="744"/>
                    <a:pt x="128" y="750"/>
                  </a:cubicBezTo>
                  <a:cubicBezTo>
                    <a:pt x="92" y="775"/>
                    <a:pt x="66" y="793"/>
                    <a:pt x="47" y="807"/>
                  </a:cubicBezTo>
                  <a:cubicBezTo>
                    <a:pt x="23" y="825"/>
                    <a:pt x="4" y="840"/>
                    <a:pt x="14" y="857"/>
                  </a:cubicBezTo>
                  <a:cubicBezTo>
                    <a:pt x="16" y="862"/>
                    <a:pt x="20" y="865"/>
                    <a:pt x="25" y="866"/>
                  </a:cubicBezTo>
                  <a:cubicBezTo>
                    <a:pt x="30" y="868"/>
                    <a:pt x="33" y="868"/>
                    <a:pt x="50" y="860"/>
                  </a:cubicBezTo>
                  <a:cubicBezTo>
                    <a:pt x="48" y="862"/>
                    <a:pt x="46" y="865"/>
                    <a:pt x="43" y="867"/>
                  </a:cubicBezTo>
                  <a:cubicBezTo>
                    <a:pt x="6" y="908"/>
                    <a:pt x="0" y="917"/>
                    <a:pt x="7" y="931"/>
                  </a:cubicBezTo>
                  <a:cubicBezTo>
                    <a:pt x="9" y="935"/>
                    <a:pt x="13" y="938"/>
                    <a:pt x="18" y="940"/>
                  </a:cubicBezTo>
                  <a:cubicBezTo>
                    <a:pt x="25" y="942"/>
                    <a:pt x="26" y="942"/>
                    <a:pt x="67" y="918"/>
                  </a:cubicBezTo>
                  <a:cubicBezTo>
                    <a:pt x="62" y="924"/>
                    <a:pt x="57" y="929"/>
                    <a:pt x="53" y="934"/>
                  </a:cubicBezTo>
                  <a:cubicBezTo>
                    <a:pt x="43" y="944"/>
                    <a:pt x="34" y="954"/>
                    <a:pt x="27" y="961"/>
                  </a:cubicBezTo>
                  <a:cubicBezTo>
                    <a:pt x="15" y="975"/>
                    <a:pt x="8" y="982"/>
                    <a:pt x="15" y="994"/>
                  </a:cubicBezTo>
                  <a:cubicBezTo>
                    <a:pt x="17" y="998"/>
                    <a:pt x="21" y="1001"/>
                    <a:pt x="26" y="1002"/>
                  </a:cubicBezTo>
                  <a:cubicBezTo>
                    <a:pt x="33" y="1004"/>
                    <a:pt x="34" y="1005"/>
                    <a:pt x="64" y="988"/>
                  </a:cubicBezTo>
                  <a:cubicBezTo>
                    <a:pt x="60" y="992"/>
                    <a:pt x="56" y="996"/>
                    <a:pt x="53" y="1001"/>
                  </a:cubicBezTo>
                  <a:cubicBezTo>
                    <a:pt x="23" y="1036"/>
                    <a:pt x="16" y="1045"/>
                    <a:pt x="24" y="1058"/>
                  </a:cubicBezTo>
                  <a:cubicBezTo>
                    <a:pt x="26" y="1062"/>
                    <a:pt x="30" y="1066"/>
                    <a:pt x="35" y="1067"/>
                  </a:cubicBezTo>
                  <a:cubicBezTo>
                    <a:pt x="41" y="1069"/>
                    <a:pt x="43" y="1069"/>
                    <a:pt x="66" y="1057"/>
                  </a:cubicBezTo>
                  <a:cubicBezTo>
                    <a:pt x="77" y="1051"/>
                    <a:pt x="92" y="1042"/>
                    <a:pt x="114" y="1029"/>
                  </a:cubicBezTo>
                  <a:cubicBezTo>
                    <a:pt x="130" y="1020"/>
                    <a:pt x="148" y="1009"/>
                    <a:pt x="153" y="1006"/>
                  </a:cubicBezTo>
                  <a:cubicBezTo>
                    <a:pt x="155" y="1006"/>
                    <a:pt x="156" y="1006"/>
                    <a:pt x="157" y="1005"/>
                  </a:cubicBezTo>
                  <a:cubicBezTo>
                    <a:pt x="165" y="1000"/>
                    <a:pt x="168" y="989"/>
                    <a:pt x="164" y="980"/>
                  </a:cubicBezTo>
                  <a:cubicBezTo>
                    <a:pt x="161" y="976"/>
                    <a:pt x="157" y="973"/>
                    <a:pt x="153" y="972"/>
                  </a:cubicBezTo>
                  <a:cubicBezTo>
                    <a:pt x="145" y="970"/>
                    <a:pt x="144" y="970"/>
                    <a:pt x="109" y="990"/>
                  </a:cubicBezTo>
                  <a:cubicBezTo>
                    <a:pt x="119" y="979"/>
                    <a:pt x="127" y="969"/>
                    <a:pt x="133" y="962"/>
                  </a:cubicBezTo>
                  <a:cubicBezTo>
                    <a:pt x="141" y="954"/>
                    <a:pt x="147" y="947"/>
                    <a:pt x="151" y="942"/>
                  </a:cubicBezTo>
                  <a:cubicBezTo>
                    <a:pt x="160" y="932"/>
                    <a:pt x="166" y="924"/>
                    <a:pt x="160" y="913"/>
                  </a:cubicBezTo>
                  <a:cubicBezTo>
                    <a:pt x="158" y="909"/>
                    <a:pt x="154" y="906"/>
                    <a:pt x="149" y="904"/>
                  </a:cubicBezTo>
                  <a:cubicBezTo>
                    <a:pt x="143" y="903"/>
                    <a:pt x="141" y="902"/>
                    <a:pt x="121" y="913"/>
                  </a:cubicBezTo>
                  <a:cubicBezTo>
                    <a:pt x="125" y="908"/>
                    <a:pt x="130" y="903"/>
                    <a:pt x="134" y="899"/>
                  </a:cubicBezTo>
                  <a:cubicBezTo>
                    <a:pt x="162" y="867"/>
                    <a:pt x="170" y="858"/>
                    <a:pt x="163" y="844"/>
                  </a:cubicBezTo>
                  <a:cubicBezTo>
                    <a:pt x="161" y="840"/>
                    <a:pt x="157" y="837"/>
                    <a:pt x="152" y="836"/>
                  </a:cubicBezTo>
                  <a:cubicBezTo>
                    <a:pt x="144" y="834"/>
                    <a:pt x="143" y="833"/>
                    <a:pt x="103" y="856"/>
                  </a:cubicBezTo>
                  <a:cubicBezTo>
                    <a:pt x="115" y="843"/>
                    <a:pt x="126" y="832"/>
                    <a:pt x="133" y="824"/>
                  </a:cubicBezTo>
                  <a:cubicBezTo>
                    <a:pt x="141" y="816"/>
                    <a:pt x="147" y="809"/>
                    <a:pt x="152" y="804"/>
                  </a:cubicBezTo>
                  <a:cubicBezTo>
                    <a:pt x="160" y="795"/>
                    <a:pt x="168" y="787"/>
                    <a:pt x="161" y="776"/>
                  </a:cubicBezTo>
                  <a:cubicBezTo>
                    <a:pt x="161" y="775"/>
                    <a:pt x="160" y="774"/>
                    <a:pt x="159" y="773"/>
                  </a:cubicBezTo>
                  <a:cubicBezTo>
                    <a:pt x="164" y="770"/>
                    <a:pt x="168" y="767"/>
                    <a:pt x="172" y="764"/>
                  </a:cubicBezTo>
                  <a:cubicBezTo>
                    <a:pt x="175" y="769"/>
                    <a:pt x="179" y="772"/>
                    <a:pt x="184" y="773"/>
                  </a:cubicBezTo>
                  <a:cubicBezTo>
                    <a:pt x="196" y="777"/>
                    <a:pt x="218" y="769"/>
                    <a:pt x="293" y="727"/>
                  </a:cubicBezTo>
                  <a:cubicBezTo>
                    <a:pt x="277" y="738"/>
                    <a:pt x="262" y="749"/>
                    <a:pt x="249" y="758"/>
                  </a:cubicBezTo>
                  <a:cubicBezTo>
                    <a:pt x="231" y="770"/>
                    <a:pt x="218" y="780"/>
                    <a:pt x="209" y="787"/>
                  </a:cubicBezTo>
                  <a:cubicBezTo>
                    <a:pt x="194" y="798"/>
                    <a:pt x="182" y="807"/>
                    <a:pt x="190" y="822"/>
                  </a:cubicBezTo>
                  <a:cubicBezTo>
                    <a:pt x="192" y="826"/>
                    <a:pt x="197" y="830"/>
                    <a:pt x="202" y="831"/>
                  </a:cubicBezTo>
                  <a:cubicBezTo>
                    <a:pt x="211" y="834"/>
                    <a:pt x="226" y="830"/>
                    <a:pt x="301" y="788"/>
                  </a:cubicBezTo>
                  <a:cubicBezTo>
                    <a:pt x="296" y="792"/>
                    <a:pt x="292" y="795"/>
                    <a:pt x="287" y="798"/>
                  </a:cubicBezTo>
                  <a:cubicBezTo>
                    <a:pt x="255" y="820"/>
                    <a:pt x="232" y="836"/>
                    <a:pt x="215" y="848"/>
                  </a:cubicBezTo>
                  <a:cubicBezTo>
                    <a:pt x="206" y="855"/>
                    <a:pt x="207" y="860"/>
                    <a:pt x="203" y="864"/>
                  </a:cubicBezTo>
                  <a:cubicBezTo>
                    <a:pt x="196" y="869"/>
                    <a:pt x="184" y="879"/>
                    <a:pt x="192" y="893"/>
                  </a:cubicBezTo>
                  <a:cubicBezTo>
                    <a:pt x="194" y="897"/>
                    <a:pt x="198" y="901"/>
                    <a:pt x="203" y="902"/>
                  </a:cubicBezTo>
                  <a:cubicBezTo>
                    <a:pt x="211" y="904"/>
                    <a:pt x="204" y="904"/>
                    <a:pt x="258" y="873"/>
                  </a:cubicBezTo>
                  <a:cubicBezTo>
                    <a:pt x="288" y="856"/>
                    <a:pt x="328" y="833"/>
                    <a:pt x="374" y="806"/>
                  </a:cubicBezTo>
                  <a:cubicBezTo>
                    <a:pt x="390" y="797"/>
                    <a:pt x="408" y="787"/>
                    <a:pt x="427" y="776"/>
                  </a:cubicBezTo>
                  <a:cubicBezTo>
                    <a:pt x="368" y="813"/>
                    <a:pt x="313" y="849"/>
                    <a:pt x="271" y="877"/>
                  </a:cubicBezTo>
                  <a:cubicBezTo>
                    <a:pt x="246" y="894"/>
                    <a:pt x="228" y="907"/>
                    <a:pt x="216" y="916"/>
                  </a:cubicBezTo>
                  <a:cubicBezTo>
                    <a:pt x="199" y="928"/>
                    <a:pt x="183" y="940"/>
                    <a:pt x="192" y="956"/>
                  </a:cubicBezTo>
                  <a:cubicBezTo>
                    <a:pt x="195" y="961"/>
                    <a:pt x="199" y="964"/>
                    <a:pt x="204" y="966"/>
                  </a:cubicBezTo>
                  <a:cubicBezTo>
                    <a:pt x="213" y="968"/>
                    <a:pt x="229" y="964"/>
                    <a:pt x="278" y="938"/>
                  </a:cubicBezTo>
                  <a:cubicBezTo>
                    <a:pt x="254" y="954"/>
                    <a:pt x="236" y="967"/>
                    <a:pt x="223" y="977"/>
                  </a:cubicBezTo>
                  <a:cubicBezTo>
                    <a:pt x="200" y="993"/>
                    <a:pt x="182" y="1007"/>
                    <a:pt x="192" y="1024"/>
                  </a:cubicBezTo>
                  <a:cubicBezTo>
                    <a:pt x="194" y="1028"/>
                    <a:pt x="198" y="1032"/>
                    <a:pt x="204" y="1033"/>
                  </a:cubicBezTo>
                  <a:cubicBezTo>
                    <a:pt x="215" y="1036"/>
                    <a:pt x="228" y="1031"/>
                    <a:pt x="333" y="968"/>
                  </a:cubicBezTo>
                  <a:cubicBezTo>
                    <a:pt x="308" y="987"/>
                    <a:pt x="290" y="1002"/>
                    <a:pt x="277" y="1013"/>
                  </a:cubicBezTo>
                  <a:cubicBezTo>
                    <a:pt x="260" y="1028"/>
                    <a:pt x="243" y="1042"/>
                    <a:pt x="252" y="1058"/>
                  </a:cubicBezTo>
                  <a:cubicBezTo>
                    <a:pt x="255" y="1063"/>
                    <a:pt x="259" y="1066"/>
                    <a:pt x="263" y="1067"/>
                  </a:cubicBezTo>
                  <a:cubicBezTo>
                    <a:pt x="273" y="1070"/>
                    <a:pt x="273" y="1070"/>
                    <a:pt x="384" y="1005"/>
                  </a:cubicBezTo>
                  <a:cubicBezTo>
                    <a:pt x="405" y="993"/>
                    <a:pt x="430" y="978"/>
                    <a:pt x="456" y="963"/>
                  </a:cubicBezTo>
                  <a:cubicBezTo>
                    <a:pt x="443" y="974"/>
                    <a:pt x="431" y="985"/>
                    <a:pt x="420" y="995"/>
                  </a:cubicBezTo>
                  <a:cubicBezTo>
                    <a:pt x="385" y="1027"/>
                    <a:pt x="373" y="1039"/>
                    <a:pt x="381" y="1054"/>
                  </a:cubicBezTo>
                  <a:cubicBezTo>
                    <a:pt x="384" y="1059"/>
                    <a:pt x="388" y="1062"/>
                    <a:pt x="393" y="1063"/>
                  </a:cubicBezTo>
                  <a:cubicBezTo>
                    <a:pt x="403" y="1066"/>
                    <a:pt x="405" y="1065"/>
                    <a:pt x="482" y="1018"/>
                  </a:cubicBezTo>
                  <a:cubicBezTo>
                    <a:pt x="498" y="1008"/>
                    <a:pt x="519" y="996"/>
                    <a:pt x="537" y="985"/>
                  </a:cubicBezTo>
                  <a:cubicBezTo>
                    <a:pt x="535" y="989"/>
                    <a:pt x="532" y="992"/>
                    <a:pt x="531" y="995"/>
                  </a:cubicBezTo>
                  <a:cubicBezTo>
                    <a:pt x="523" y="1006"/>
                    <a:pt x="516" y="1017"/>
                    <a:pt x="511" y="1025"/>
                  </a:cubicBezTo>
                  <a:cubicBezTo>
                    <a:pt x="501" y="1040"/>
                    <a:pt x="497" y="1047"/>
                    <a:pt x="502" y="1058"/>
                  </a:cubicBezTo>
                  <a:cubicBezTo>
                    <a:pt x="505" y="1062"/>
                    <a:pt x="509" y="1065"/>
                    <a:pt x="514" y="1066"/>
                  </a:cubicBezTo>
                  <a:cubicBezTo>
                    <a:pt x="520" y="1068"/>
                    <a:pt x="525" y="1067"/>
                    <a:pt x="538" y="1060"/>
                  </a:cubicBezTo>
                  <a:cubicBezTo>
                    <a:pt x="545" y="1056"/>
                    <a:pt x="554" y="1051"/>
                    <a:pt x="566" y="1043"/>
                  </a:cubicBezTo>
                  <a:cubicBezTo>
                    <a:pt x="572" y="1040"/>
                    <a:pt x="579" y="1035"/>
                    <a:pt x="582" y="1034"/>
                  </a:cubicBezTo>
                  <a:cubicBezTo>
                    <a:pt x="583" y="1033"/>
                    <a:pt x="584" y="1033"/>
                    <a:pt x="585" y="1032"/>
                  </a:cubicBezTo>
                  <a:cubicBezTo>
                    <a:pt x="594" y="1027"/>
                    <a:pt x="597" y="1016"/>
                    <a:pt x="592" y="1008"/>
                  </a:cubicBezTo>
                  <a:cubicBezTo>
                    <a:pt x="590" y="1003"/>
                    <a:pt x="586" y="1000"/>
                    <a:pt x="581" y="999"/>
                  </a:cubicBezTo>
                  <a:cubicBezTo>
                    <a:pt x="577" y="998"/>
                    <a:pt x="575" y="998"/>
                    <a:pt x="571" y="999"/>
                  </a:cubicBezTo>
                  <a:cubicBezTo>
                    <a:pt x="577" y="990"/>
                    <a:pt x="583" y="981"/>
                    <a:pt x="587" y="973"/>
                  </a:cubicBezTo>
                  <a:cubicBezTo>
                    <a:pt x="600" y="954"/>
                    <a:pt x="605" y="945"/>
                    <a:pt x="599" y="934"/>
                  </a:cubicBezTo>
                  <a:cubicBezTo>
                    <a:pt x="597" y="929"/>
                    <a:pt x="593" y="926"/>
                    <a:pt x="588" y="925"/>
                  </a:cubicBezTo>
                  <a:cubicBezTo>
                    <a:pt x="579" y="922"/>
                    <a:pt x="570" y="924"/>
                    <a:pt x="525" y="950"/>
                  </a:cubicBezTo>
                  <a:cubicBezTo>
                    <a:pt x="542" y="936"/>
                    <a:pt x="558" y="922"/>
                    <a:pt x="570" y="911"/>
                  </a:cubicBezTo>
                  <a:cubicBezTo>
                    <a:pt x="593" y="891"/>
                    <a:pt x="602" y="883"/>
                    <a:pt x="594" y="869"/>
                  </a:cubicBezTo>
                  <a:cubicBezTo>
                    <a:pt x="592" y="864"/>
                    <a:pt x="588" y="861"/>
                    <a:pt x="583" y="860"/>
                  </a:cubicBezTo>
                  <a:cubicBezTo>
                    <a:pt x="574" y="857"/>
                    <a:pt x="569" y="856"/>
                    <a:pt x="461" y="918"/>
                  </a:cubicBezTo>
                  <a:cubicBezTo>
                    <a:pt x="480" y="905"/>
                    <a:pt x="497" y="893"/>
                    <a:pt x="511" y="883"/>
                  </a:cubicBezTo>
                  <a:cubicBezTo>
                    <a:pt x="534" y="866"/>
                    <a:pt x="554" y="851"/>
                    <a:pt x="568" y="841"/>
                  </a:cubicBezTo>
                  <a:cubicBezTo>
                    <a:pt x="576" y="835"/>
                    <a:pt x="582" y="831"/>
                    <a:pt x="586" y="828"/>
                  </a:cubicBezTo>
                  <a:cubicBezTo>
                    <a:pt x="591" y="823"/>
                    <a:pt x="604" y="814"/>
                    <a:pt x="596" y="800"/>
                  </a:cubicBezTo>
                  <a:cubicBezTo>
                    <a:pt x="593" y="795"/>
                    <a:pt x="589" y="792"/>
                    <a:pt x="584" y="790"/>
                  </a:cubicBezTo>
                  <a:cubicBezTo>
                    <a:pt x="580" y="789"/>
                    <a:pt x="576" y="789"/>
                    <a:pt x="569" y="791"/>
                  </a:cubicBezTo>
                  <a:cubicBezTo>
                    <a:pt x="584" y="782"/>
                    <a:pt x="598" y="773"/>
                    <a:pt x="611" y="764"/>
                  </a:cubicBezTo>
                  <a:cubicBezTo>
                    <a:pt x="613" y="767"/>
                    <a:pt x="616" y="768"/>
                    <a:pt x="619" y="769"/>
                  </a:cubicBezTo>
                  <a:cubicBezTo>
                    <a:pt x="626" y="771"/>
                    <a:pt x="630" y="772"/>
                    <a:pt x="664" y="753"/>
                  </a:cubicBezTo>
                  <a:cubicBezTo>
                    <a:pt x="664" y="753"/>
                    <a:pt x="665" y="752"/>
                    <a:pt x="666" y="752"/>
                  </a:cubicBezTo>
                  <a:cubicBezTo>
                    <a:pt x="656" y="762"/>
                    <a:pt x="646" y="772"/>
                    <a:pt x="639" y="780"/>
                  </a:cubicBezTo>
                  <a:cubicBezTo>
                    <a:pt x="632" y="787"/>
                    <a:pt x="638" y="785"/>
                    <a:pt x="634" y="789"/>
                  </a:cubicBezTo>
                  <a:cubicBezTo>
                    <a:pt x="627" y="797"/>
                    <a:pt x="619" y="805"/>
                    <a:pt x="626" y="817"/>
                  </a:cubicBezTo>
                  <a:cubicBezTo>
                    <a:pt x="628" y="821"/>
                    <a:pt x="632" y="824"/>
                    <a:pt x="637" y="825"/>
                  </a:cubicBezTo>
                  <a:cubicBezTo>
                    <a:pt x="645" y="828"/>
                    <a:pt x="635" y="836"/>
                    <a:pt x="672" y="814"/>
                  </a:cubicBezTo>
                  <a:cubicBezTo>
                    <a:pt x="670" y="816"/>
                    <a:pt x="669" y="817"/>
                    <a:pt x="668" y="819"/>
                  </a:cubicBezTo>
                  <a:cubicBezTo>
                    <a:pt x="655" y="832"/>
                    <a:pt x="643" y="845"/>
                    <a:pt x="634" y="855"/>
                  </a:cubicBezTo>
                  <a:cubicBezTo>
                    <a:pt x="630" y="860"/>
                    <a:pt x="634" y="861"/>
                    <a:pt x="631" y="863"/>
                  </a:cubicBezTo>
                  <a:cubicBezTo>
                    <a:pt x="627" y="868"/>
                    <a:pt x="619" y="877"/>
                    <a:pt x="625" y="888"/>
                  </a:cubicBezTo>
                  <a:cubicBezTo>
                    <a:pt x="628" y="893"/>
                    <a:pt x="632" y="896"/>
                    <a:pt x="637" y="897"/>
                  </a:cubicBezTo>
                  <a:cubicBezTo>
                    <a:pt x="645" y="900"/>
                    <a:pt x="644" y="901"/>
                    <a:pt x="677" y="881"/>
                  </a:cubicBezTo>
                  <a:cubicBezTo>
                    <a:pt x="670" y="889"/>
                    <a:pt x="663" y="896"/>
                    <a:pt x="658" y="901"/>
                  </a:cubicBezTo>
                  <a:cubicBezTo>
                    <a:pt x="648" y="911"/>
                    <a:pt x="639" y="920"/>
                    <a:pt x="633" y="927"/>
                  </a:cubicBezTo>
                  <a:cubicBezTo>
                    <a:pt x="621" y="939"/>
                    <a:pt x="614" y="947"/>
                    <a:pt x="620" y="959"/>
                  </a:cubicBezTo>
                  <a:cubicBezTo>
                    <a:pt x="623" y="963"/>
                    <a:pt x="627" y="966"/>
                    <a:pt x="632" y="968"/>
                  </a:cubicBezTo>
                  <a:cubicBezTo>
                    <a:pt x="640" y="970"/>
                    <a:pt x="640" y="970"/>
                    <a:pt x="674" y="949"/>
                  </a:cubicBezTo>
                  <a:cubicBezTo>
                    <a:pt x="675" y="948"/>
                    <a:pt x="676" y="947"/>
                    <a:pt x="677" y="947"/>
                  </a:cubicBezTo>
                  <a:cubicBezTo>
                    <a:pt x="665" y="960"/>
                    <a:pt x="653" y="972"/>
                    <a:pt x="643" y="983"/>
                  </a:cubicBezTo>
                  <a:cubicBezTo>
                    <a:pt x="619" y="1008"/>
                    <a:pt x="612" y="1016"/>
                    <a:pt x="619" y="1029"/>
                  </a:cubicBezTo>
                  <a:cubicBezTo>
                    <a:pt x="622" y="1033"/>
                    <a:pt x="626" y="1037"/>
                    <a:pt x="631" y="1038"/>
                  </a:cubicBezTo>
                  <a:cubicBezTo>
                    <a:pt x="641" y="1041"/>
                    <a:pt x="645" y="1039"/>
                    <a:pt x="715" y="997"/>
                  </a:cubicBezTo>
                  <a:cubicBezTo>
                    <a:pt x="716" y="996"/>
                    <a:pt x="717" y="995"/>
                    <a:pt x="719" y="995"/>
                  </a:cubicBezTo>
                  <a:cubicBezTo>
                    <a:pt x="714" y="1001"/>
                    <a:pt x="710" y="1008"/>
                    <a:pt x="707" y="1014"/>
                  </a:cubicBezTo>
                  <a:cubicBezTo>
                    <a:pt x="692" y="1038"/>
                    <a:pt x="687" y="1047"/>
                    <a:pt x="693" y="1058"/>
                  </a:cubicBezTo>
                  <a:cubicBezTo>
                    <a:pt x="695" y="1062"/>
                    <a:pt x="699" y="1066"/>
                    <a:pt x="704" y="1067"/>
                  </a:cubicBezTo>
                  <a:cubicBezTo>
                    <a:pt x="710" y="1068"/>
                    <a:pt x="712" y="1068"/>
                    <a:pt x="721" y="1063"/>
                  </a:cubicBezTo>
                  <a:cubicBezTo>
                    <a:pt x="725" y="1061"/>
                    <a:pt x="729" y="1059"/>
                    <a:pt x="735" y="1055"/>
                  </a:cubicBezTo>
                  <a:cubicBezTo>
                    <a:pt x="744" y="1049"/>
                    <a:pt x="761" y="1040"/>
                    <a:pt x="767" y="1037"/>
                  </a:cubicBezTo>
                  <a:cubicBezTo>
                    <a:pt x="769" y="1036"/>
                    <a:pt x="771" y="1036"/>
                    <a:pt x="773" y="1035"/>
                  </a:cubicBezTo>
                  <a:cubicBezTo>
                    <a:pt x="781" y="1030"/>
                    <a:pt x="784" y="1019"/>
                    <a:pt x="780" y="1010"/>
                  </a:cubicBezTo>
                  <a:cubicBezTo>
                    <a:pt x="777" y="1006"/>
                    <a:pt x="773" y="1003"/>
                    <a:pt x="768" y="1001"/>
                  </a:cubicBezTo>
                  <a:close/>
                  <a:moveTo>
                    <a:pt x="97" y="521"/>
                  </a:moveTo>
                  <a:cubicBezTo>
                    <a:pt x="98" y="521"/>
                    <a:pt x="100" y="520"/>
                    <a:pt x="102" y="520"/>
                  </a:cubicBezTo>
                  <a:cubicBezTo>
                    <a:pt x="100" y="520"/>
                    <a:pt x="98" y="521"/>
                    <a:pt x="97" y="521"/>
                  </a:cubicBezTo>
                  <a:close/>
                  <a:moveTo>
                    <a:pt x="138" y="1004"/>
                  </a:moveTo>
                  <a:cubicBezTo>
                    <a:pt x="136" y="1003"/>
                    <a:pt x="135" y="1002"/>
                    <a:pt x="133" y="1000"/>
                  </a:cubicBezTo>
                  <a:cubicBezTo>
                    <a:pt x="135" y="1002"/>
                    <a:pt x="136" y="1003"/>
                    <a:pt x="138" y="1004"/>
                  </a:cubicBezTo>
                  <a:close/>
                  <a:moveTo>
                    <a:pt x="572" y="1034"/>
                  </a:moveTo>
                  <a:cubicBezTo>
                    <a:pt x="569" y="1033"/>
                    <a:pt x="566" y="1031"/>
                    <a:pt x="563" y="1028"/>
                  </a:cubicBezTo>
                  <a:cubicBezTo>
                    <a:pt x="565" y="1031"/>
                    <a:pt x="569" y="1033"/>
                    <a:pt x="572" y="1034"/>
                  </a:cubicBezTo>
                  <a:close/>
                  <a:moveTo>
                    <a:pt x="750" y="1030"/>
                  </a:moveTo>
                  <a:cubicBezTo>
                    <a:pt x="750" y="1031"/>
                    <a:pt x="751" y="1032"/>
                    <a:pt x="752" y="1032"/>
                  </a:cubicBezTo>
                  <a:cubicBezTo>
                    <a:pt x="751" y="1032"/>
                    <a:pt x="750" y="1031"/>
                    <a:pt x="750" y="1030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6247D22E-30A2-4B95-84A3-11CA90E2E6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9826" y="1979613"/>
              <a:ext cx="1143000" cy="1562099"/>
            </a:xfrm>
            <a:custGeom>
              <a:avLst/>
              <a:gdLst>
                <a:gd name="T0" fmla="*/ 497 w 789"/>
                <a:gd name="T1" fmla="*/ 406 h 1079"/>
                <a:gd name="T2" fmla="*/ 266 w 789"/>
                <a:gd name="T3" fmla="*/ 52 h 1079"/>
                <a:gd name="T4" fmla="*/ 600 w 789"/>
                <a:gd name="T5" fmla="*/ 166 h 1079"/>
                <a:gd name="T6" fmla="*/ 542 w 789"/>
                <a:gd name="T7" fmla="*/ 110 h 1079"/>
                <a:gd name="T8" fmla="*/ 211 w 789"/>
                <a:gd name="T9" fmla="*/ 256 h 1079"/>
                <a:gd name="T10" fmla="*/ 585 w 789"/>
                <a:gd name="T11" fmla="*/ 258 h 1079"/>
                <a:gd name="T12" fmla="*/ 789 w 789"/>
                <a:gd name="T13" fmla="*/ 1060 h 1079"/>
                <a:gd name="T14" fmla="*/ 774 w 789"/>
                <a:gd name="T15" fmla="*/ 1078 h 1079"/>
                <a:gd name="T16" fmla="*/ 750 w 789"/>
                <a:gd name="T17" fmla="*/ 1078 h 1079"/>
                <a:gd name="T18" fmla="*/ 652 w 789"/>
                <a:gd name="T19" fmla="*/ 1079 h 1079"/>
                <a:gd name="T20" fmla="*/ 634 w 789"/>
                <a:gd name="T21" fmla="*/ 1079 h 1079"/>
                <a:gd name="T22" fmla="*/ 618 w 789"/>
                <a:gd name="T23" fmla="*/ 1060 h 1079"/>
                <a:gd name="T24" fmla="*/ 618 w 789"/>
                <a:gd name="T25" fmla="*/ 793 h 1079"/>
                <a:gd name="T26" fmla="*/ 605 w 789"/>
                <a:gd name="T27" fmla="*/ 1030 h 1079"/>
                <a:gd name="T28" fmla="*/ 588 w 789"/>
                <a:gd name="T29" fmla="*/ 1079 h 1079"/>
                <a:gd name="T30" fmla="*/ 573 w 789"/>
                <a:gd name="T31" fmla="*/ 1079 h 1079"/>
                <a:gd name="T32" fmla="*/ 344 w 789"/>
                <a:gd name="T33" fmla="*/ 1078 h 1079"/>
                <a:gd name="T34" fmla="*/ 189 w 789"/>
                <a:gd name="T35" fmla="*/ 1063 h 1079"/>
                <a:gd name="T36" fmla="*/ 189 w 789"/>
                <a:gd name="T37" fmla="*/ 1047 h 1079"/>
                <a:gd name="T38" fmla="*/ 189 w 789"/>
                <a:gd name="T39" fmla="*/ 917 h 1079"/>
                <a:gd name="T40" fmla="*/ 189 w 789"/>
                <a:gd name="T41" fmla="*/ 785 h 1079"/>
                <a:gd name="T42" fmla="*/ 175 w 789"/>
                <a:gd name="T43" fmla="*/ 813 h 1079"/>
                <a:gd name="T44" fmla="*/ 175 w 789"/>
                <a:gd name="T45" fmla="*/ 1057 h 1079"/>
                <a:gd name="T46" fmla="*/ 160 w 789"/>
                <a:gd name="T47" fmla="*/ 1078 h 1079"/>
                <a:gd name="T48" fmla="*/ 111 w 789"/>
                <a:gd name="T49" fmla="*/ 1077 h 1079"/>
                <a:gd name="T50" fmla="*/ 18 w 789"/>
                <a:gd name="T51" fmla="*/ 1077 h 1079"/>
                <a:gd name="T52" fmla="*/ 3 w 789"/>
                <a:gd name="T53" fmla="*/ 1057 h 1079"/>
                <a:gd name="T54" fmla="*/ 3 w 789"/>
                <a:gd name="T55" fmla="*/ 938 h 1079"/>
                <a:gd name="T56" fmla="*/ 87 w 789"/>
                <a:gd name="T57" fmla="*/ 540 h 1079"/>
                <a:gd name="T58" fmla="*/ 295 w 789"/>
                <a:gd name="T59" fmla="*/ 453 h 1079"/>
                <a:gd name="T60" fmla="*/ 319 w 789"/>
                <a:gd name="T61" fmla="*/ 470 h 1079"/>
                <a:gd name="T62" fmla="*/ 478 w 789"/>
                <a:gd name="T63" fmla="*/ 469 h 1079"/>
                <a:gd name="T64" fmla="*/ 490 w 789"/>
                <a:gd name="T65" fmla="*/ 459 h 1079"/>
                <a:gd name="T66" fmla="*/ 504 w 789"/>
                <a:gd name="T67" fmla="*/ 456 h 1079"/>
                <a:gd name="T68" fmla="*/ 772 w 789"/>
                <a:gd name="T69" fmla="*/ 740 h 1079"/>
                <a:gd name="T70" fmla="*/ 522 w 789"/>
                <a:gd name="T71" fmla="*/ 477 h 1079"/>
                <a:gd name="T72" fmla="*/ 495 w 789"/>
                <a:gd name="T73" fmla="*/ 479 h 1079"/>
                <a:gd name="T74" fmla="*/ 322 w 789"/>
                <a:gd name="T75" fmla="*/ 495 h 1079"/>
                <a:gd name="T76" fmla="*/ 292 w 789"/>
                <a:gd name="T77" fmla="*/ 474 h 1079"/>
                <a:gd name="T78" fmla="*/ 108 w 789"/>
                <a:gd name="T79" fmla="*/ 551 h 1079"/>
                <a:gd name="T80" fmla="*/ 27 w 789"/>
                <a:gd name="T81" fmla="*/ 946 h 1079"/>
                <a:gd name="T82" fmla="*/ 32 w 789"/>
                <a:gd name="T83" fmla="*/ 1052 h 1079"/>
                <a:gd name="T84" fmla="*/ 148 w 789"/>
                <a:gd name="T85" fmla="*/ 1052 h 1079"/>
                <a:gd name="T86" fmla="*/ 148 w 789"/>
                <a:gd name="T87" fmla="*/ 861 h 1079"/>
                <a:gd name="T88" fmla="*/ 148 w 789"/>
                <a:gd name="T89" fmla="*/ 771 h 1079"/>
                <a:gd name="T90" fmla="*/ 165 w 789"/>
                <a:gd name="T91" fmla="*/ 756 h 1079"/>
                <a:gd name="T92" fmla="*/ 205 w 789"/>
                <a:gd name="T93" fmla="*/ 757 h 1079"/>
                <a:gd name="T94" fmla="*/ 216 w 789"/>
                <a:gd name="T95" fmla="*/ 780 h 1079"/>
                <a:gd name="T96" fmla="*/ 217 w 789"/>
                <a:gd name="T97" fmla="*/ 1033 h 1079"/>
                <a:gd name="T98" fmla="*/ 393 w 789"/>
                <a:gd name="T99" fmla="*/ 1049 h 1079"/>
                <a:gd name="T100" fmla="*/ 576 w 789"/>
                <a:gd name="T101" fmla="*/ 1049 h 1079"/>
                <a:gd name="T102" fmla="*/ 575 w 789"/>
                <a:gd name="T103" fmla="*/ 840 h 1079"/>
                <a:gd name="T104" fmla="*/ 575 w 789"/>
                <a:gd name="T105" fmla="*/ 769 h 1079"/>
                <a:gd name="T106" fmla="*/ 624 w 789"/>
                <a:gd name="T107" fmla="*/ 753 h 1079"/>
                <a:gd name="T108" fmla="*/ 648 w 789"/>
                <a:gd name="T109" fmla="*/ 772 h 1079"/>
                <a:gd name="T110" fmla="*/ 648 w 789"/>
                <a:gd name="T111" fmla="*/ 1015 h 1079"/>
                <a:gd name="T112" fmla="*/ 672 w 789"/>
                <a:gd name="T113" fmla="*/ 1049 h 1079"/>
                <a:gd name="T114" fmla="*/ 759 w 789"/>
                <a:gd name="T115" fmla="*/ 1047 h 1079"/>
                <a:gd name="T116" fmla="*/ 761 w 789"/>
                <a:gd name="T117" fmla="*/ 902 h 1079"/>
                <a:gd name="T118" fmla="*/ 789 w 789"/>
                <a:gd name="T119" fmla="*/ 1051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9" h="1079">
                  <a:moveTo>
                    <a:pt x="598" y="260"/>
                  </a:moveTo>
                  <a:cubicBezTo>
                    <a:pt x="598" y="260"/>
                    <a:pt x="597" y="278"/>
                    <a:pt x="584" y="308"/>
                  </a:cubicBezTo>
                  <a:cubicBezTo>
                    <a:pt x="572" y="337"/>
                    <a:pt x="546" y="378"/>
                    <a:pt x="497" y="406"/>
                  </a:cubicBezTo>
                  <a:cubicBezTo>
                    <a:pt x="450" y="435"/>
                    <a:pt x="379" y="445"/>
                    <a:pt x="313" y="419"/>
                  </a:cubicBezTo>
                  <a:cubicBezTo>
                    <a:pt x="248" y="393"/>
                    <a:pt x="192" y="328"/>
                    <a:pt x="183" y="251"/>
                  </a:cubicBezTo>
                  <a:cubicBezTo>
                    <a:pt x="172" y="175"/>
                    <a:pt x="207" y="95"/>
                    <a:pt x="266" y="52"/>
                  </a:cubicBezTo>
                  <a:cubicBezTo>
                    <a:pt x="325" y="6"/>
                    <a:pt x="401" y="0"/>
                    <a:pt x="458" y="17"/>
                  </a:cubicBezTo>
                  <a:cubicBezTo>
                    <a:pt x="517" y="35"/>
                    <a:pt x="555" y="74"/>
                    <a:pt x="575" y="105"/>
                  </a:cubicBezTo>
                  <a:cubicBezTo>
                    <a:pt x="595" y="137"/>
                    <a:pt x="600" y="161"/>
                    <a:pt x="600" y="166"/>
                  </a:cubicBezTo>
                  <a:cubicBezTo>
                    <a:pt x="603" y="189"/>
                    <a:pt x="598" y="215"/>
                    <a:pt x="593" y="222"/>
                  </a:cubicBezTo>
                  <a:cubicBezTo>
                    <a:pt x="586" y="229"/>
                    <a:pt x="586" y="218"/>
                    <a:pt x="574" y="174"/>
                  </a:cubicBezTo>
                  <a:cubicBezTo>
                    <a:pt x="571" y="163"/>
                    <a:pt x="563" y="138"/>
                    <a:pt x="542" y="110"/>
                  </a:cubicBezTo>
                  <a:cubicBezTo>
                    <a:pt x="520" y="82"/>
                    <a:pt x="483" y="52"/>
                    <a:pt x="431" y="42"/>
                  </a:cubicBezTo>
                  <a:cubicBezTo>
                    <a:pt x="381" y="31"/>
                    <a:pt x="318" y="43"/>
                    <a:pt x="271" y="85"/>
                  </a:cubicBezTo>
                  <a:cubicBezTo>
                    <a:pt x="224" y="125"/>
                    <a:pt x="199" y="193"/>
                    <a:pt x="211" y="256"/>
                  </a:cubicBezTo>
                  <a:cubicBezTo>
                    <a:pt x="221" y="320"/>
                    <a:pt x="267" y="375"/>
                    <a:pt x="323" y="398"/>
                  </a:cubicBezTo>
                  <a:cubicBezTo>
                    <a:pt x="379" y="421"/>
                    <a:pt x="440" y="414"/>
                    <a:pt x="483" y="392"/>
                  </a:cubicBezTo>
                  <a:cubicBezTo>
                    <a:pt x="573" y="343"/>
                    <a:pt x="582" y="262"/>
                    <a:pt x="585" y="258"/>
                  </a:cubicBezTo>
                  <a:cubicBezTo>
                    <a:pt x="596" y="227"/>
                    <a:pt x="604" y="200"/>
                    <a:pt x="598" y="260"/>
                  </a:cubicBezTo>
                  <a:close/>
                  <a:moveTo>
                    <a:pt x="789" y="1051"/>
                  </a:moveTo>
                  <a:cubicBezTo>
                    <a:pt x="789" y="1060"/>
                    <a:pt x="789" y="1060"/>
                    <a:pt x="789" y="1060"/>
                  </a:cubicBezTo>
                  <a:cubicBezTo>
                    <a:pt x="789" y="1062"/>
                    <a:pt x="789" y="1062"/>
                    <a:pt x="789" y="1062"/>
                  </a:cubicBezTo>
                  <a:cubicBezTo>
                    <a:pt x="789" y="1064"/>
                    <a:pt x="789" y="1064"/>
                    <a:pt x="789" y="1064"/>
                  </a:cubicBezTo>
                  <a:cubicBezTo>
                    <a:pt x="787" y="1071"/>
                    <a:pt x="782" y="1077"/>
                    <a:pt x="774" y="1078"/>
                  </a:cubicBezTo>
                  <a:cubicBezTo>
                    <a:pt x="773" y="1078"/>
                    <a:pt x="773" y="1078"/>
                    <a:pt x="773" y="1078"/>
                  </a:cubicBezTo>
                  <a:cubicBezTo>
                    <a:pt x="768" y="1078"/>
                    <a:pt x="768" y="1078"/>
                    <a:pt x="768" y="1078"/>
                  </a:cubicBezTo>
                  <a:cubicBezTo>
                    <a:pt x="750" y="1078"/>
                    <a:pt x="750" y="1078"/>
                    <a:pt x="750" y="1078"/>
                  </a:cubicBezTo>
                  <a:cubicBezTo>
                    <a:pt x="737" y="1078"/>
                    <a:pt x="724" y="1078"/>
                    <a:pt x="710" y="1078"/>
                  </a:cubicBezTo>
                  <a:cubicBezTo>
                    <a:pt x="696" y="1078"/>
                    <a:pt x="682" y="1079"/>
                    <a:pt x="667" y="1079"/>
                  </a:cubicBezTo>
                  <a:cubicBezTo>
                    <a:pt x="652" y="1079"/>
                    <a:pt x="652" y="1079"/>
                    <a:pt x="652" y="1079"/>
                  </a:cubicBezTo>
                  <a:cubicBezTo>
                    <a:pt x="641" y="1079"/>
                    <a:pt x="641" y="1079"/>
                    <a:pt x="641" y="1079"/>
                  </a:cubicBezTo>
                  <a:cubicBezTo>
                    <a:pt x="635" y="1079"/>
                    <a:pt x="635" y="1079"/>
                    <a:pt x="635" y="1079"/>
                  </a:cubicBezTo>
                  <a:cubicBezTo>
                    <a:pt x="634" y="1079"/>
                    <a:pt x="634" y="1079"/>
                    <a:pt x="634" y="1079"/>
                  </a:cubicBezTo>
                  <a:cubicBezTo>
                    <a:pt x="628" y="1078"/>
                    <a:pt x="618" y="1069"/>
                    <a:pt x="618" y="1063"/>
                  </a:cubicBezTo>
                  <a:cubicBezTo>
                    <a:pt x="618" y="1062"/>
                    <a:pt x="618" y="1062"/>
                    <a:pt x="618" y="1062"/>
                  </a:cubicBezTo>
                  <a:cubicBezTo>
                    <a:pt x="618" y="1060"/>
                    <a:pt x="618" y="1060"/>
                    <a:pt x="618" y="1060"/>
                  </a:cubicBezTo>
                  <a:cubicBezTo>
                    <a:pt x="618" y="1028"/>
                    <a:pt x="618" y="995"/>
                    <a:pt x="618" y="960"/>
                  </a:cubicBezTo>
                  <a:cubicBezTo>
                    <a:pt x="618" y="925"/>
                    <a:pt x="618" y="889"/>
                    <a:pt x="618" y="851"/>
                  </a:cubicBezTo>
                  <a:cubicBezTo>
                    <a:pt x="618" y="832"/>
                    <a:pt x="618" y="813"/>
                    <a:pt x="618" y="793"/>
                  </a:cubicBezTo>
                  <a:cubicBezTo>
                    <a:pt x="618" y="783"/>
                    <a:pt x="618" y="783"/>
                    <a:pt x="618" y="783"/>
                  </a:cubicBezTo>
                  <a:cubicBezTo>
                    <a:pt x="616" y="783"/>
                    <a:pt x="607" y="783"/>
                    <a:pt x="605" y="783"/>
                  </a:cubicBezTo>
                  <a:cubicBezTo>
                    <a:pt x="605" y="861"/>
                    <a:pt x="605" y="944"/>
                    <a:pt x="605" y="1030"/>
                  </a:cubicBezTo>
                  <a:cubicBezTo>
                    <a:pt x="605" y="1064"/>
                    <a:pt x="605" y="1064"/>
                    <a:pt x="605" y="1064"/>
                  </a:cubicBezTo>
                  <a:cubicBezTo>
                    <a:pt x="601" y="1070"/>
                    <a:pt x="598" y="1074"/>
                    <a:pt x="589" y="1079"/>
                  </a:cubicBezTo>
                  <a:cubicBezTo>
                    <a:pt x="588" y="1079"/>
                    <a:pt x="588" y="1079"/>
                    <a:pt x="588" y="1079"/>
                  </a:cubicBezTo>
                  <a:cubicBezTo>
                    <a:pt x="586" y="1079"/>
                    <a:pt x="586" y="1079"/>
                    <a:pt x="586" y="1079"/>
                  </a:cubicBezTo>
                  <a:cubicBezTo>
                    <a:pt x="582" y="1079"/>
                    <a:pt x="582" y="1079"/>
                    <a:pt x="582" y="1079"/>
                  </a:cubicBezTo>
                  <a:cubicBezTo>
                    <a:pt x="573" y="1079"/>
                    <a:pt x="573" y="1079"/>
                    <a:pt x="573" y="1079"/>
                  </a:cubicBezTo>
                  <a:cubicBezTo>
                    <a:pt x="556" y="1079"/>
                    <a:pt x="556" y="1079"/>
                    <a:pt x="556" y="1079"/>
                  </a:cubicBezTo>
                  <a:cubicBezTo>
                    <a:pt x="533" y="1079"/>
                    <a:pt x="510" y="1079"/>
                    <a:pt x="486" y="1079"/>
                  </a:cubicBezTo>
                  <a:cubicBezTo>
                    <a:pt x="439" y="1079"/>
                    <a:pt x="392" y="1079"/>
                    <a:pt x="344" y="1078"/>
                  </a:cubicBezTo>
                  <a:cubicBezTo>
                    <a:pt x="296" y="1078"/>
                    <a:pt x="255" y="1078"/>
                    <a:pt x="206" y="1078"/>
                  </a:cubicBezTo>
                  <a:cubicBezTo>
                    <a:pt x="204" y="1078"/>
                    <a:pt x="204" y="1078"/>
                    <a:pt x="204" y="1078"/>
                  </a:cubicBezTo>
                  <a:cubicBezTo>
                    <a:pt x="194" y="1073"/>
                    <a:pt x="191" y="1068"/>
                    <a:pt x="189" y="1063"/>
                  </a:cubicBezTo>
                  <a:cubicBezTo>
                    <a:pt x="189" y="1061"/>
                    <a:pt x="189" y="1061"/>
                    <a:pt x="189" y="1061"/>
                  </a:cubicBezTo>
                  <a:cubicBezTo>
                    <a:pt x="189" y="1056"/>
                    <a:pt x="189" y="1056"/>
                    <a:pt x="189" y="1056"/>
                  </a:cubicBezTo>
                  <a:cubicBezTo>
                    <a:pt x="189" y="1047"/>
                    <a:pt x="189" y="1047"/>
                    <a:pt x="189" y="1047"/>
                  </a:cubicBezTo>
                  <a:cubicBezTo>
                    <a:pt x="189" y="1028"/>
                    <a:pt x="189" y="1028"/>
                    <a:pt x="189" y="1028"/>
                  </a:cubicBezTo>
                  <a:cubicBezTo>
                    <a:pt x="189" y="991"/>
                    <a:pt x="189" y="991"/>
                    <a:pt x="189" y="991"/>
                  </a:cubicBezTo>
                  <a:cubicBezTo>
                    <a:pt x="189" y="917"/>
                    <a:pt x="189" y="917"/>
                    <a:pt x="189" y="917"/>
                  </a:cubicBezTo>
                  <a:cubicBezTo>
                    <a:pt x="189" y="842"/>
                    <a:pt x="189" y="842"/>
                    <a:pt x="189" y="842"/>
                  </a:cubicBezTo>
                  <a:cubicBezTo>
                    <a:pt x="189" y="804"/>
                    <a:pt x="189" y="804"/>
                    <a:pt x="189" y="804"/>
                  </a:cubicBezTo>
                  <a:cubicBezTo>
                    <a:pt x="189" y="785"/>
                    <a:pt x="189" y="785"/>
                    <a:pt x="189" y="785"/>
                  </a:cubicBezTo>
                  <a:cubicBezTo>
                    <a:pt x="189" y="782"/>
                    <a:pt x="189" y="782"/>
                    <a:pt x="189" y="782"/>
                  </a:cubicBezTo>
                  <a:cubicBezTo>
                    <a:pt x="187" y="782"/>
                    <a:pt x="177" y="782"/>
                    <a:pt x="175" y="782"/>
                  </a:cubicBezTo>
                  <a:cubicBezTo>
                    <a:pt x="175" y="813"/>
                    <a:pt x="175" y="813"/>
                    <a:pt x="175" y="813"/>
                  </a:cubicBezTo>
                  <a:cubicBezTo>
                    <a:pt x="175" y="889"/>
                    <a:pt x="175" y="889"/>
                    <a:pt x="175" y="889"/>
                  </a:cubicBezTo>
                  <a:cubicBezTo>
                    <a:pt x="175" y="939"/>
                    <a:pt x="175" y="989"/>
                    <a:pt x="175" y="1039"/>
                  </a:cubicBezTo>
                  <a:cubicBezTo>
                    <a:pt x="175" y="1057"/>
                    <a:pt x="175" y="1057"/>
                    <a:pt x="175" y="1057"/>
                  </a:cubicBezTo>
                  <a:cubicBezTo>
                    <a:pt x="175" y="1062"/>
                    <a:pt x="175" y="1062"/>
                    <a:pt x="175" y="1062"/>
                  </a:cubicBezTo>
                  <a:cubicBezTo>
                    <a:pt x="175" y="1063"/>
                    <a:pt x="175" y="1063"/>
                    <a:pt x="175" y="1063"/>
                  </a:cubicBezTo>
                  <a:cubicBezTo>
                    <a:pt x="173" y="1068"/>
                    <a:pt x="167" y="1075"/>
                    <a:pt x="160" y="1078"/>
                  </a:cubicBezTo>
                  <a:cubicBezTo>
                    <a:pt x="158" y="1078"/>
                    <a:pt x="158" y="1078"/>
                    <a:pt x="158" y="1078"/>
                  </a:cubicBezTo>
                  <a:cubicBezTo>
                    <a:pt x="148" y="1078"/>
                    <a:pt x="148" y="1078"/>
                    <a:pt x="148" y="1078"/>
                  </a:cubicBezTo>
                  <a:cubicBezTo>
                    <a:pt x="111" y="1077"/>
                    <a:pt x="111" y="1077"/>
                    <a:pt x="111" y="1077"/>
                  </a:cubicBezTo>
                  <a:cubicBezTo>
                    <a:pt x="37" y="1077"/>
                    <a:pt x="37" y="1077"/>
                    <a:pt x="37" y="1077"/>
                  </a:cubicBezTo>
                  <a:cubicBezTo>
                    <a:pt x="19" y="1077"/>
                    <a:pt x="19" y="1077"/>
                    <a:pt x="19" y="1077"/>
                  </a:cubicBezTo>
                  <a:cubicBezTo>
                    <a:pt x="18" y="1077"/>
                    <a:pt x="18" y="1077"/>
                    <a:pt x="18" y="1077"/>
                  </a:cubicBezTo>
                  <a:cubicBezTo>
                    <a:pt x="9" y="1074"/>
                    <a:pt x="4" y="1068"/>
                    <a:pt x="3" y="1064"/>
                  </a:cubicBezTo>
                  <a:cubicBezTo>
                    <a:pt x="3" y="1063"/>
                    <a:pt x="3" y="1062"/>
                    <a:pt x="3" y="1061"/>
                  </a:cubicBezTo>
                  <a:cubicBezTo>
                    <a:pt x="3" y="1057"/>
                    <a:pt x="3" y="1057"/>
                    <a:pt x="3" y="1057"/>
                  </a:cubicBezTo>
                  <a:cubicBezTo>
                    <a:pt x="3" y="1047"/>
                    <a:pt x="3" y="1047"/>
                    <a:pt x="3" y="1047"/>
                  </a:cubicBezTo>
                  <a:cubicBezTo>
                    <a:pt x="3" y="1011"/>
                    <a:pt x="3" y="1011"/>
                    <a:pt x="3" y="1011"/>
                  </a:cubicBezTo>
                  <a:cubicBezTo>
                    <a:pt x="3" y="938"/>
                    <a:pt x="3" y="938"/>
                    <a:pt x="3" y="938"/>
                  </a:cubicBezTo>
                  <a:cubicBezTo>
                    <a:pt x="2" y="890"/>
                    <a:pt x="2" y="843"/>
                    <a:pt x="2" y="796"/>
                  </a:cubicBezTo>
                  <a:cubicBezTo>
                    <a:pt x="2" y="750"/>
                    <a:pt x="0" y="702"/>
                    <a:pt x="14" y="656"/>
                  </a:cubicBezTo>
                  <a:cubicBezTo>
                    <a:pt x="27" y="610"/>
                    <a:pt x="54" y="570"/>
                    <a:pt x="87" y="540"/>
                  </a:cubicBezTo>
                  <a:cubicBezTo>
                    <a:pt x="121" y="510"/>
                    <a:pt x="160" y="490"/>
                    <a:pt x="199" y="476"/>
                  </a:cubicBezTo>
                  <a:cubicBezTo>
                    <a:pt x="219" y="469"/>
                    <a:pt x="239" y="464"/>
                    <a:pt x="258" y="460"/>
                  </a:cubicBezTo>
                  <a:cubicBezTo>
                    <a:pt x="268" y="457"/>
                    <a:pt x="295" y="453"/>
                    <a:pt x="295" y="453"/>
                  </a:cubicBezTo>
                  <a:cubicBezTo>
                    <a:pt x="298" y="454"/>
                    <a:pt x="303" y="455"/>
                    <a:pt x="307" y="458"/>
                  </a:cubicBezTo>
                  <a:cubicBezTo>
                    <a:pt x="310" y="462"/>
                    <a:pt x="310" y="462"/>
                    <a:pt x="310" y="462"/>
                  </a:cubicBezTo>
                  <a:cubicBezTo>
                    <a:pt x="312" y="465"/>
                    <a:pt x="316" y="467"/>
                    <a:pt x="319" y="470"/>
                  </a:cubicBezTo>
                  <a:cubicBezTo>
                    <a:pt x="346" y="490"/>
                    <a:pt x="382" y="498"/>
                    <a:pt x="413" y="493"/>
                  </a:cubicBezTo>
                  <a:cubicBezTo>
                    <a:pt x="428" y="491"/>
                    <a:pt x="444" y="486"/>
                    <a:pt x="458" y="480"/>
                  </a:cubicBezTo>
                  <a:cubicBezTo>
                    <a:pt x="465" y="477"/>
                    <a:pt x="471" y="473"/>
                    <a:pt x="478" y="469"/>
                  </a:cubicBezTo>
                  <a:cubicBezTo>
                    <a:pt x="480" y="467"/>
                    <a:pt x="484" y="465"/>
                    <a:pt x="486" y="463"/>
                  </a:cubicBezTo>
                  <a:cubicBezTo>
                    <a:pt x="489" y="460"/>
                    <a:pt x="489" y="460"/>
                    <a:pt x="489" y="460"/>
                  </a:cubicBezTo>
                  <a:cubicBezTo>
                    <a:pt x="490" y="459"/>
                    <a:pt x="490" y="459"/>
                    <a:pt x="490" y="459"/>
                  </a:cubicBezTo>
                  <a:cubicBezTo>
                    <a:pt x="494" y="455"/>
                    <a:pt x="498" y="455"/>
                    <a:pt x="501" y="455"/>
                  </a:cubicBezTo>
                  <a:cubicBezTo>
                    <a:pt x="501" y="455"/>
                    <a:pt x="501" y="455"/>
                    <a:pt x="501" y="455"/>
                  </a:cubicBezTo>
                  <a:cubicBezTo>
                    <a:pt x="504" y="456"/>
                    <a:pt x="504" y="456"/>
                    <a:pt x="504" y="456"/>
                  </a:cubicBezTo>
                  <a:cubicBezTo>
                    <a:pt x="567" y="466"/>
                    <a:pt x="620" y="487"/>
                    <a:pt x="661" y="512"/>
                  </a:cubicBezTo>
                  <a:cubicBezTo>
                    <a:pt x="742" y="565"/>
                    <a:pt x="760" y="630"/>
                    <a:pt x="764" y="640"/>
                  </a:cubicBezTo>
                  <a:cubicBezTo>
                    <a:pt x="778" y="688"/>
                    <a:pt x="774" y="732"/>
                    <a:pt x="772" y="740"/>
                  </a:cubicBezTo>
                  <a:cubicBezTo>
                    <a:pt x="767" y="750"/>
                    <a:pt x="776" y="724"/>
                    <a:pt x="752" y="645"/>
                  </a:cubicBezTo>
                  <a:cubicBezTo>
                    <a:pt x="751" y="647"/>
                    <a:pt x="740" y="591"/>
                    <a:pt x="669" y="537"/>
                  </a:cubicBezTo>
                  <a:cubicBezTo>
                    <a:pt x="633" y="511"/>
                    <a:pt x="583" y="489"/>
                    <a:pt x="522" y="477"/>
                  </a:cubicBezTo>
                  <a:cubicBezTo>
                    <a:pt x="501" y="473"/>
                    <a:pt x="501" y="473"/>
                    <a:pt x="501" y="473"/>
                  </a:cubicBezTo>
                  <a:cubicBezTo>
                    <a:pt x="500" y="474"/>
                    <a:pt x="500" y="474"/>
                    <a:pt x="500" y="474"/>
                  </a:cubicBezTo>
                  <a:cubicBezTo>
                    <a:pt x="499" y="476"/>
                    <a:pt x="497" y="477"/>
                    <a:pt x="495" y="479"/>
                  </a:cubicBezTo>
                  <a:cubicBezTo>
                    <a:pt x="492" y="481"/>
                    <a:pt x="488" y="484"/>
                    <a:pt x="484" y="486"/>
                  </a:cubicBezTo>
                  <a:cubicBezTo>
                    <a:pt x="470" y="496"/>
                    <a:pt x="453" y="503"/>
                    <a:pt x="435" y="508"/>
                  </a:cubicBezTo>
                  <a:cubicBezTo>
                    <a:pt x="400" y="518"/>
                    <a:pt x="358" y="515"/>
                    <a:pt x="322" y="495"/>
                  </a:cubicBezTo>
                  <a:cubicBezTo>
                    <a:pt x="313" y="490"/>
                    <a:pt x="304" y="484"/>
                    <a:pt x="297" y="476"/>
                  </a:cubicBezTo>
                  <a:cubicBezTo>
                    <a:pt x="294" y="473"/>
                    <a:pt x="294" y="473"/>
                    <a:pt x="294" y="473"/>
                  </a:cubicBezTo>
                  <a:cubicBezTo>
                    <a:pt x="292" y="474"/>
                    <a:pt x="292" y="474"/>
                    <a:pt x="292" y="474"/>
                  </a:cubicBezTo>
                  <a:cubicBezTo>
                    <a:pt x="277" y="477"/>
                    <a:pt x="277" y="477"/>
                    <a:pt x="277" y="477"/>
                  </a:cubicBezTo>
                  <a:cubicBezTo>
                    <a:pt x="257" y="480"/>
                    <a:pt x="238" y="485"/>
                    <a:pt x="218" y="491"/>
                  </a:cubicBezTo>
                  <a:cubicBezTo>
                    <a:pt x="179" y="504"/>
                    <a:pt x="141" y="523"/>
                    <a:pt x="108" y="551"/>
                  </a:cubicBezTo>
                  <a:cubicBezTo>
                    <a:pt x="75" y="578"/>
                    <a:pt x="50" y="616"/>
                    <a:pt x="37" y="659"/>
                  </a:cubicBezTo>
                  <a:cubicBezTo>
                    <a:pt x="23" y="702"/>
                    <a:pt x="25" y="749"/>
                    <a:pt x="26" y="798"/>
                  </a:cubicBezTo>
                  <a:cubicBezTo>
                    <a:pt x="26" y="847"/>
                    <a:pt x="26" y="896"/>
                    <a:pt x="27" y="946"/>
                  </a:cubicBezTo>
                  <a:cubicBezTo>
                    <a:pt x="27" y="971"/>
                    <a:pt x="27" y="997"/>
                    <a:pt x="27" y="1022"/>
                  </a:cubicBezTo>
                  <a:cubicBezTo>
                    <a:pt x="28" y="1052"/>
                    <a:pt x="28" y="1052"/>
                    <a:pt x="28" y="1052"/>
                  </a:cubicBezTo>
                  <a:cubicBezTo>
                    <a:pt x="32" y="1052"/>
                    <a:pt x="32" y="1052"/>
                    <a:pt x="32" y="1052"/>
                  </a:cubicBezTo>
                  <a:cubicBezTo>
                    <a:pt x="52" y="1052"/>
                    <a:pt x="52" y="1052"/>
                    <a:pt x="52" y="1052"/>
                  </a:cubicBezTo>
                  <a:cubicBezTo>
                    <a:pt x="129" y="1052"/>
                    <a:pt x="129" y="1052"/>
                    <a:pt x="129" y="1052"/>
                  </a:cubicBezTo>
                  <a:cubicBezTo>
                    <a:pt x="148" y="1052"/>
                    <a:pt x="148" y="1052"/>
                    <a:pt x="148" y="1052"/>
                  </a:cubicBezTo>
                  <a:cubicBezTo>
                    <a:pt x="149" y="1052"/>
                    <a:pt x="149" y="1052"/>
                    <a:pt x="149" y="1052"/>
                  </a:cubicBezTo>
                  <a:cubicBezTo>
                    <a:pt x="149" y="1018"/>
                    <a:pt x="149" y="1018"/>
                    <a:pt x="149" y="1018"/>
                  </a:cubicBezTo>
                  <a:cubicBezTo>
                    <a:pt x="149" y="966"/>
                    <a:pt x="149" y="914"/>
                    <a:pt x="148" y="861"/>
                  </a:cubicBezTo>
                  <a:cubicBezTo>
                    <a:pt x="148" y="783"/>
                    <a:pt x="148" y="783"/>
                    <a:pt x="148" y="783"/>
                  </a:cubicBezTo>
                  <a:cubicBezTo>
                    <a:pt x="148" y="773"/>
                    <a:pt x="148" y="773"/>
                    <a:pt x="148" y="773"/>
                  </a:cubicBezTo>
                  <a:cubicBezTo>
                    <a:pt x="148" y="771"/>
                    <a:pt x="148" y="771"/>
                    <a:pt x="148" y="771"/>
                  </a:cubicBezTo>
                  <a:cubicBezTo>
                    <a:pt x="149" y="769"/>
                    <a:pt x="147" y="772"/>
                    <a:pt x="150" y="765"/>
                  </a:cubicBezTo>
                  <a:cubicBezTo>
                    <a:pt x="153" y="758"/>
                    <a:pt x="160" y="757"/>
                    <a:pt x="159" y="757"/>
                  </a:cubicBezTo>
                  <a:cubicBezTo>
                    <a:pt x="161" y="756"/>
                    <a:pt x="164" y="756"/>
                    <a:pt x="165" y="756"/>
                  </a:cubicBezTo>
                  <a:cubicBezTo>
                    <a:pt x="173" y="755"/>
                    <a:pt x="188" y="755"/>
                    <a:pt x="196" y="756"/>
                  </a:cubicBezTo>
                  <a:cubicBezTo>
                    <a:pt x="198" y="756"/>
                    <a:pt x="200" y="756"/>
                    <a:pt x="202" y="756"/>
                  </a:cubicBezTo>
                  <a:cubicBezTo>
                    <a:pt x="205" y="757"/>
                    <a:pt x="205" y="757"/>
                    <a:pt x="205" y="757"/>
                  </a:cubicBezTo>
                  <a:cubicBezTo>
                    <a:pt x="207" y="758"/>
                    <a:pt x="207" y="758"/>
                    <a:pt x="207" y="758"/>
                  </a:cubicBezTo>
                  <a:cubicBezTo>
                    <a:pt x="212" y="760"/>
                    <a:pt x="216" y="764"/>
                    <a:pt x="216" y="771"/>
                  </a:cubicBezTo>
                  <a:cubicBezTo>
                    <a:pt x="216" y="774"/>
                    <a:pt x="216" y="777"/>
                    <a:pt x="216" y="780"/>
                  </a:cubicBezTo>
                  <a:cubicBezTo>
                    <a:pt x="216" y="800"/>
                    <a:pt x="216" y="800"/>
                    <a:pt x="216" y="800"/>
                  </a:cubicBezTo>
                  <a:cubicBezTo>
                    <a:pt x="217" y="852"/>
                    <a:pt x="217" y="904"/>
                    <a:pt x="217" y="956"/>
                  </a:cubicBezTo>
                  <a:cubicBezTo>
                    <a:pt x="217" y="1033"/>
                    <a:pt x="217" y="1033"/>
                    <a:pt x="217" y="1033"/>
                  </a:cubicBezTo>
                  <a:cubicBezTo>
                    <a:pt x="217" y="1050"/>
                    <a:pt x="217" y="1050"/>
                    <a:pt x="217" y="1050"/>
                  </a:cubicBezTo>
                  <a:cubicBezTo>
                    <a:pt x="242" y="1050"/>
                    <a:pt x="242" y="1050"/>
                    <a:pt x="242" y="1050"/>
                  </a:cubicBezTo>
                  <a:cubicBezTo>
                    <a:pt x="293" y="1050"/>
                    <a:pt x="343" y="1050"/>
                    <a:pt x="393" y="1049"/>
                  </a:cubicBezTo>
                  <a:cubicBezTo>
                    <a:pt x="442" y="1049"/>
                    <a:pt x="491" y="1049"/>
                    <a:pt x="539" y="1049"/>
                  </a:cubicBezTo>
                  <a:cubicBezTo>
                    <a:pt x="575" y="1049"/>
                    <a:pt x="575" y="1049"/>
                    <a:pt x="575" y="1049"/>
                  </a:cubicBezTo>
                  <a:cubicBezTo>
                    <a:pt x="576" y="1049"/>
                    <a:pt x="576" y="1049"/>
                    <a:pt x="576" y="1049"/>
                  </a:cubicBezTo>
                  <a:cubicBezTo>
                    <a:pt x="576" y="1044"/>
                    <a:pt x="576" y="1044"/>
                    <a:pt x="576" y="1044"/>
                  </a:cubicBezTo>
                  <a:cubicBezTo>
                    <a:pt x="576" y="1020"/>
                    <a:pt x="576" y="997"/>
                    <a:pt x="576" y="974"/>
                  </a:cubicBezTo>
                  <a:cubicBezTo>
                    <a:pt x="575" y="928"/>
                    <a:pt x="575" y="883"/>
                    <a:pt x="575" y="840"/>
                  </a:cubicBezTo>
                  <a:cubicBezTo>
                    <a:pt x="575" y="818"/>
                    <a:pt x="575" y="797"/>
                    <a:pt x="575" y="776"/>
                  </a:cubicBezTo>
                  <a:cubicBezTo>
                    <a:pt x="575" y="772"/>
                    <a:pt x="575" y="772"/>
                    <a:pt x="575" y="772"/>
                  </a:cubicBezTo>
                  <a:cubicBezTo>
                    <a:pt x="575" y="771"/>
                    <a:pt x="575" y="771"/>
                    <a:pt x="575" y="769"/>
                  </a:cubicBezTo>
                  <a:cubicBezTo>
                    <a:pt x="574" y="763"/>
                    <a:pt x="587" y="753"/>
                    <a:pt x="588" y="754"/>
                  </a:cubicBezTo>
                  <a:cubicBezTo>
                    <a:pt x="593" y="754"/>
                    <a:pt x="596" y="753"/>
                    <a:pt x="599" y="753"/>
                  </a:cubicBezTo>
                  <a:cubicBezTo>
                    <a:pt x="605" y="753"/>
                    <a:pt x="618" y="753"/>
                    <a:pt x="624" y="753"/>
                  </a:cubicBezTo>
                  <a:cubicBezTo>
                    <a:pt x="627" y="754"/>
                    <a:pt x="630" y="754"/>
                    <a:pt x="634" y="754"/>
                  </a:cubicBezTo>
                  <a:cubicBezTo>
                    <a:pt x="631" y="753"/>
                    <a:pt x="646" y="757"/>
                    <a:pt x="648" y="767"/>
                  </a:cubicBezTo>
                  <a:cubicBezTo>
                    <a:pt x="649" y="773"/>
                    <a:pt x="648" y="770"/>
                    <a:pt x="648" y="772"/>
                  </a:cubicBezTo>
                  <a:cubicBezTo>
                    <a:pt x="648" y="775"/>
                    <a:pt x="648" y="775"/>
                    <a:pt x="648" y="775"/>
                  </a:cubicBezTo>
                  <a:cubicBezTo>
                    <a:pt x="648" y="791"/>
                    <a:pt x="648" y="791"/>
                    <a:pt x="648" y="791"/>
                  </a:cubicBezTo>
                  <a:cubicBezTo>
                    <a:pt x="648" y="872"/>
                    <a:pt x="648" y="947"/>
                    <a:pt x="648" y="1015"/>
                  </a:cubicBezTo>
                  <a:cubicBezTo>
                    <a:pt x="648" y="1040"/>
                    <a:pt x="648" y="1040"/>
                    <a:pt x="648" y="1040"/>
                  </a:cubicBezTo>
                  <a:cubicBezTo>
                    <a:pt x="648" y="1048"/>
                    <a:pt x="648" y="1048"/>
                    <a:pt x="648" y="1048"/>
                  </a:cubicBezTo>
                  <a:cubicBezTo>
                    <a:pt x="659" y="1048"/>
                    <a:pt x="661" y="1049"/>
                    <a:pt x="672" y="1049"/>
                  </a:cubicBezTo>
                  <a:cubicBezTo>
                    <a:pt x="701" y="1049"/>
                    <a:pt x="729" y="1049"/>
                    <a:pt x="754" y="1049"/>
                  </a:cubicBezTo>
                  <a:cubicBezTo>
                    <a:pt x="759" y="1049"/>
                    <a:pt x="759" y="1049"/>
                    <a:pt x="759" y="1049"/>
                  </a:cubicBezTo>
                  <a:cubicBezTo>
                    <a:pt x="759" y="1047"/>
                    <a:pt x="759" y="1047"/>
                    <a:pt x="759" y="1047"/>
                  </a:cubicBezTo>
                  <a:cubicBezTo>
                    <a:pt x="759" y="1035"/>
                    <a:pt x="759" y="1025"/>
                    <a:pt x="760" y="1014"/>
                  </a:cubicBezTo>
                  <a:cubicBezTo>
                    <a:pt x="760" y="994"/>
                    <a:pt x="760" y="976"/>
                    <a:pt x="760" y="960"/>
                  </a:cubicBezTo>
                  <a:cubicBezTo>
                    <a:pt x="760" y="930"/>
                    <a:pt x="761" y="910"/>
                    <a:pt x="761" y="902"/>
                  </a:cubicBezTo>
                  <a:cubicBezTo>
                    <a:pt x="769" y="782"/>
                    <a:pt x="786" y="612"/>
                    <a:pt x="788" y="902"/>
                  </a:cubicBezTo>
                  <a:cubicBezTo>
                    <a:pt x="788" y="920"/>
                    <a:pt x="789" y="949"/>
                    <a:pt x="789" y="987"/>
                  </a:cubicBezTo>
                  <a:cubicBezTo>
                    <a:pt x="789" y="1006"/>
                    <a:pt x="789" y="1028"/>
                    <a:pt x="789" y="105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54" name="Grupa 23">
            <a:extLst>
              <a:ext uri="{FF2B5EF4-FFF2-40B4-BE49-F238E27FC236}">
                <a16:creationId xmlns:a16="http://schemas.microsoft.com/office/drawing/2014/main" id="{A599D501-8E29-4426-8421-AC92164F6171}"/>
              </a:ext>
            </a:extLst>
          </p:cNvPr>
          <p:cNvGrpSpPr/>
          <p:nvPr/>
        </p:nvGrpSpPr>
        <p:grpSpPr>
          <a:xfrm>
            <a:off x="4948361" y="1766171"/>
            <a:ext cx="1430657" cy="1954502"/>
            <a:chOff x="2409826" y="1979613"/>
            <a:chExt cx="1144588" cy="1563687"/>
          </a:xfrm>
        </p:grpSpPr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437930E2-6ACA-40F9-86F1-FA06C7894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9826" y="1993900"/>
              <a:ext cx="1144588" cy="1549400"/>
            </a:xfrm>
            <a:custGeom>
              <a:avLst/>
              <a:gdLst>
                <a:gd name="T0" fmla="*/ 418 w 790"/>
                <a:gd name="T1" fmla="*/ 359 h 1070"/>
                <a:gd name="T2" fmla="*/ 337 w 790"/>
                <a:gd name="T3" fmla="*/ 339 h 1070"/>
                <a:gd name="T4" fmla="*/ 314 w 790"/>
                <a:gd name="T5" fmla="*/ 275 h 1070"/>
                <a:gd name="T6" fmla="*/ 298 w 790"/>
                <a:gd name="T7" fmla="*/ 208 h 1070"/>
                <a:gd name="T8" fmla="*/ 258 w 790"/>
                <a:gd name="T9" fmla="*/ 160 h 1070"/>
                <a:gd name="T10" fmla="*/ 233 w 790"/>
                <a:gd name="T11" fmla="*/ 114 h 1070"/>
                <a:gd name="T12" fmla="*/ 254 w 790"/>
                <a:gd name="T13" fmla="*/ 53 h 1070"/>
                <a:gd name="T14" fmla="*/ 327 w 790"/>
                <a:gd name="T15" fmla="*/ 70 h 1070"/>
                <a:gd name="T16" fmla="*/ 463 w 790"/>
                <a:gd name="T17" fmla="*/ 25 h 1070"/>
                <a:gd name="T18" fmla="*/ 525 w 790"/>
                <a:gd name="T19" fmla="*/ 60 h 1070"/>
                <a:gd name="T20" fmla="*/ 570 w 790"/>
                <a:gd name="T21" fmla="*/ 103 h 1070"/>
                <a:gd name="T22" fmla="*/ 583 w 790"/>
                <a:gd name="T23" fmla="*/ 150 h 1070"/>
                <a:gd name="T24" fmla="*/ 593 w 790"/>
                <a:gd name="T25" fmla="*/ 213 h 1070"/>
                <a:gd name="T26" fmla="*/ 524 w 790"/>
                <a:gd name="T27" fmla="*/ 313 h 1070"/>
                <a:gd name="T28" fmla="*/ 457 w 790"/>
                <a:gd name="T29" fmla="*/ 394 h 1070"/>
                <a:gd name="T30" fmla="*/ 768 w 790"/>
                <a:gd name="T31" fmla="*/ 1001 h 1070"/>
                <a:gd name="T32" fmla="*/ 774 w 790"/>
                <a:gd name="T33" fmla="*/ 928 h 1070"/>
                <a:gd name="T34" fmla="*/ 737 w 790"/>
                <a:gd name="T35" fmla="*/ 870 h 1070"/>
                <a:gd name="T36" fmla="*/ 746 w 790"/>
                <a:gd name="T37" fmla="*/ 786 h 1070"/>
                <a:gd name="T38" fmla="*/ 727 w 790"/>
                <a:gd name="T39" fmla="*/ 740 h 1070"/>
                <a:gd name="T40" fmla="*/ 767 w 790"/>
                <a:gd name="T41" fmla="*/ 656 h 1070"/>
                <a:gd name="T42" fmla="*/ 711 w 790"/>
                <a:gd name="T43" fmla="*/ 630 h 1070"/>
                <a:gd name="T44" fmla="*/ 678 w 790"/>
                <a:gd name="T45" fmla="*/ 575 h 1070"/>
                <a:gd name="T46" fmla="*/ 565 w 790"/>
                <a:gd name="T47" fmla="*/ 583 h 1070"/>
                <a:gd name="T48" fmla="*/ 286 w 790"/>
                <a:gd name="T49" fmla="*/ 690 h 1070"/>
                <a:gd name="T50" fmla="*/ 573 w 790"/>
                <a:gd name="T51" fmla="*/ 463 h 1070"/>
                <a:gd name="T52" fmla="*/ 416 w 790"/>
                <a:gd name="T53" fmla="*/ 484 h 1070"/>
                <a:gd name="T54" fmla="*/ 184 w 790"/>
                <a:gd name="T55" fmla="*/ 540 h 1070"/>
                <a:gd name="T56" fmla="*/ 129 w 790"/>
                <a:gd name="T57" fmla="*/ 503 h 1070"/>
                <a:gd name="T58" fmla="*/ 102 w 790"/>
                <a:gd name="T59" fmla="*/ 557 h 1070"/>
                <a:gd name="T60" fmla="*/ 39 w 790"/>
                <a:gd name="T61" fmla="*/ 656 h 1070"/>
                <a:gd name="T62" fmla="*/ 24 w 790"/>
                <a:gd name="T63" fmla="*/ 731 h 1070"/>
                <a:gd name="T64" fmla="*/ 25 w 790"/>
                <a:gd name="T65" fmla="*/ 798 h 1070"/>
                <a:gd name="T66" fmla="*/ 25 w 790"/>
                <a:gd name="T67" fmla="*/ 866 h 1070"/>
                <a:gd name="T68" fmla="*/ 67 w 790"/>
                <a:gd name="T69" fmla="*/ 918 h 1070"/>
                <a:gd name="T70" fmla="*/ 64 w 790"/>
                <a:gd name="T71" fmla="*/ 988 h 1070"/>
                <a:gd name="T72" fmla="*/ 114 w 790"/>
                <a:gd name="T73" fmla="*/ 1029 h 1070"/>
                <a:gd name="T74" fmla="*/ 109 w 790"/>
                <a:gd name="T75" fmla="*/ 990 h 1070"/>
                <a:gd name="T76" fmla="*/ 121 w 790"/>
                <a:gd name="T77" fmla="*/ 913 h 1070"/>
                <a:gd name="T78" fmla="*/ 133 w 790"/>
                <a:gd name="T79" fmla="*/ 824 h 1070"/>
                <a:gd name="T80" fmla="*/ 184 w 790"/>
                <a:gd name="T81" fmla="*/ 773 h 1070"/>
                <a:gd name="T82" fmla="*/ 202 w 790"/>
                <a:gd name="T83" fmla="*/ 831 h 1070"/>
                <a:gd name="T84" fmla="*/ 192 w 790"/>
                <a:gd name="T85" fmla="*/ 893 h 1070"/>
                <a:gd name="T86" fmla="*/ 271 w 790"/>
                <a:gd name="T87" fmla="*/ 877 h 1070"/>
                <a:gd name="T88" fmla="*/ 223 w 790"/>
                <a:gd name="T89" fmla="*/ 977 h 1070"/>
                <a:gd name="T90" fmla="*/ 252 w 790"/>
                <a:gd name="T91" fmla="*/ 1058 h 1070"/>
                <a:gd name="T92" fmla="*/ 381 w 790"/>
                <a:gd name="T93" fmla="*/ 1054 h 1070"/>
                <a:gd name="T94" fmla="*/ 511 w 790"/>
                <a:gd name="T95" fmla="*/ 1025 h 1070"/>
                <a:gd name="T96" fmla="*/ 582 w 790"/>
                <a:gd name="T97" fmla="*/ 1034 h 1070"/>
                <a:gd name="T98" fmla="*/ 587 w 790"/>
                <a:gd name="T99" fmla="*/ 973 h 1070"/>
                <a:gd name="T100" fmla="*/ 594 w 790"/>
                <a:gd name="T101" fmla="*/ 869 h 1070"/>
                <a:gd name="T102" fmla="*/ 586 w 790"/>
                <a:gd name="T103" fmla="*/ 828 h 1070"/>
                <a:gd name="T104" fmla="*/ 619 w 790"/>
                <a:gd name="T105" fmla="*/ 769 h 1070"/>
                <a:gd name="T106" fmla="*/ 626 w 790"/>
                <a:gd name="T107" fmla="*/ 817 h 1070"/>
                <a:gd name="T108" fmla="*/ 631 w 790"/>
                <a:gd name="T109" fmla="*/ 863 h 1070"/>
                <a:gd name="T110" fmla="*/ 633 w 790"/>
                <a:gd name="T111" fmla="*/ 927 h 1070"/>
                <a:gd name="T112" fmla="*/ 643 w 790"/>
                <a:gd name="T113" fmla="*/ 983 h 1070"/>
                <a:gd name="T114" fmla="*/ 707 w 790"/>
                <a:gd name="T115" fmla="*/ 1014 h 1070"/>
                <a:gd name="T116" fmla="*/ 767 w 790"/>
                <a:gd name="T117" fmla="*/ 1037 h 1070"/>
                <a:gd name="T118" fmla="*/ 102 w 790"/>
                <a:gd name="T119" fmla="*/ 520 h 1070"/>
                <a:gd name="T120" fmla="*/ 572 w 790"/>
                <a:gd name="T121" fmla="*/ 1034 h 1070"/>
                <a:gd name="T122" fmla="*/ 750 w 790"/>
                <a:gd name="T123" fmla="*/ 103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0" h="1070">
                  <a:moveTo>
                    <a:pt x="409" y="422"/>
                  </a:moveTo>
                  <a:cubicBezTo>
                    <a:pt x="392" y="431"/>
                    <a:pt x="389" y="431"/>
                    <a:pt x="384" y="429"/>
                  </a:cubicBezTo>
                  <a:cubicBezTo>
                    <a:pt x="379" y="428"/>
                    <a:pt x="375" y="425"/>
                    <a:pt x="373" y="421"/>
                  </a:cubicBezTo>
                  <a:cubicBezTo>
                    <a:pt x="365" y="408"/>
                    <a:pt x="375" y="399"/>
                    <a:pt x="387" y="387"/>
                  </a:cubicBezTo>
                  <a:cubicBezTo>
                    <a:pt x="395" y="380"/>
                    <a:pt x="405" y="371"/>
                    <a:pt x="418" y="359"/>
                  </a:cubicBezTo>
                  <a:cubicBezTo>
                    <a:pt x="430" y="349"/>
                    <a:pt x="442" y="337"/>
                    <a:pt x="455" y="326"/>
                  </a:cubicBezTo>
                  <a:cubicBezTo>
                    <a:pt x="336" y="399"/>
                    <a:pt x="324" y="404"/>
                    <a:pt x="312" y="400"/>
                  </a:cubicBezTo>
                  <a:cubicBezTo>
                    <a:pt x="307" y="399"/>
                    <a:pt x="302" y="396"/>
                    <a:pt x="300" y="391"/>
                  </a:cubicBezTo>
                  <a:cubicBezTo>
                    <a:pt x="292" y="377"/>
                    <a:pt x="304" y="367"/>
                    <a:pt x="312" y="360"/>
                  </a:cubicBezTo>
                  <a:cubicBezTo>
                    <a:pt x="318" y="355"/>
                    <a:pt x="326" y="348"/>
                    <a:pt x="337" y="339"/>
                  </a:cubicBezTo>
                  <a:cubicBezTo>
                    <a:pt x="354" y="326"/>
                    <a:pt x="375" y="310"/>
                    <a:pt x="398" y="292"/>
                  </a:cubicBezTo>
                  <a:cubicBezTo>
                    <a:pt x="287" y="359"/>
                    <a:pt x="272" y="365"/>
                    <a:pt x="259" y="361"/>
                  </a:cubicBezTo>
                  <a:cubicBezTo>
                    <a:pt x="254" y="360"/>
                    <a:pt x="250" y="357"/>
                    <a:pt x="247" y="352"/>
                  </a:cubicBezTo>
                  <a:cubicBezTo>
                    <a:pt x="239" y="337"/>
                    <a:pt x="252" y="326"/>
                    <a:pt x="267" y="312"/>
                  </a:cubicBezTo>
                  <a:cubicBezTo>
                    <a:pt x="278" y="303"/>
                    <a:pt x="293" y="291"/>
                    <a:pt x="314" y="275"/>
                  </a:cubicBezTo>
                  <a:cubicBezTo>
                    <a:pt x="322" y="268"/>
                    <a:pt x="331" y="261"/>
                    <a:pt x="341" y="253"/>
                  </a:cubicBezTo>
                  <a:cubicBezTo>
                    <a:pt x="242" y="313"/>
                    <a:pt x="229" y="318"/>
                    <a:pt x="217" y="315"/>
                  </a:cubicBezTo>
                  <a:cubicBezTo>
                    <a:pt x="212" y="313"/>
                    <a:pt x="207" y="310"/>
                    <a:pt x="205" y="305"/>
                  </a:cubicBezTo>
                  <a:cubicBezTo>
                    <a:pt x="195" y="288"/>
                    <a:pt x="211" y="275"/>
                    <a:pt x="257" y="239"/>
                  </a:cubicBezTo>
                  <a:cubicBezTo>
                    <a:pt x="269" y="230"/>
                    <a:pt x="283" y="219"/>
                    <a:pt x="298" y="208"/>
                  </a:cubicBezTo>
                  <a:cubicBezTo>
                    <a:pt x="219" y="255"/>
                    <a:pt x="216" y="254"/>
                    <a:pt x="207" y="252"/>
                  </a:cubicBezTo>
                  <a:cubicBezTo>
                    <a:pt x="202" y="250"/>
                    <a:pt x="198" y="247"/>
                    <a:pt x="196" y="243"/>
                  </a:cubicBezTo>
                  <a:cubicBezTo>
                    <a:pt x="187" y="226"/>
                    <a:pt x="200" y="215"/>
                    <a:pt x="240" y="182"/>
                  </a:cubicBezTo>
                  <a:cubicBezTo>
                    <a:pt x="253" y="171"/>
                    <a:pt x="269" y="158"/>
                    <a:pt x="285" y="145"/>
                  </a:cubicBezTo>
                  <a:cubicBezTo>
                    <a:pt x="275" y="150"/>
                    <a:pt x="266" y="156"/>
                    <a:pt x="258" y="160"/>
                  </a:cubicBezTo>
                  <a:cubicBezTo>
                    <a:pt x="206" y="189"/>
                    <a:pt x="206" y="189"/>
                    <a:pt x="197" y="187"/>
                  </a:cubicBezTo>
                  <a:cubicBezTo>
                    <a:pt x="193" y="186"/>
                    <a:pt x="189" y="183"/>
                    <a:pt x="186" y="178"/>
                  </a:cubicBezTo>
                  <a:cubicBezTo>
                    <a:pt x="180" y="166"/>
                    <a:pt x="189" y="157"/>
                    <a:pt x="192" y="154"/>
                  </a:cubicBezTo>
                  <a:cubicBezTo>
                    <a:pt x="195" y="151"/>
                    <a:pt x="198" y="148"/>
                    <a:pt x="202" y="144"/>
                  </a:cubicBezTo>
                  <a:cubicBezTo>
                    <a:pt x="210" y="136"/>
                    <a:pt x="220" y="126"/>
                    <a:pt x="233" y="114"/>
                  </a:cubicBezTo>
                  <a:cubicBezTo>
                    <a:pt x="240" y="107"/>
                    <a:pt x="248" y="98"/>
                    <a:pt x="257" y="89"/>
                  </a:cubicBezTo>
                  <a:cubicBezTo>
                    <a:pt x="255" y="89"/>
                    <a:pt x="254" y="89"/>
                    <a:pt x="252" y="89"/>
                  </a:cubicBezTo>
                  <a:cubicBezTo>
                    <a:pt x="248" y="87"/>
                    <a:pt x="244" y="84"/>
                    <a:pt x="241" y="80"/>
                  </a:cubicBezTo>
                  <a:cubicBezTo>
                    <a:pt x="236" y="71"/>
                    <a:pt x="239" y="60"/>
                    <a:pt x="248" y="55"/>
                  </a:cubicBezTo>
                  <a:cubicBezTo>
                    <a:pt x="250" y="54"/>
                    <a:pt x="252" y="54"/>
                    <a:pt x="254" y="53"/>
                  </a:cubicBezTo>
                  <a:cubicBezTo>
                    <a:pt x="261" y="50"/>
                    <a:pt x="285" y="36"/>
                    <a:pt x="300" y="27"/>
                  </a:cubicBezTo>
                  <a:cubicBezTo>
                    <a:pt x="345" y="0"/>
                    <a:pt x="346" y="0"/>
                    <a:pt x="355" y="2"/>
                  </a:cubicBezTo>
                  <a:cubicBezTo>
                    <a:pt x="359" y="3"/>
                    <a:pt x="363" y="7"/>
                    <a:pt x="366" y="11"/>
                  </a:cubicBezTo>
                  <a:cubicBezTo>
                    <a:pt x="372" y="23"/>
                    <a:pt x="364" y="32"/>
                    <a:pt x="353" y="43"/>
                  </a:cubicBezTo>
                  <a:cubicBezTo>
                    <a:pt x="347" y="50"/>
                    <a:pt x="339" y="59"/>
                    <a:pt x="327" y="70"/>
                  </a:cubicBezTo>
                  <a:cubicBezTo>
                    <a:pt x="320" y="77"/>
                    <a:pt x="313" y="85"/>
                    <a:pt x="305" y="92"/>
                  </a:cubicBezTo>
                  <a:cubicBezTo>
                    <a:pt x="316" y="87"/>
                    <a:pt x="326" y="81"/>
                    <a:pt x="335" y="75"/>
                  </a:cubicBezTo>
                  <a:cubicBezTo>
                    <a:pt x="362" y="60"/>
                    <a:pt x="388" y="46"/>
                    <a:pt x="407" y="35"/>
                  </a:cubicBezTo>
                  <a:cubicBezTo>
                    <a:pt x="444" y="14"/>
                    <a:pt x="444" y="14"/>
                    <a:pt x="452" y="17"/>
                  </a:cubicBezTo>
                  <a:cubicBezTo>
                    <a:pt x="457" y="18"/>
                    <a:pt x="460" y="21"/>
                    <a:pt x="463" y="25"/>
                  </a:cubicBezTo>
                  <a:cubicBezTo>
                    <a:pt x="470" y="39"/>
                    <a:pt x="459" y="49"/>
                    <a:pt x="451" y="56"/>
                  </a:cubicBezTo>
                  <a:cubicBezTo>
                    <a:pt x="446" y="61"/>
                    <a:pt x="438" y="68"/>
                    <a:pt x="427" y="77"/>
                  </a:cubicBezTo>
                  <a:cubicBezTo>
                    <a:pt x="411" y="90"/>
                    <a:pt x="390" y="107"/>
                    <a:pt x="367" y="126"/>
                  </a:cubicBezTo>
                  <a:cubicBezTo>
                    <a:pt x="494" y="50"/>
                    <a:pt x="502" y="48"/>
                    <a:pt x="513" y="51"/>
                  </a:cubicBezTo>
                  <a:cubicBezTo>
                    <a:pt x="518" y="53"/>
                    <a:pt x="522" y="56"/>
                    <a:pt x="525" y="60"/>
                  </a:cubicBezTo>
                  <a:cubicBezTo>
                    <a:pt x="533" y="75"/>
                    <a:pt x="520" y="86"/>
                    <a:pt x="511" y="94"/>
                  </a:cubicBezTo>
                  <a:cubicBezTo>
                    <a:pt x="504" y="100"/>
                    <a:pt x="494" y="108"/>
                    <a:pt x="481" y="118"/>
                  </a:cubicBezTo>
                  <a:cubicBezTo>
                    <a:pt x="463" y="131"/>
                    <a:pt x="442" y="147"/>
                    <a:pt x="419" y="164"/>
                  </a:cubicBezTo>
                  <a:cubicBezTo>
                    <a:pt x="532" y="96"/>
                    <a:pt x="546" y="91"/>
                    <a:pt x="558" y="94"/>
                  </a:cubicBezTo>
                  <a:cubicBezTo>
                    <a:pt x="563" y="95"/>
                    <a:pt x="567" y="98"/>
                    <a:pt x="570" y="103"/>
                  </a:cubicBezTo>
                  <a:cubicBezTo>
                    <a:pt x="577" y="117"/>
                    <a:pt x="566" y="126"/>
                    <a:pt x="558" y="133"/>
                  </a:cubicBezTo>
                  <a:cubicBezTo>
                    <a:pt x="553" y="137"/>
                    <a:pt x="546" y="143"/>
                    <a:pt x="536" y="150"/>
                  </a:cubicBezTo>
                  <a:cubicBezTo>
                    <a:pt x="517" y="165"/>
                    <a:pt x="491" y="184"/>
                    <a:pt x="464" y="205"/>
                  </a:cubicBezTo>
                  <a:cubicBezTo>
                    <a:pt x="453" y="213"/>
                    <a:pt x="442" y="222"/>
                    <a:pt x="429" y="231"/>
                  </a:cubicBezTo>
                  <a:cubicBezTo>
                    <a:pt x="565" y="149"/>
                    <a:pt x="571" y="147"/>
                    <a:pt x="583" y="150"/>
                  </a:cubicBezTo>
                  <a:cubicBezTo>
                    <a:pt x="588" y="152"/>
                    <a:pt x="592" y="155"/>
                    <a:pt x="595" y="159"/>
                  </a:cubicBezTo>
                  <a:cubicBezTo>
                    <a:pt x="603" y="174"/>
                    <a:pt x="590" y="187"/>
                    <a:pt x="580" y="196"/>
                  </a:cubicBezTo>
                  <a:cubicBezTo>
                    <a:pt x="572" y="203"/>
                    <a:pt x="560" y="213"/>
                    <a:pt x="544" y="226"/>
                  </a:cubicBezTo>
                  <a:cubicBezTo>
                    <a:pt x="536" y="232"/>
                    <a:pt x="528" y="238"/>
                    <a:pt x="519" y="245"/>
                  </a:cubicBezTo>
                  <a:cubicBezTo>
                    <a:pt x="573" y="213"/>
                    <a:pt x="583" y="211"/>
                    <a:pt x="593" y="213"/>
                  </a:cubicBezTo>
                  <a:cubicBezTo>
                    <a:pt x="598" y="215"/>
                    <a:pt x="602" y="218"/>
                    <a:pt x="605" y="222"/>
                  </a:cubicBezTo>
                  <a:cubicBezTo>
                    <a:pt x="612" y="235"/>
                    <a:pt x="602" y="244"/>
                    <a:pt x="595" y="250"/>
                  </a:cubicBezTo>
                  <a:cubicBezTo>
                    <a:pt x="592" y="253"/>
                    <a:pt x="586" y="258"/>
                    <a:pt x="580" y="264"/>
                  </a:cubicBezTo>
                  <a:cubicBezTo>
                    <a:pt x="566" y="276"/>
                    <a:pt x="548" y="292"/>
                    <a:pt x="528" y="309"/>
                  </a:cubicBezTo>
                  <a:cubicBezTo>
                    <a:pt x="527" y="311"/>
                    <a:pt x="525" y="312"/>
                    <a:pt x="524" y="313"/>
                  </a:cubicBezTo>
                  <a:cubicBezTo>
                    <a:pt x="554" y="297"/>
                    <a:pt x="558" y="298"/>
                    <a:pt x="564" y="299"/>
                  </a:cubicBezTo>
                  <a:cubicBezTo>
                    <a:pt x="569" y="301"/>
                    <a:pt x="573" y="304"/>
                    <a:pt x="575" y="308"/>
                  </a:cubicBezTo>
                  <a:cubicBezTo>
                    <a:pt x="580" y="317"/>
                    <a:pt x="577" y="328"/>
                    <a:pt x="568" y="333"/>
                  </a:cubicBezTo>
                  <a:cubicBezTo>
                    <a:pt x="566" y="334"/>
                    <a:pt x="563" y="335"/>
                    <a:pt x="561" y="335"/>
                  </a:cubicBezTo>
                  <a:cubicBezTo>
                    <a:pt x="546" y="341"/>
                    <a:pt x="491" y="374"/>
                    <a:pt x="457" y="394"/>
                  </a:cubicBezTo>
                  <a:cubicBezTo>
                    <a:pt x="434" y="407"/>
                    <a:pt x="419" y="416"/>
                    <a:pt x="409" y="422"/>
                  </a:cubicBezTo>
                  <a:close/>
                  <a:moveTo>
                    <a:pt x="270" y="59"/>
                  </a:moveTo>
                  <a:cubicBezTo>
                    <a:pt x="271" y="60"/>
                    <a:pt x="272" y="61"/>
                    <a:pt x="273" y="62"/>
                  </a:cubicBezTo>
                  <a:cubicBezTo>
                    <a:pt x="272" y="61"/>
                    <a:pt x="271" y="60"/>
                    <a:pt x="270" y="59"/>
                  </a:cubicBezTo>
                  <a:close/>
                  <a:moveTo>
                    <a:pt x="768" y="1001"/>
                  </a:moveTo>
                  <a:cubicBezTo>
                    <a:pt x="764" y="1000"/>
                    <a:pt x="761" y="1000"/>
                    <a:pt x="756" y="1002"/>
                  </a:cubicBezTo>
                  <a:cubicBezTo>
                    <a:pt x="760" y="996"/>
                    <a:pt x="763" y="991"/>
                    <a:pt x="766" y="986"/>
                  </a:cubicBezTo>
                  <a:cubicBezTo>
                    <a:pt x="772" y="977"/>
                    <a:pt x="776" y="970"/>
                    <a:pt x="780" y="964"/>
                  </a:cubicBezTo>
                  <a:cubicBezTo>
                    <a:pt x="786" y="953"/>
                    <a:pt x="790" y="947"/>
                    <a:pt x="785" y="937"/>
                  </a:cubicBezTo>
                  <a:cubicBezTo>
                    <a:pt x="783" y="933"/>
                    <a:pt x="779" y="930"/>
                    <a:pt x="774" y="928"/>
                  </a:cubicBezTo>
                  <a:cubicBezTo>
                    <a:pt x="766" y="926"/>
                    <a:pt x="761" y="927"/>
                    <a:pt x="726" y="948"/>
                  </a:cubicBezTo>
                  <a:cubicBezTo>
                    <a:pt x="739" y="935"/>
                    <a:pt x="751" y="922"/>
                    <a:pt x="760" y="912"/>
                  </a:cubicBezTo>
                  <a:cubicBezTo>
                    <a:pt x="781" y="890"/>
                    <a:pt x="788" y="882"/>
                    <a:pt x="781" y="870"/>
                  </a:cubicBezTo>
                  <a:cubicBezTo>
                    <a:pt x="779" y="865"/>
                    <a:pt x="775" y="862"/>
                    <a:pt x="770" y="861"/>
                  </a:cubicBezTo>
                  <a:cubicBezTo>
                    <a:pt x="763" y="859"/>
                    <a:pt x="758" y="859"/>
                    <a:pt x="737" y="870"/>
                  </a:cubicBezTo>
                  <a:cubicBezTo>
                    <a:pt x="740" y="867"/>
                    <a:pt x="743" y="864"/>
                    <a:pt x="746" y="861"/>
                  </a:cubicBezTo>
                  <a:cubicBezTo>
                    <a:pt x="779" y="825"/>
                    <a:pt x="787" y="815"/>
                    <a:pt x="780" y="802"/>
                  </a:cubicBezTo>
                  <a:cubicBezTo>
                    <a:pt x="777" y="797"/>
                    <a:pt x="773" y="794"/>
                    <a:pt x="768" y="793"/>
                  </a:cubicBezTo>
                  <a:cubicBezTo>
                    <a:pt x="760" y="791"/>
                    <a:pt x="755" y="792"/>
                    <a:pt x="725" y="810"/>
                  </a:cubicBezTo>
                  <a:cubicBezTo>
                    <a:pt x="732" y="802"/>
                    <a:pt x="740" y="794"/>
                    <a:pt x="746" y="786"/>
                  </a:cubicBezTo>
                  <a:cubicBezTo>
                    <a:pt x="754" y="778"/>
                    <a:pt x="760" y="771"/>
                    <a:pt x="765" y="766"/>
                  </a:cubicBezTo>
                  <a:cubicBezTo>
                    <a:pt x="773" y="757"/>
                    <a:pt x="780" y="748"/>
                    <a:pt x="774" y="737"/>
                  </a:cubicBezTo>
                  <a:cubicBezTo>
                    <a:pt x="771" y="732"/>
                    <a:pt x="767" y="729"/>
                    <a:pt x="762" y="728"/>
                  </a:cubicBezTo>
                  <a:cubicBezTo>
                    <a:pt x="756" y="726"/>
                    <a:pt x="750" y="727"/>
                    <a:pt x="727" y="740"/>
                  </a:cubicBezTo>
                  <a:cubicBezTo>
                    <a:pt x="727" y="740"/>
                    <a:pt x="727" y="740"/>
                    <a:pt x="727" y="740"/>
                  </a:cubicBezTo>
                  <a:cubicBezTo>
                    <a:pt x="738" y="728"/>
                    <a:pt x="749" y="717"/>
                    <a:pt x="758" y="708"/>
                  </a:cubicBezTo>
                  <a:cubicBezTo>
                    <a:pt x="764" y="701"/>
                    <a:pt x="769" y="696"/>
                    <a:pt x="772" y="692"/>
                  </a:cubicBezTo>
                  <a:cubicBezTo>
                    <a:pt x="779" y="685"/>
                    <a:pt x="786" y="676"/>
                    <a:pt x="780" y="665"/>
                  </a:cubicBezTo>
                  <a:cubicBezTo>
                    <a:pt x="778" y="661"/>
                    <a:pt x="774" y="657"/>
                    <a:pt x="769" y="656"/>
                  </a:cubicBezTo>
                  <a:cubicBezTo>
                    <a:pt x="768" y="656"/>
                    <a:pt x="767" y="656"/>
                    <a:pt x="767" y="656"/>
                  </a:cubicBezTo>
                  <a:cubicBezTo>
                    <a:pt x="769" y="650"/>
                    <a:pt x="770" y="645"/>
                    <a:pt x="766" y="638"/>
                  </a:cubicBezTo>
                  <a:cubicBezTo>
                    <a:pt x="764" y="634"/>
                    <a:pt x="760" y="631"/>
                    <a:pt x="755" y="629"/>
                  </a:cubicBezTo>
                  <a:cubicBezTo>
                    <a:pt x="743" y="626"/>
                    <a:pt x="740" y="626"/>
                    <a:pt x="559" y="733"/>
                  </a:cubicBezTo>
                  <a:cubicBezTo>
                    <a:pt x="592" y="711"/>
                    <a:pt x="623" y="691"/>
                    <a:pt x="649" y="674"/>
                  </a:cubicBezTo>
                  <a:cubicBezTo>
                    <a:pt x="677" y="655"/>
                    <a:pt x="697" y="640"/>
                    <a:pt x="711" y="630"/>
                  </a:cubicBezTo>
                  <a:cubicBezTo>
                    <a:pt x="729" y="616"/>
                    <a:pt x="746" y="603"/>
                    <a:pt x="737" y="586"/>
                  </a:cubicBezTo>
                  <a:cubicBezTo>
                    <a:pt x="734" y="582"/>
                    <a:pt x="730" y="579"/>
                    <a:pt x="725" y="577"/>
                  </a:cubicBezTo>
                  <a:cubicBezTo>
                    <a:pt x="715" y="574"/>
                    <a:pt x="701" y="577"/>
                    <a:pt x="543" y="667"/>
                  </a:cubicBezTo>
                  <a:cubicBezTo>
                    <a:pt x="579" y="643"/>
                    <a:pt x="613" y="620"/>
                    <a:pt x="639" y="602"/>
                  </a:cubicBezTo>
                  <a:cubicBezTo>
                    <a:pt x="657" y="590"/>
                    <a:pt x="669" y="581"/>
                    <a:pt x="678" y="575"/>
                  </a:cubicBezTo>
                  <a:cubicBezTo>
                    <a:pt x="694" y="563"/>
                    <a:pt x="706" y="555"/>
                    <a:pt x="698" y="540"/>
                  </a:cubicBezTo>
                  <a:cubicBezTo>
                    <a:pt x="695" y="536"/>
                    <a:pt x="691" y="533"/>
                    <a:pt x="686" y="532"/>
                  </a:cubicBezTo>
                  <a:cubicBezTo>
                    <a:pt x="675" y="529"/>
                    <a:pt x="674" y="528"/>
                    <a:pt x="496" y="634"/>
                  </a:cubicBezTo>
                  <a:cubicBezTo>
                    <a:pt x="490" y="637"/>
                    <a:pt x="484" y="641"/>
                    <a:pt x="477" y="644"/>
                  </a:cubicBezTo>
                  <a:cubicBezTo>
                    <a:pt x="509" y="623"/>
                    <a:pt x="539" y="602"/>
                    <a:pt x="565" y="583"/>
                  </a:cubicBezTo>
                  <a:cubicBezTo>
                    <a:pt x="591" y="565"/>
                    <a:pt x="610" y="552"/>
                    <a:pt x="623" y="542"/>
                  </a:cubicBezTo>
                  <a:cubicBezTo>
                    <a:pt x="643" y="526"/>
                    <a:pt x="657" y="516"/>
                    <a:pt x="648" y="500"/>
                  </a:cubicBezTo>
                  <a:cubicBezTo>
                    <a:pt x="646" y="496"/>
                    <a:pt x="642" y="493"/>
                    <a:pt x="637" y="491"/>
                  </a:cubicBezTo>
                  <a:cubicBezTo>
                    <a:pt x="626" y="488"/>
                    <a:pt x="626" y="488"/>
                    <a:pt x="493" y="568"/>
                  </a:cubicBezTo>
                  <a:cubicBezTo>
                    <a:pt x="437" y="602"/>
                    <a:pt x="352" y="652"/>
                    <a:pt x="286" y="690"/>
                  </a:cubicBezTo>
                  <a:cubicBezTo>
                    <a:pt x="319" y="669"/>
                    <a:pt x="351" y="648"/>
                    <a:pt x="379" y="630"/>
                  </a:cubicBezTo>
                  <a:cubicBezTo>
                    <a:pt x="433" y="595"/>
                    <a:pt x="484" y="562"/>
                    <a:pt x="521" y="538"/>
                  </a:cubicBezTo>
                  <a:cubicBezTo>
                    <a:pt x="541" y="525"/>
                    <a:pt x="555" y="515"/>
                    <a:pt x="565" y="508"/>
                  </a:cubicBezTo>
                  <a:cubicBezTo>
                    <a:pt x="580" y="498"/>
                    <a:pt x="594" y="488"/>
                    <a:pt x="585" y="472"/>
                  </a:cubicBezTo>
                  <a:cubicBezTo>
                    <a:pt x="582" y="468"/>
                    <a:pt x="578" y="464"/>
                    <a:pt x="573" y="463"/>
                  </a:cubicBezTo>
                  <a:cubicBezTo>
                    <a:pt x="555" y="458"/>
                    <a:pt x="514" y="478"/>
                    <a:pt x="293" y="609"/>
                  </a:cubicBezTo>
                  <a:cubicBezTo>
                    <a:pt x="326" y="586"/>
                    <a:pt x="358" y="564"/>
                    <a:pt x="381" y="548"/>
                  </a:cubicBezTo>
                  <a:cubicBezTo>
                    <a:pt x="395" y="538"/>
                    <a:pt x="405" y="531"/>
                    <a:pt x="412" y="525"/>
                  </a:cubicBezTo>
                  <a:cubicBezTo>
                    <a:pt x="422" y="518"/>
                    <a:pt x="436" y="507"/>
                    <a:pt x="427" y="492"/>
                  </a:cubicBezTo>
                  <a:cubicBezTo>
                    <a:pt x="425" y="488"/>
                    <a:pt x="421" y="485"/>
                    <a:pt x="416" y="484"/>
                  </a:cubicBezTo>
                  <a:cubicBezTo>
                    <a:pt x="406" y="481"/>
                    <a:pt x="405" y="481"/>
                    <a:pt x="240" y="575"/>
                  </a:cubicBezTo>
                  <a:cubicBezTo>
                    <a:pt x="252" y="567"/>
                    <a:pt x="263" y="558"/>
                    <a:pt x="273" y="551"/>
                  </a:cubicBezTo>
                  <a:cubicBezTo>
                    <a:pt x="328" y="507"/>
                    <a:pt x="341" y="495"/>
                    <a:pt x="332" y="478"/>
                  </a:cubicBezTo>
                  <a:cubicBezTo>
                    <a:pt x="330" y="473"/>
                    <a:pt x="325" y="470"/>
                    <a:pt x="320" y="469"/>
                  </a:cubicBezTo>
                  <a:cubicBezTo>
                    <a:pt x="308" y="465"/>
                    <a:pt x="299" y="470"/>
                    <a:pt x="184" y="540"/>
                  </a:cubicBezTo>
                  <a:cubicBezTo>
                    <a:pt x="175" y="546"/>
                    <a:pt x="165" y="552"/>
                    <a:pt x="154" y="558"/>
                  </a:cubicBezTo>
                  <a:cubicBezTo>
                    <a:pt x="166" y="547"/>
                    <a:pt x="177" y="537"/>
                    <a:pt x="187" y="527"/>
                  </a:cubicBezTo>
                  <a:cubicBezTo>
                    <a:pt x="219" y="497"/>
                    <a:pt x="230" y="487"/>
                    <a:pt x="221" y="472"/>
                  </a:cubicBezTo>
                  <a:cubicBezTo>
                    <a:pt x="219" y="468"/>
                    <a:pt x="215" y="465"/>
                    <a:pt x="210" y="463"/>
                  </a:cubicBezTo>
                  <a:cubicBezTo>
                    <a:pt x="201" y="461"/>
                    <a:pt x="201" y="461"/>
                    <a:pt x="129" y="503"/>
                  </a:cubicBezTo>
                  <a:cubicBezTo>
                    <a:pt x="115" y="510"/>
                    <a:pt x="100" y="519"/>
                    <a:pt x="95" y="522"/>
                  </a:cubicBezTo>
                  <a:cubicBezTo>
                    <a:pt x="94" y="522"/>
                    <a:pt x="94" y="522"/>
                    <a:pt x="93" y="523"/>
                  </a:cubicBezTo>
                  <a:cubicBezTo>
                    <a:pt x="84" y="528"/>
                    <a:pt x="81" y="539"/>
                    <a:pt x="86" y="547"/>
                  </a:cubicBezTo>
                  <a:cubicBezTo>
                    <a:pt x="88" y="551"/>
                    <a:pt x="92" y="555"/>
                    <a:pt x="97" y="556"/>
                  </a:cubicBezTo>
                  <a:cubicBezTo>
                    <a:pt x="99" y="556"/>
                    <a:pt x="100" y="557"/>
                    <a:pt x="102" y="557"/>
                  </a:cubicBezTo>
                  <a:cubicBezTo>
                    <a:pt x="100" y="559"/>
                    <a:pt x="97" y="561"/>
                    <a:pt x="95" y="564"/>
                  </a:cubicBezTo>
                  <a:cubicBezTo>
                    <a:pt x="78" y="579"/>
                    <a:pt x="61" y="594"/>
                    <a:pt x="49" y="606"/>
                  </a:cubicBezTo>
                  <a:cubicBezTo>
                    <a:pt x="43" y="612"/>
                    <a:pt x="38" y="616"/>
                    <a:pt x="35" y="620"/>
                  </a:cubicBezTo>
                  <a:cubicBezTo>
                    <a:pt x="30" y="625"/>
                    <a:pt x="20" y="634"/>
                    <a:pt x="27" y="647"/>
                  </a:cubicBezTo>
                  <a:cubicBezTo>
                    <a:pt x="30" y="651"/>
                    <a:pt x="34" y="655"/>
                    <a:pt x="39" y="656"/>
                  </a:cubicBezTo>
                  <a:cubicBezTo>
                    <a:pt x="49" y="659"/>
                    <a:pt x="60" y="656"/>
                    <a:pt x="112" y="626"/>
                  </a:cubicBezTo>
                  <a:cubicBezTo>
                    <a:pt x="88" y="643"/>
                    <a:pt x="67" y="658"/>
                    <a:pt x="50" y="671"/>
                  </a:cubicBezTo>
                  <a:cubicBezTo>
                    <a:pt x="39" y="680"/>
                    <a:pt x="31" y="686"/>
                    <a:pt x="25" y="691"/>
                  </a:cubicBezTo>
                  <a:cubicBezTo>
                    <a:pt x="18" y="697"/>
                    <a:pt x="5" y="708"/>
                    <a:pt x="13" y="722"/>
                  </a:cubicBezTo>
                  <a:cubicBezTo>
                    <a:pt x="15" y="726"/>
                    <a:pt x="19" y="730"/>
                    <a:pt x="24" y="731"/>
                  </a:cubicBezTo>
                  <a:cubicBezTo>
                    <a:pt x="32" y="733"/>
                    <a:pt x="35" y="734"/>
                    <a:pt x="107" y="693"/>
                  </a:cubicBezTo>
                  <a:cubicBezTo>
                    <a:pt x="103" y="696"/>
                    <a:pt x="99" y="699"/>
                    <a:pt x="95" y="701"/>
                  </a:cubicBezTo>
                  <a:cubicBezTo>
                    <a:pt x="69" y="720"/>
                    <a:pt x="50" y="734"/>
                    <a:pt x="37" y="745"/>
                  </a:cubicBezTo>
                  <a:cubicBezTo>
                    <a:pt x="22" y="758"/>
                    <a:pt x="4" y="773"/>
                    <a:pt x="14" y="789"/>
                  </a:cubicBezTo>
                  <a:cubicBezTo>
                    <a:pt x="16" y="794"/>
                    <a:pt x="20" y="797"/>
                    <a:pt x="25" y="798"/>
                  </a:cubicBezTo>
                  <a:cubicBezTo>
                    <a:pt x="35" y="801"/>
                    <a:pt x="38" y="802"/>
                    <a:pt x="157" y="731"/>
                  </a:cubicBezTo>
                  <a:cubicBezTo>
                    <a:pt x="147" y="738"/>
                    <a:pt x="138" y="744"/>
                    <a:pt x="128" y="750"/>
                  </a:cubicBezTo>
                  <a:cubicBezTo>
                    <a:pt x="92" y="775"/>
                    <a:pt x="66" y="793"/>
                    <a:pt x="47" y="807"/>
                  </a:cubicBezTo>
                  <a:cubicBezTo>
                    <a:pt x="23" y="825"/>
                    <a:pt x="4" y="840"/>
                    <a:pt x="14" y="857"/>
                  </a:cubicBezTo>
                  <a:cubicBezTo>
                    <a:pt x="16" y="862"/>
                    <a:pt x="20" y="865"/>
                    <a:pt x="25" y="866"/>
                  </a:cubicBezTo>
                  <a:cubicBezTo>
                    <a:pt x="30" y="868"/>
                    <a:pt x="33" y="868"/>
                    <a:pt x="50" y="860"/>
                  </a:cubicBezTo>
                  <a:cubicBezTo>
                    <a:pt x="48" y="862"/>
                    <a:pt x="46" y="865"/>
                    <a:pt x="43" y="867"/>
                  </a:cubicBezTo>
                  <a:cubicBezTo>
                    <a:pt x="6" y="908"/>
                    <a:pt x="0" y="917"/>
                    <a:pt x="7" y="931"/>
                  </a:cubicBezTo>
                  <a:cubicBezTo>
                    <a:pt x="9" y="935"/>
                    <a:pt x="13" y="938"/>
                    <a:pt x="18" y="940"/>
                  </a:cubicBezTo>
                  <a:cubicBezTo>
                    <a:pt x="25" y="942"/>
                    <a:pt x="26" y="942"/>
                    <a:pt x="67" y="918"/>
                  </a:cubicBezTo>
                  <a:cubicBezTo>
                    <a:pt x="62" y="924"/>
                    <a:pt x="57" y="929"/>
                    <a:pt x="53" y="934"/>
                  </a:cubicBezTo>
                  <a:cubicBezTo>
                    <a:pt x="43" y="944"/>
                    <a:pt x="34" y="954"/>
                    <a:pt x="27" y="961"/>
                  </a:cubicBezTo>
                  <a:cubicBezTo>
                    <a:pt x="15" y="975"/>
                    <a:pt x="8" y="982"/>
                    <a:pt x="15" y="994"/>
                  </a:cubicBezTo>
                  <a:cubicBezTo>
                    <a:pt x="17" y="998"/>
                    <a:pt x="21" y="1001"/>
                    <a:pt x="26" y="1002"/>
                  </a:cubicBezTo>
                  <a:cubicBezTo>
                    <a:pt x="33" y="1004"/>
                    <a:pt x="34" y="1005"/>
                    <a:pt x="64" y="988"/>
                  </a:cubicBezTo>
                  <a:cubicBezTo>
                    <a:pt x="60" y="992"/>
                    <a:pt x="56" y="996"/>
                    <a:pt x="53" y="1001"/>
                  </a:cubicBezTo>
                  <a:cubicBezTo>
                    <a:pt x="23" y="1036"/>
                    <a:pt x="16" y="1045"/>
                    <a:pt x="24" y="1058"/>
                  </a:cubicBezTo>
                  <a:cubicBezTo>
                    <a:pt x="26" y="1062"/>
                    <a:pt x="30" y="1066"/>
                    <a:pt x="35" y="1067"/>
                  </a:cubicBezTo>
                  <a:cubicBezTo>
                    <a:pt x="41" y="1069"/>
                    <a:pt x="43" y="1069"/>
                    <a:pt x="66" y="1057"/>
                  </a:cubicBezTo>
                  <a:cubicBezTo>
                    <a:pt x="77" y="1051"/>
                    <a:pt x="92" y="1042"/>
                    <a:pt x="114" y="1029"/>
                  </a:cubicBezTo>
                  <a:cubicBezTo>
                    <a:pt x="130" y="1020"/>
                    <a:pt x="148" y="1009"/>
                    <a:pt x="153" y="1006"/>
                  </a:cubicBezTo>
                  <a:cubicBezTo>
                    <a:pt x="155" y="1006"/>
                    <a:pt x="156" y="1006"/>
                    <a:pt x="157" y="1005"/>
                  </a:cubicBezTo>
                  <a:cubicBezTo>
                    <a:pt x="165" y="1000"/>
                    <a:pt x="168" y="989"/>
                    <a:pt x="164" y="980"/>
                  </a:cubicBezTo>
                  <a:cubicBezTo>
                    <a:pt x="161" y="976"/>
                    <a:pt x="157" y="973"/>
                    <a:pt x="153" y="972"/>
                  </a:cubicBezTo>
                  <a:cubicBezTo>
                    <a:pt x="145" y="970"/>
                    <a:pt x="144" y="970"/>
                    <a:pt x="109" y="990"/>
                  </a:cubicBezTo>
                  <a:cubicBezTo>
                    <a:pt x="119" y="979"/>
                    <a:pt x="127" y="969"/>
                    <a:pt x="133" y="962"/>
                  </a:cubicBezTo>
                  <a:cubicBezTo>
                    <a:pt x="141" y="954"/>
                    <a:pt x="147" y="947"/>
                    <a:pt x="151" y="942"/>
                  </a:cubicBezTo>
                  <a:cubicBezTo>
                    <a:pt x="160" y="932"/>
                    <a:pt x="166" y="924"/>
                    <a:pt x="160" y="913"/>
                  </a:cubicBezTo>
                  <a:cubicBezTo>
                    <a:pt x="158" y="909"/>
                    <a:pt x="154" y="906"/>
                    <a:pt x="149" y="904"/>
                  </a:cubicBezTo>
                  <a:cubicBezTo>
                    <a:pt x="143" y="903"/>
                    <a:pt x="141" y="902"/>
                    <a:pt x="121" y="913"/>
                  </a:cubicBezTo>
                  <a:cubicBezTo>
                    <a:pt x="125" y="908"/>
                    <a:pt x="130" y="903"/>
                    <a:pt x="134" y="899"/>
                  </a:cubicBezTo>
                  <a:cubicBezTo>
                    <a:pt x="162" y="867"/>
                    <a:pt x="170" y="858"/>
                    <a:pt x="163" y="844"/>
                  </a:cubicBezTo>
                  <a:cubicBezTo>
                    <a:pt x="161" y="840"/>
                    <a:pt x="157" y="837"/>
                    <a:pt x="152" y="836"/>
                  </a:cubicBezTo>
                  <a:cubicBezTo>
                    <a:pt x="144" y="834"/>
                    <a:pt x="143" y="833"/>
                    <a:pt x="103" y="856"/>
                  </a:cubicBezTo>
                  <a:cubicBezTo>
                    <a:pt x="115" y="843"/>
                    <a:pt x="126" y="832"/>
                    <a:pt x="133" y="824"/>
                  </a:cubicBezTo>
                  <a:cubicBezTo>
                    <a:pt x="141" y="816"/>
                    <a:pt x="147" y="809"/>
                    <a:pt x="152" y="804"/>
                  </a:cubicBezTo>
                  <a:cubicBezTo>
                    <a:pt x="160" y="795"/>
                    <a:pt x="168" y="787"/>
                    <a:pt x="161" y="776"/>
                  </a:cubicBezTo>
                  <a:cubicBezTo>
                    <a:pt x="161" y="775"/>
                    <a:pt x="160" y="774"/>
                    <a:pt x="159" y="773"/>
                  </a:cubicBezTo>
                  <a:cubicBezTo>
                    <a:pt x="164" y="770"/>
                    <a:pt x="168" y="767"/>
                    <a:pt x="172" y="764"/>
                  </a:cubicBezTo>
                  <a:cubicBezTo>
                    <a:pt x="175" y="769"/>
                    <a:pt x="179" y="772"/>
                    <a:pt x="184" y="773"/>
                  </a:cubicBezTo>
                  <a:cubicBezTo>
                    <a:pt x="196" y="777"/>
                    <a:pt x="218" y="769"/>
                    <a:pt x="293" y="727"/>
                  </a:cubicBezTo>
                  <a:cubicBezTo>
                    <a:pt x="277" y="738"/>
                    <a:pt x="262" y="749"/>
                    <a:pt x="249" y="758"/>
                  </a:cubicBezTo>
                  <a:cubicBezTo>
                    <a:pt x="231" y="770"/>
                    <a:pt x="218" y="780"/>
                    <a:pt x="209" y="787"/>
                  </a:cubicBezTo>
                  <a:cubicBezTo>
                    <a:pt x="194" y="798"/>
                    <a:pt x="182" y="807"/>
                    <a:pt x="190" y="822"/>
                  </a:cubicBezTo>
                  <a:cubicBezTo>
                    <a:pt x="192" y="826"/>
                    <a:pt x="197" y="830"/>
                    <a:pt x="202" y="831"/>
                  </a:cubicBezTo>
                  <a:cubicBezTo>
                    <a:pt x="211" y="834"/>
                    <a:pt x="226" y="830"/>
                    <a:pt x="301" y="788"/>
                  </a:cubicBezTo>
                  <a:cubicBezTo>
                    <a:pt x="296" y="792"/>
                    <a:pt x="292" y="795"/>
                    <a:pt x="287" y="798"/>
                  </a:cubicBezTo>
                  <a:cubicBezTo>
                    <a:pt x="255" y="820"/>
                    <a:pt x="232" y="836"/>
                    <a:pt x="215" y="848"/>
                  </a:cubicBezTo>
                  <a:cubicBezTo>
                    <a:pt x="206" y="855"/>
                    <a:pt x="207" y="860"/>
                    <a:pt x="203" y="864"/>
                  </a:cubicBezTo>
                  <a:cubicBezTo>
                    <a:pt x="196" y="869"/>
                    <a:pt x="184" y="879"/>
                    <a:pt x="192" y="893"/>
                  </a:cubicBezTo>
                  <a:cubicBezTo>
                    <a:pt x="194" y="897"/>
                    <a:pt x="198" y="901"/>
                    <a:pt x="203" y="902"/>
                  </a:cubicBezTo>
                  <a:cubicBezTo>
                    <a:pt x="211" y="904"/>
                    <a:pt x="204" y="904"/>
                    <a:pt x="258" y="873"/>
                  </a:cubicBezTo>
                  <a:cubicBezTo>
                    <a:pt x="288" y="856"/>
                    <a:pt x="328" y="833"/>
                    <a:pt x="374" y="806"/>
                  </a:cubicBezTo>
                  <a:cubicBezTo>
                    <a:pt x="390" y="797"/>
                    <a:pt x="408" y="787"/>
                    <a:pt x="427" y="776"/>
                  </a:cubicBezTo>
                  <a:cubicBezTo>
                    <a:pt x="368" y="813"/>
                    <a:pt x="313" y="849"/>
                    <a:pt x="271" y="877"/>
                  </a:cubicBezTo>
                  <a:cubicBezTo>
                    <a:pt x="246" y="894"/>
                    <a:pt x="228" y="907"/>
                    <a:pt x="216" y="916"/>
                  </a:cubicBezTo>
                  <a:cubicBezTo>
                    <a:pt x="199" y="928"/>
                    <a:pt x="183" y="940"/>
                    <a:pt x="192" y="956"/>
                  </a:cubicBezTo>
                  <a:cubicBezTo>
                    <a:pt x="195" y="961"/>
                    <a:pt x="199" y="964"/>
                    <a:pt x="204" y="966"/>
                  </a:cubicBezTo>
                  <a:cubicBezTo>
                    <a:pt x="213" y="968"/>
                    <a:pt x="229" y="964"/>
                    <a:pt x="278" y="938"/>
                  </a:cubicBezTo>
                  <a:cubicBezTo>
                    <a:pt x="254" y="954"/>
                    <a:pt x="236" y="967"/>
                    <a:pt x="223" y="977"/>
                  </a:cubicBezTo>
                  <a:cubicBezTo>
                    <a:pt x="200" y="993"/>
                    <a:pt x="182" y="1007"/>
                    <a:pt x="192" y="1024"/>
                  </a:cubicBezTo>
                  <a:cubicBezTo>
                    <a:pt x="194" y="1028"/>
                    <a:pt x="198" y="1032"/>
                    <a:pt x="204" y="1033"/>
                  </a:cubicBezTo>
                  <a:cubicBezTo>
                    <a:pt x="215" y="1036"/>
                    <a:pt x="228" y="1031"/>
                    <a:pt x="333" y="968"/>
                  </a:cubicBezTo>
                  <a:cubicBezTo>
                    <a:pt x="308" y="987"/>
                    <a:pt x="290" y="1002"/>
                    <a:pt x="277" y="1013"/>
                  </a:cubicBezTo>
                  <a:cubicBezTo>
                    <a:pt x="260" y="1028"/>
                    <a:pt x="243" y="1042"/>
                    <a:pt x="252" y="1058"/>
                  </a:cubicBezTo>
                  <a:cubicBezTo>
                    <a:pt x="255" y="1063"/>
                    <a:pt x="259" y="1066"/>
                    <a:pt x="263" y="1067"/>
                  </a:cubicBezTo>
                  <a:cubicBezTo>
                    <a:pt x="273" y="1070"/>
                    <a:pt x="273" y="1070"/>
                    <a:pt x="384" y="1005"/>
                  </a:cubicBezTo>
                  <a:cubicBezTo>
                    <a:pt x="405" y="993"/>
                    <a:pt x="430" y="978"/>
                    <a:pt x="456" y="963"/>
                  </a:cubicBezTo>
                  <a:cubicBezTo>
                    <a:pt x="443" y="974"/>
                    <a:pt x="431" y="985"/>
                    <a:pt x="420" y="995"/>
                  </a:cubicBezTo>
                  <a:cubicBezTo>
                    <a:pt x="385" y="1027"/>
                    <a:pt x="373" y="1039"/>
                    <a:pt x="381" y="1054"/>
                  </a:cubicBezTo>
                  <a:cubicBezTo>
                    <a:pt x="384" y="1059"/>
                    <a:pt x="388" y="1062"/>
                    <a:pt x="393" y="1063"/>
                  </a:cubicBezTo>
                  <a:cubicBezTo>
                    <a:pt x="403" y="1066"/>
                    <a:pt x="405" y="1065"/>
                    <a:pt x="482" y="1018"/>
                  </a:cubicBezTo>
                  <a:cubicBezTo>
                    <a:pt x="498" y="1008"/>
                    <a:pt x="519" y="996"/>
                    <a:pt x="537" y="985"/>
                  </a:cubicBezTo>
                  <a:cubicBezTo>
                    <a:pt x="535" y="989"/>
                    <a:pt x="532" y="992"/>
                    <a:pt x="531" y="995"/>
                  </a:cubicBezTo>
                  <a:cubicBezTo>
                    <a:pt x="523" y="1006"/>
                    <a:pt x="516" y="1017"/>
                    <a:pt x="511" y="1025"/>
                  </a:cubicBezTo>
                  <a:cubicBezTo>
                    <a:pt x="501" y="1040"/>
                    <a:pt x="497" y="1047"/>
                    <a:pt x="502" y="1058"/>
                  </a:cubicBezTo>
                  <a:cubicBezTo>
                    <a:pt x="505" y="1062"/>
                    <a:pt x="509" y="1065"/>
                    <a:pt x="514" y="1066"/>
                  </a:cubicBezTo>
                  <a:cubicBezTo>
                    <a:pt x="520" y="1068"/>
                    <a:pt x="525" y="1067"/>
                    <a:pt x="538" y="1060"/>
                  </a:cubicBezTo>
                  <a:cubicBezTo>
                    <a:pt x="545" y="1056"/>
                    <a:pt x="554" y="1051"/>
                    <a:pt x="566" y="1043"/>
                  </a:cubicBezTo>
                  <a:cubicBezTo>
                    <a:pt x="572" y="1040"/>
                    <a:pt x="579" y="1035"/>
                    <a:pt x="582" y="1034"/>
                  </a:cubicBezTo>
                  <a:cubicBezTo>
                    <a:pt x="583" y="1033"/>
                    <a:pt x="584" y="1033"/>
                    <a:pt x="585" y="1032"/>
                  </a:cubicBezTo>
                  <a:cubicBezTo>
                    <a:pt x="594" y="1027"/>
                    <a:pt x="597" y="1016"/>
                    <a:pt x="592" y="1008"/>
                  </a:cubicBezTo>
                  <a:cubicBezTo>
                    <a:pt x="590" y="1003"/>
                    <a:pt x="586" y="1000"/>
                    <a:pt x="581" y="999"/>
                  </a:cubicBezTo>
                  <a:cubicBezTo>
                    <a:pt x="577" y="998"/>
                    <a:pt x="575" y="998"/>
                    <a:pt x="571" y="999"/>
                  </a:cubicBezTo>
                  <a:cubicBezTo>
                    <a:pt x="577" y="990"/>
                    <a:pt x="583" y="981"/>
                    <a:pt x="587" y="973"/>
                  </a:cubicBezTo>
                  <a:cubicBezTo>
                    <a:pt x="600" y="954"/>
                    <a:pt x="605" y="945"/>
                    <a:pt x="599" y="934"/>
                  </a:cubicBezTo>
                  <a:cubicBezTo>
                    <a:pt x="597" y="929"/>
                    <a:pt x="593" y="926"/>
                    <a:pt x="588" y="925"/>
                  </a:cubicBezTo>
                  <a:cubicBezTo>
                    <a:pt x="579" y="922"/>
                    <a:pt x="570" y="924"/>
                    <a:pt x="525" y="950"/>
                  </a:cubicBezTo>
                  <a:cubicBezTo>
                    <a:pt x="542" y="936"/>
                    <a:pt x="558" y="922"/>
                    <a:pt x="570" y="911"/>
                  </a:cubicBezTo>
                  <a:cubicBezTo>
                    <a:pt x="593" y="891"/>
                    <a:pt x="602" y="883"/>
                    <a:pt x="594" y="869"/>
                  </a:cubicBezTo>
                  <a:cubicBezTo>
                    <a:pt x="592" y="864"/>
                    <a:pt x="588" y="861"/>
                    <a:pt x="583" y="860"/>
                  </a:cubicBezTo>
                  <a:cubicBezTo>
                    <a:pt x="574" y="857"/>
                    <a:pt x="569" y="856"/>
                    <a:pt x="461" y="918"/>
                  </a:cubicBezTo>
                  <a:cubicBezTo>
                    <a:pt x="480" y="905"/>
                    <a:pt x="497" y="893"/>
                    <a:pt x="511" y="883"/>
                  </a:cubicBezTo>
                  <a:cubicBezTo>
                    <a:pt x="534" y="866"/>
                    <a:pt x="554" y="851"/>
                    <a:pt x="568" y="841"/>
                  </a:cubicBezTo>
                  <a:cubicBezTo>
                    <a:pt x="576" y="835"/>
                    <a:pt x="582" y="831"/>
                    <a:pt x="586" y="828"/>
                  </a:cubicBezTo>
                  <a:cubicBezTo>
                    <a:pt x="591" y="823"/>
                    <a:pt x="604" y="814"/>
                    <a:pt x="596" y="800"/>
                  </a:cubicBezTo>
                  <a:cubicBezTo>
                    <a:pt x="593" y="795"/>
                    <a:pt x="589" y="792"/>
                    <a:pt x="584" y="790"/>
                  </a:cubicBezTo>
                  <a:cubicBezTo>
                    <a:pt x="580" y="789"/>
                    <a:pt x="576" y="789"/>
                    <a:pt x="569" y="791"/>
                  </a:cubicBezTo>
                  <a:cubicBezTo>
                    <a:pt x="584" y="782"/>
                    <a:pt x="598" y="773"/>
                    <a:pt x="611" y="764"/>
                  </a:cubicBezTo>
                  <a:cubicBezTo>
                    <a:pt x="613" y="767"/>
                    <a:pt x="616" y="768"/>
                    <a:pt x="619" y="769"/>
                  </a:cubicBezTo>
                  <a:cubicBezTo>
                    <a:pt x="626" y="771"/>
                    <a:pt x="630" y="772"/>
                    <a:pt x="664" y="753"/>
                  </a:cubicBezTo>
                  <a:cubicBezTo>
                    <a:pt x="664" y="753"/>
                    <a:pt x="665" y="752"/>
                    <a:pt x="666" y="752"/>
                  </a:cubicBezTo>
                  <a:cubicBezTo>
                    <a:pt x="656" y="762"/>
                    <a:pt x="646" y="772"/>
                    <a:pt x="639" y="780"/>
                  </a:cubicBezTo>
                  <a:cubicBezTo>
                    <a:pt x="632" y="787"/>
                    <a:pt x="638" y="785"/>
                    <a:pt x="634" y="789"/>
                  </a:cubicBezTo>
                  <a:cubicBezTo>
                    <a:pt x="627" y="797"/>
                    <a:pt x="619" y="805"/>
                    <a:pt x="626" y="817"/>
                  </a:cubicBezTo>
                  <a:cubicBezTo>
                    <a:pt x="628" y="821"/>
                    <a:pt x="632" y="824"/>
                    <a:pt x="637" y="825"/>
                  </a:cubicBezTo>
                  <a:cubicBezTo>
                    <a:pt x="645" y="828"/>
                    <a:pt x="635" y="836"/>
                    <a:pt x="672" y="814"/>
                  </a:cubicBezTo>
                  <a:cubicBezTo>
                    <a:pt x="670" y="816"/>
                    <a:pt x="669" y="817"/>
                    <a:pt x="668" y="819"/>
                  </a:cubicBezTo>
                  <a:cubicBezTo>
                    <a:pt x="655" y="832"/>
                    <a:pt x="643" y="845"/>
                    <a:pt x="634" y="855"/>
                  </a:cubicBezTo>
                  <a:cubicBezTo>
                    <a:pt x="630" y="860"/>
                    <a:pt x="634" y="861"/>
                    <a:pt x="631" y="863"/>
                  </a:cubicBezTo>
                  <a:cubicBezTo>
                    <a:pt x="627" y="868"/>
                    <a:pt x="619" y="877"/>
                    <a:pt x="625" y="888"/>
                  </a:cubicBezTo>
                  <a:cubicBezTo>
                    <a:pt x="628" y="893"/>
                    <a:pt x="632" y="896"/>
                    <a:pt x="637" y="897"/>
                  </a:cubicBezTo>
                  <a:cubicBezTo>
                    <a:pt x="645" y="900"/>
                    <a:pt x="644" y="901"/>
                    <a:pt x="677" y="881"/>
                  </a:cubicBezTo>
                  <a:cubicBezTo>
                    <a:pt x="670" y="889"/>
                    <a:pt x="663" y="896"/>
                    <a:pt x="658" y="901"/>
                  </a:cubicBezTo>
                  <a:cubicBezTo>
                    <a:pt x="648" y="911"/>
                    <a:pt x="639" y="920"/>
                    <a:pt x="633" y="927"/>
                  </a:cubicBezTo>
                  <a:cubicBezTo>
                    <a:pt x="621" y="939"/>
                    <a:pt x="614" y="947"/>
                    <a:pt x="620" y="959"/>
                  </a:cubicBezTo>
                  <a:cubicBezTo>
                    <a:pt x="623" y="963"/>
                    <a:pt x="627" y="966"/>
                    <a:pt x="632" y="968"/>
                  </a:cubicBezTo>
                  <a:cubicBezTo>
                    <a:pt x="640" y="970"/>
                    <a:pt x="640" y="970"/>
                    <a:pt x="674" y="949"/>
                  </a:cubicBezTo>
                  <a:cubicBezTo>
                    <a:pt x="675" y="948"/>
                    <a:pt x="676" y="947"/>
                    <a:pt x="677" y="947"/>
                  </a:cubicBezTo>
                  <a:cubicBezTo>
                    <a:pt x="665" y="960"/>
                    <a:pt x="653" y="972"/>
                    <a:pt x="643" y="983"/>
                  </a:cubicBezTo>
                  <a:cubicBezTo>
                    <a:pt x="619" y="1008"/>
                    <a:pt x="612" y="1016"/>
                    <a:pt x="619" y="1029"/>
                  </a:cubicBezTo>
                  <a:cubicBezTo>
                    <a:pt x="622" y="1033"/>
                    <a:pt x="626" y="1037"/>
                    <a:pt x="631" y="1038"/>
                  </a:cubicBezTo>
                  <a:cubicBezTo>
                    <a:pt x="641" y="1041"/>
                    <a:pt x="645" y="1039"/>
                    <a:pt x="715" y="997"/>
                  </a:cubicBezTo>
                  <a:cubicBezTo>
                    <a:pt x="716" y="996"/>
                    <a:pt x="717" y="995"/>
                    <a:pt x="719" y="995"/>
                  </a:cubicBezTo>
                  <a:cubicBezTo>
                    <a:pt x="714" y="1001"/>
                    <a:pt x="710" y="1008"/>
                    <a:pt x="707" y="1014"/>
                  </a:cubicBezTo>
                  <a:cubicBezTo>
                    <a:pt x="692" y="1038"/>
                    <a:pt x="687" y="1047"/>
                    <a:pt x="693" y="1058"/>
                  </a:cubicBezTo>
                  <a:cubicBezTo>
                    <a:pt x="695" y="1062"/>
                    <a:pt x="699" y="1066"/>
                    <a:pt x="704" y="1067"/>
                  </a:cubicBezTo>
                  <a:cubicBezTo>
                    <a:pt x="710" y="1068"/>
                    <a:pt x="712" y="1068"/>
                    <a:pt x="721" y="1063"/>
                  </a:cubicBezTo>
                  <a:cubicBezTo>
                    <a:pt x="725" y="1061"/>
                    <a:pt x="729" y="1059"/>
                    <a:pt x="735" y="1055"/>
                  </a:cubicBezTo>
                  <a:cubicBezTo>
                    <a:pt x="744" y="1049"/>
                    <a:pt x="761" y="1040"/>
                    <a:pt x="767" y="1037"/>
                  </a:cubicBezTo>
                  <a:cubicBezTo>
                    <a:pt x="769" y="1036"/>
                    <a:pt x="771" y="1036"/>
                    <a:pt x="773" y="1035"/>
                  </a:cubicBezTo>
                  <a:cubicBezTo>
                    <a:pt x="781" y="1030"/>
                    <a:pt x="784" y="1019"/>
                    <a:pt x="780" y="1010"/>
                  </a:cubicBezTo>
                  <a:cubicBezTo>
                    <a:pt x="777" y="1006"/>
                    <a:pt x="773" y="1003"/>
                    <a:pt x="768" y="1001"/>
                  </a:cubicBezTo>
                  <a:close/>
                  <a:moveTo>
                    <a:pt x="97" y="521"/>
                  </a:moveTo>
                  <a:cubicBezTo>
                    <a:pt x="98" y="521"/>
                    <a:pt x="100" y="520"/>
                    <a:pt x="102" y="520"/>
                  </a:cubicBezTo>
                  <a:cubicBezTo>
                    <a:pt x="100" y="520"/>
                    <a:pt x="98" y="521"/>
                    <a:pt x="97" y="521"/>
                  </a:cubicBezTo>
                  <a:close/>
                  <a:moveTo>
                    <a:pt x="138" y="1004"/>
                  </a:moveTo>
                  <a:cubicBezTo>
                    <a:pt x="136" y="1003"/>
                    <a:pt x="135" y="1002"/>
                    <a:pt x="133" y="1000"/>
                  </a:cubicBezTo>
                  <a:cubicBezTo>
                    <a:pt x="135" y="1002"/>
                    <a:pt x="136" y="1003"/>
                    <a:pt x="138" y="1004"/>
                  </a:cubicBezTo>
                  <a:close/>
                  <a:moveTo>
                    <a:pt x="572" y="1034"/>
                  </a:moveTo>
                  <a:cubicBezTo>
                    <a:pt x="569" y="1033"/>
                    <a:pt x="566" y="1031"/>
                    <a:pt x="563" y="1028"/>
                  </a:cubicBezTo>
                  <a:cubicBezTo>
                    <a:pt x="565" y="1031"/>
                    <a:pt x="569" y="1033"/>
                    <a:pt x="572" y="1034"/>
                  </a:cubicBezTo>
                  <a:close/>
                  <a:moveTo>
                    <a:pt x="750" y="1030"/>
                  </a:moveTo>
                  <a:cubicBezTo>
                    <a:pt x="750" y="1031"/>
                    <a:pt x="751" y="1032"/>
                    <a:pt x="752" y="1032"/>
                  </a:cubicBezTo>
                  <a:cubicBezTo>
                    <a:pt x="751" y="1032"/>
                    <a:pt x="750" y="1031"/>
                    <a:pt x="750" y="1030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10B14542-D86A-4244-9737-3DBD7E2285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9826" y="1979613"/>
              <a:ext cx="1143000" cy="1562099"/>
            </a:xfrm>
            <a:custGeom>
              <a:avLst/>
              <a:gdLst>
                <a:gd name="T0" fmla="*/ 497 w 789"/>
                <a:gd name="T1" fmla="*/ 406 h 1079"/>
                <a:gd name="T2" fmla="*/ 266 w 789"/>
                <a:gd name="T3" fmla="*/ 52 h 1079"/>
                <a:gd name="T4" fmla="*/ 600 w 789"/>
                <a:gd name="T5" fmla="*/ 166 h 1079"/>
                <a:gd name="T6" fmla="*/ 542 w 789"/>
                <a:gd name="T7" fmla="*/ 110 h 1079"/>
                <a:gd name="T8" fmla="*/ 211 w 789"/>
                <a:gd name="T9" fmla="*/ 256 h 1079"/>
                <a:gd name="T10" fmla="*/ 585 w 789"/>
                <a:gd name="T11" fmla="*/ 258 h 1079"/>
                <a:gd name="T12" fmla="*/ 789 w 789"/>
                <a:gd name="T13" fmla="*/ 1060 h 1079"/>
                <a:gd name="T14" fmla="*/ 774 w 789"/>
                <a:gd name="T15" fmla="*/ 1078 h 1079"/>
                <a:gd name="T16" fmla="*/ 750 w 789"/>
                <a:gd name="T17" fmla="*/ 1078 h 1079"/>
                <a:gd name="T18" fmla="*/ 652 w 789"/>
                <a:gd name="T19" fmla="*/ 1079 h 1079"/>
                <a:gd name="T20" fmla="*/ 634 w 789"/>
                <a:gd name="T21" fmla="*/ 1079 h 1079"/>
                <a:gd name="T22" fmla="*/ 618 w 789"/>
                <a:gd name="T23" fmla="*/ 1060 h 1079"/>
                <a:gd name="T24" fmla="*/ 618 w 789"/>
                <a:gd name="T25" fmla="*/ 793 h 1079"/>
                <a:gd name="T26" fmla="*/ 605 w 789"/>
                <a:gd name="T27" fmla="*/ 1030 h 1079"/>
                <a:gd name="T28" fmla="*/ 588 w 789"/>
                <a:gd name="T29" fmla="*/ 1079 h 1079"/>
                <a:gd name="T30" fmla="*/ 573 w 789"/>
                <a:gd name="T31" fmla="*/ 1079 h 1079"/>
                <a:gd name="T32" fmla="*/ 344 w 789"/>
                <a:gd name="T33" fmla="*/ 1078 h 1079"/>
                <a:gd name="T34" fmla="*/ 189 w 789"/>
                <a:gd name="T35" fmla="*/ 1063 h 1079"/>
                <a:gd name="T36" fmla="*/ 189 w 789"/>
                <a:gd name="T37" fmla="*/ 1047 h 1079"/>
                <a:gd name="T38" fmla="*/ 189 w 789"/>
                <a:gd name="T39" fmla="*/ 917 h 1079"/>
                <a:gd name="T40" fmla="*/ 189 w 789"/>
                <a:gd name="T41" fmla="*/ 785 h 1079"/>
                <a:gd name="T42" fmla="*/ 175 w 789"/>
                <a:gd name="T43" fmla="*/ 813 h 1079"/>
                <a:gd name="T44" fmla="*/ 175 w 789"/>
                <a:gd name="T45" fmla="*/ 1057 h 1079"/>
                <a:gd name="T46" fmla="*/ 160 w 789"/>
                <a:gd name="T47" fmla="*/ 1078 h 1079"/>
                <a:gd name="T48" fmla="*/ 111 w 789"/>
                <a:gd name="T49" fmla="*/ 1077 h 1079"/>
                <a:gd name="T50" fmla="*/ 18 w 789"/>
                <a:gd name="T51" fmla="*/ 1077 h 1079"/>
                <a:gd name="T52" fmla="*/ 3 w 789"/>
                <a:gd name="T53" fmla="*/ 1057 h 1079"/>
                <a:gd name="T54" fmla="*/ 3 w 789"/>
                <a:gd name="T55" fmla="*/ 938 h 1079"/>
                <a:gd name="T56" fmla="*/ 87 w 789"/>
                <a:gd name="T57" fmla="*/ 540 h 1079"/>
                <a:gd name="T58" fmla="*/ 295 w 789"/>
                <a:gd name="T59" fmla="*/ 453 h 1079"/>
                <a:gd name="T60" fmla="*/ 319 w 789"/>
                <a:gd name="T61" fmla="*/ 470 h 1079"/>
                <a:gd name="T62" fmla="*/ 478 w 789"/>
                <a:gd name="T63" fmla="*/ 469 h 1079"/>
                <a:gd name="T64" fmla="*/ 490 w 789"/>
                <a:gd name="T65" fmla="*/ 459 h 1079"/>
                <a:gd name="T66" fmla="*/ 504 w 789"/>
                <a:gd name="T67" fmla="*/ 456 h 1079"/>
                <a:gd name="T68" fmla="*/ 772 w 789"/>
                <a:gd name="T69" fmla="*/ 740 h 1079"/>
                <a:gd name="T70" fmla="*/ 522 w 789"/>
                <a:gd name="T71" fmla="*/ 477 h 1079"/>
                <a:gd name="T72" fmla="*/ 495 w 789"/>
                <a:gd name="T73" fmla="*/ 479 h 1079"/>
                <a:gd name="T74" fmla="*/ 322 w 789"/>
                <a:gd name="T75" fmla="*/ 495 h 1079"/>
                <a:gd name="T76" fmla="*/ 292 w 789"/>
                <a:gd name="T77" fmla="*/ 474 h 1079"/>
                <a:gd name="T78" fmla="*/ 108 w 789"/>
                <a:gd name="T79" fmla="*/ 551 h 1079"/>
                <a:gd name="T80" fmla="*/ 27 w 789"/>
                <a:gd name="T81" fmla="*/ 946 h 1079"/>
                <a:gd name="T82" fmla="*/ 32 w 789"/>
                <a:gd name="T83" fmla="*/ 1052 h 1079"/>
                <a:gd name="T84" fmla="*/ 148 w 789"/>
                <a:gd name="T85" fmla="*/ 1052 h 1079"/>
                <a:gd name="T86" fmla="*/ 148 w 789"/>
                <a:gd name="T87" fmla="*/ 861 h 1079"/>
                <a:gd name="T88" fmla="*/ 148 w 789"/>
                <a:gd name="T89" fmla="*/ 771 h 1079"/>
                <a:gd name="T90" fmla="*/ 165 w 789"/>
                <a:gd name="T91" fmla="*/ 756 h 1079"/>
                <a:gd name="T92" fmla="*/ 205 w 789"/>
                <a:gd name="T93" fmla="*/ 757 h 1079"/>
                <a:gd name="T94" fmla="*/ 216 w 789"/>
                <a:gd name="T95" fmla="*/ 780 h 1079"/>
                <a:gd name="T96" fmla="*/ 217 w 789"/>
                <a:gd name="T97" fmla="*/ 1033 h 1079"/>
                <a:gd name="T98" fmla="*/ 393 w 789"/>
                <a:gd name="T99" fmla="*/ 1049 h 1079"/>
                <a:gd name="T100" fmla="*/ 576 w 789"/>
                <a:gd name="T101" fmla="*/ 1049 h 1079"/>
                <a:gd name="T102" fmla="*/ 575 w 789"/>
                <a:gd name="T103" fmla="*/ 840 h 1079"/>
                <a:gd name="T104" fmla="*/ 575 w 789"/>
                <a:gd name="T105" fmla="*/ 769 h 1079"/>
                <a:gd name="T106" fmla="*/ 624 w 789"/>
                <a:gd name="T107" fmla="*/ 753 h 1079"/>
                <a:gd name="T108" fmla="*/ 648 w 789"/>
                <a:gd name="T109" fmla="*/ 772 h 1079"/>
                <a:gd name="T110" fmla="*/ 648 w 789"/>
                <a:gd name="T111" fmla="*/ 1015 h 1079"/>
                <a:gd name="T112" fmla="*/ 672 w 789"/>
                <a:gd name="T113" fmla="*/ 1049 h 1079"/>
                <a:gd name="T114" fmla="*/ 759 w 789"/>
                <a:gd name="T115" fmla="*/ 1047 h 1079"/>
                <a:gd name="T116" fmla="*/ 761 w 789"/>
                <a:gd name="T117" fmla="*/ 902 h 1079"/>
                <a:gd name="T118" fmla="*/ 789 w 789"/>
                <a:gd name="T119" fmla="*/ 1051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9" h="1079">
                  <a:moveTo>
                    <a:pt x="598" y="260"/>
                  </a:moveTo>
                  <a:cubicBezTo>
                    <a:pt x="598" y="260"/>
                    <a:pt x="597" y="278"/>
                    <a:pt x="584" y="308"/>
                  </a:cubicBezTo>
                  <a:cubicBezTo>
                    <a:pt x="572" y="337"/>
                    <a:pt x="546" y="378"/>
                    <a:pt x="497" y="406"/>
                  </a:cubicBezTo>
                  <a:cubicBezTo>
                    <a:pt x="450" y="435"/>
                    <a:pt x="379" y="445"/>
                    <a:pt x="313" y="419"/>
                  </a:cubicBezTo>
                  <a:cubicBezTo>
                    <a:pt x="248" y="393"/>
                    <a:pt x="192" y="328"/>
                    <a:pt x="183" y="251"/>
                  </a:cubicBezTo>
                  <a:cubicBezTo>
                    <a:pt x="172" y="175"/>
                    <a:pt x="207" y="95"/>
                    <a:pt x="266" y="52"/>
                  </a:cubicBezTo>
                  <a:cubicBezTo>
                    <a:pt x="325" y="6"/>
                    <a:pt x="401" y="0"/>
                    <a:pt x="458" y="17"/>
                  </a:cubicBezTo>
                  <a:cubicBezTo>
                    <a:pt x="517" y="35"/>
                    <a:pt x="555" y="74"/>
                    <a:pt x="575" y="105"/>
                  </a:cubicBezTo>
                  <a:cubicBezTo>
                    <a:pt x="595" y="137"/>
                    <a:pt x="600" y="161"/>
                    <a:pt x="600" y="166"/>
                  </a:cubicBezTo>
                  <a:cubicBezTo>
                    <a:pt x="603" y="189"/>
                    <a:pt x="598" y="215"/>
                    <a:pt x="593" y="222"/>
                  </a:cubicBezTo>
                  <a:cubicBezTo>
                    <a:pt x="586" y="229"/>
                    <a:pt x="586" y="218"/>
                    <a:pt x="574" y="174"/>
                  </a:cubicBezTo>
                  <a:cubicBezTo>
                    <a:pt x="571" y="163"/>
                    <a:pt x="563" y="138"/>
                    <a:pt x="542" y="110"/>
                  </a:cubicBezTo>
                  <a:cubicBezTo>
                    <a:pt x="520" y="82"/>
                    <a:pt x="483" y="52"/>
                    <a:pt x="431" y="42"/>
                  </a:cubicBezTo>
                  <a:cubicBezTo>
                    <a:pt x="381" y="31"/>
                    <a:pt x="318" y="43"/>
                    <a:pt x="271" y="85"/>
                  </a:cubicBezTo>
                  <a:cubicBezTo>
                    <a:pt x="224" y="125"/>
                    <a:pt x="199" y="193"/>
                    <a:pt x="211" y="256"/>
                  </a:cubicBezTo>
                  <a:cubicBezTo>
                    <a:pt x="221" y="320"/>
                    <a:pt x="267" y="375"/>
                    <a:pt x="323" y="398"/>
                  </a:cubicBezTo>
                  <a:cubicBezTo>
                    <a:pt x="379" y="421"/>
                    <a:pt x="440" y="414"/>
                    <a:pt x="483" y="392"/>
                  </a:cubicBezTo>
                  <a:cubicBezTo>
                    <a:pt x="573" y="343"/>
                    <a:pt x="582" y="262"/>
                    <a:pt x="585" y="258"/>
                  </a:cubicBezTo>
                  <a:cubicBezTo>
                    <a:pt x="596" y="227"/>
                    <a:pt x="604" y="200"/>
                    <a:pt x="598" y="260"/>
                  </a:cubicBezTo>
                  <a:close/>
                  <a:moveTo>
                    <a:pt x="789" y="1051"/>
                  </a:moveTo>
                  <a:cubicBezTo>
                    <a:pt x="789" y="1060"/>
                    <a:pt x="789" y="1060"/>
                    <a:pt x="789" y="1060"/>
                  </a:cubicBezTo>
                  <a:cubicBezTo>
                    <a:pt x="789" y="1062"/>
                    <a:pt x="789" y="1062"/>
                    <a:pt x="789" y="1062"/>
                  </a:cubicBezTo>
                  <a:cubicBezTo>
                    <a:pt x="789" y="1064"/>
                    <a:pt x="789" y="1064"/>
                    <a:pt x="789" y="1064"/>
                  </a:cubicBezTo>
                  <a:cubicBezTo>
                    <a:pt x="787" y="1071"/>
                    <a:pt x="782" y="1077"/>
                    <a:pt x="774" y="1078"/>
                  </a:cubicBezTo>
                  <a:cubicBezTo>
                    <a:pt x="773" y="1078"/>
                    <a:pt x="773" y="1078"/>
                    <a:pt x="773" y="1078"/>
                  </a:cubicBezTo>
                  <a:cubicBezTo>
                    <a:pt x="768" y="1078"/>
                    <a:pt x="768" y="1078"/>
                    <a:pt x="768" y="1078"/>
                  </a:cubicBezTo>
                  <a:cubicBezTo>
                    <a:pt x="750" y="1078"/>
                    <a:pt x="750" y="1078"/>
                    <a:pt x="750" y="1078"/>
                  </a:cubicBezTo>
                  <a:cubicBezTo>
                    <a:pt x="737" y="1078"/>
                    <a:pt x="724" y="1078"/>
                    <a:pt x="710" y="1078"/>
                  </a:cubicBezTo>
                  <a:cubicBezTo>
                    <a:pt x="696" y="1078"/>
                    <a:pt x="682" y="1079"/>
                    <a:pt x="667" y="1079"/>
                  </a:cubicBezTo>
                  <a:cubicBezTo>
                    <a:pt x="652" y="1079"/>
                    <a:pt x="652" y="1079"/>
                    <a:pt x="652" y="1079"/>
                  </a:cubicBezTo>
                  <a:cubicBezTo>
                    <a:pt x="641" y="1079"/>
                    <a:pt x="641" y="1079"/>
                    <a:pt x="641" y="1079"/>
                  </a:cubicBezTo>
                  <a:cubicBezTo>
                    <a:pt x="635" y="1079"/>
                    <a:pt x="635" y="1079"/>
                    <a:pt x="635" y="1079"/>
                  </a:cubicBezTo>
                  <a:cubicBezTo>
                    <a:pt x="634" y="1079"/>
                    <a:pt x="634" y="1079"/>
                    <a:pt x="634" y="1079"/>
                  </a:cubicBezTo>
                  <a:cubicBezTo>
                    <a:pt x="628" y="1078"/>
                    <a:pt x="618" y="1069"/>
                    <a:pt x="618" y="1063"/>
                  </a:cubicBezTo>
                  <a:cubicBezTo>
                    <a:pt x="618" y="1062"/>
                    <a:pt x="618" y="1062"/>
                    <a:pt x="618" y="1062"/>
                  </a:cubicBezTo>
                  <a:cubicBezTo>
                    <a:pt x="618" y="1060"/>
                    <a:pt x="618" y="1060"/>
                    <a:pt x="618" y="1060"/>
                  </a:cubicBezTo>
                  <a:cubicBezTo>
                    <a:pt x="618" y="1028"/>
                    <a:pt x="618" y="995"/>
                    <a:pt x="618" y="960"/>
                  </a:cubicBezTo>
                  <a:cubicBezTo>
                    <a:pt x="618" y="925"/>
                    <a:pt x="618" y="889"/>
                    <a:pt x="618" y="851"/>
                  </a:cubicBezTo>
                  <a:cubicBezTo>
                    <a:pt x="618" y="832"/>
                    <a:pt x="618" y="813"/>
                    <a:pt x="618" y="793"/>
                  </a:cubicBezTo>
                  <a:cubicBezTo>
                    <a:pt x="618" y="783"/>
                    <a:pt x="618" y="783"/>
                    <a:pt x="618" y="783"/>
                  </a:cubicBezTo>
                  <a:cubicBezTo>
                    <a:pt x="616" y="783"/>
                    <a:pt x="607" y="783"/>
                    <a:pt x="605" y="783"/>
                  </a:cubicBezTo>
                  <a:cubicBezTo>
                    <a:pt x="605" y="861"/>
                    <a:pt x="605" y="944"/>
                    <a:pt x="605" y="1030"/>
                  </a:cubicBezTo>
                  <a:cubicBezTo>
                    <a:pt x="605" y="1064"/>
                    <a:pt x="605" y="1064"/>
                    <a:pt x="605" y="1064"/>
                  </a:cubicBezTo>
                  <a:cubicBezTo>
                    <a:pt x="601" y="1070"/>
                    <a:pt x="598" y="1074"/>
                    <a:pt x="589" y="1079"/>
                  </a:cubicBezTo>
                  <a:cubicBezTo>
                    <a:pt x="588" y="1079"/>
                    <a:pt x="588" y="1079"/>
                    <a:pt x="588" y="1079"/>
                  </a:cubicBezTo>
                  <a:cubicBezTo>
                    <a:pt x="586" y="1079"/>
                    <a:pt x="586" y="1079"/>
                    <a:pt x="586" y="1079"/>
                  </a:cubicBezTo>
                  <a:cubicBezTo>
                    <a:pt x="582" y="1079"/>
                    <a:pt x="582" y="1079"/>
                    <a:pt x="582" y="1079"/>
                  </a:cubicBezTo>
                  <a:cubicBezTo>
                    <a:pt x="573" y="1079"/>
                    <a:pt x="573" y="1079"/>
                    <a:pt x="573" y="1079"/>
                  </a:cubicBezTo>
                  <a:cubicBezTo>
                    <a:pt x="556" y="1079"/>
                    <a:pt x="556" y="1079"/>
                    <a:pt x="556" y="1079"/>
                  </a:cubicBezTo>
                  <a:cubicBezTo>
                    <a:pt x="533" y="1079"/>
                    <a:pt x="510" y="1079"/>
                    <a:pt x="486" y="1079"/>
                  </a:cubicBezTo>
                  <a:cubicBezTo>
                    <a:pt x="439" y="1079"/>
                    <a:pt x="392" y="1079"/>
                    <a:pt x="344" y="1078"/>
                  </a:cubicBezTo>
                  <a:cubicBezTo>
                    <a:pt x="296" y="1078"/>
                    <a:pt x="255" y="1078"/>
                    <a:pt x="206" y="1078"/>
                  </a:cubicBezTo>
                  <a:cubicBezTo>
                    <a:pt x="204" y="1078"/>
                    <a:pt x="204" y="1078"/>
                    <a:pt x="204" y="1078"/>
                  </a:cubicBezTo>
                  <a:cubicBezTo>
                    <a:pt x="194" y="1073"/>
                    <a:pt x="191" y="1068"/>
                    <a:pt x="189" y="1063"/>
                  </a:cubicBezTo>
                  <a:cubicBezTo>
                    <a:pt x="189" y="1061"/>
                    <a:pt x="189" y="1061"/>
                    <a:pt x="189" y="1061"/>
                  </a:cubicBezTo>
                  <a:cubicBezTo>
                    <a:pt x="189" y="1056"/>
                    <a:pt x="189" y="1056"/>
                    <a:pt x="189" y="1056"/>
                  </a:cubicBezTo>
                  <a:cubicBezTo>
                    <a:pt x="189" y="1047"/>
                    <a:pt x="189" y="1047"/>
                    <a:pt x="189" y="1047"/>
                  </a:cubicBezTo>
                  <a:cubicBezTo>
                    <a:pt x="189" y="1028"/>
                    <a:pt x="189" y="1028"/>
                    <a:pt x="189" y="1028"/>
                  </a:cubicBezTo>
                  <a:cubicBezTo>
                    <a:pt x="189" y="991"/>
                    <a:pt x="189" y="991"/>
                    <a:pt x="189" y="991"/>
                  </a:cubicBezTo>
                  <a:cubicBezTo>
                    <a:pt x="189" y="917"/>
                    <a:pt x="189" y="917"/>
                    <a:pt x="189" y="917"/>
                  </a:cubicBezTo>
                  <a:cubicBezTo>
                    <a:pt x="189" y="842"/>
                    <a:pt x="189" y="842"/>
                    <a:pt x="189" y="842"/>
                  </a:cubicBezTo>
                  <a:cubicBezTo>
                    <a:pt x="189" y="804"/>
                    <a:pt x="189" y="804"/>
                    <a:pt x="189" y="804"/>
                  </a:cubicBezTo>
                  <a:cubicBezTo>
                    <a:pt x="189" y="785"/>
                    <a:pt x="189" y="785"/>
                    <a:pt x="189" y="785"/>
                  </a:cubicBezTo>
                  <a:cubicBezTo>
                    <a:pt x="189" y="782"/>
                    <a:pt x="189" y="782"/>
                    <a:pt x="189" y="782"/>
                  </a:cubicBezTo>
                  <a:cubicBezTo>
                    <a:pt x="187" y="782"/>
                    <a:pt x="177" y="782"/>
                    <a:pt x="175" y="782"/>
                  </a:cubicBezTo>
                  <a:cubicBezTo>
                    <a:pt x="175" y="813"/>
                    <a:pt x="175" y="813"/>
                    <a:pt x="175" y="813"/>
                  </a:cubicBezTo>
                  <a:cubicBezTo>
                    <a:pt x="175" y="889"/>
                    <a:pt x="175" y="889"/>
                    <a:pt x="175" y="889"/>
                  </a:cubicBezTo>
                  <a:cubicBezTo>
                    <a:pt x="175" y="939"/>
                    <a:pt x="175" y="989"/>
                    <a:pt x="175" y="1039"/>
                  </a:cubicBezTo>
                  <a:cubicBezTo>
                    <a:pt x="175" y="1057"/>
                    <a:pt x="175" y="1057"/>
                    <a:pt x="175" y="1057"/>
                  </a:cubicBezTo>
                  <a:cubicBezTo>
                    <a:pt x="175" y="1062"/>
                    <a:pt x="175" y="1062"/>
                    <a:pt x="175" y="1062"/>
                  </a:cubicBezTo>
                  <a:cubicBezTo>
                    <a:pt x="175" y="1063"/>
                    <a:pt x="175" y="1063"/>
                    <a:pt x="175" y="1063"/>
                  </a:cubicBezTo>
                  <a:cubicBezTo>
                    <a:pt x="173" y="1068"/>
                    <a:pt x="167" y="1075"/>
                    <a:pt x="160" y="1078"/>
                  </a:cubicBezTo>
                  <a:cubicBezTo>
                    <a:pt x="158" y="1078"/>
                    <a:pt x="158" y="1078"/>
                    <a:pt x="158" y="1078"/>
                  </a:cubicBezTo>
                  <a:cubicBezTo>
                    <a:pt x="148" y="1078"/>
                    <a:pt x="148" y="1078"/>
                    <a:pt x="148" y="1078"/>
                  </a:cubicBezTo>
                  <a:cubicBezTo>
                    <a:pt x="111" y="1077"/>
                    <a:pt x="111" y="1077"/>
                    <a:pt x="111" y="1077"/>
                  </a:cubicBezTo>
                  <a:cubicBezTo>
                    <a:pt x="37" y="1077"/>
                    <a:pt x="37" y="1077"/>
                    <a:pt x="37" y="1077"/>
                  </a:cubicBezTo>
                  <a:cubicBezTo>
                    <a:pt x="19" y="1077"/>
                    <a:pt x="19" y="1077"/>
                    <a:pt x="19" y="1077"/>
                  </a:cubicBezTo>
                  <a:cubicBezTo>
                    <a:pt x="18" y="1077"/>
                    <a:pt x="18" y="1077"/>
                    <a:pt x="18" y="1077"/>
                  </a:cubicBezTo>
                  <a:cubicBezTo>
                    <a:pt x="9" y="1074"/>
                    <a:pt x="4" y="1068"/>
                    <a:pt x="3" y="1064"/>
                  </a:cubicBezTo>
                  <a:cubicBezTo>
                    <a:pt x="3" y="1063"/>
                    <a:pt x="3" y="1062"/>
                    <a:pt x="3" y="1061"/>
                  </a:cubicBezTo>
                  <a:cubicBezTo>
                    <a:pt x="3" y="1057"/>
                    <a:pt x="3" y="1057"/>
                    <a:pt x="3" y="1057"/>
                  </a:cubicBezTo>
                  <a:cubicBezTo>
                    <a:pt x="3" y="1047"/>
                    <a:pt x="3" y="1047"/>
                    <a:pt x="3" y="1047"/>
                  </a:cubicBezTo>
                  <a:cubicBezTo>
                    <a:pt x="3" y="1011"/>
                    <a:pt x="3" y="1011"/>
                    <a:pt x="3" y="1011"/>
                  </a:cubicBezTo>
                  <a:cubicBezTo>
                    <a:pt x="3" y="938"/>
                    <a:pt x="3" y="938"/>
                    <a:pt x="3" y="938"/>
                  </a:cubicBezTo>
                  <a:cubicBezTo>
                    <a:pt x="2" y="890"/>
                    <a:pt x="2" y="843"/>
                    <a:pt x="2" y="796"/>
                  </a:cubicBezTo>
                  <a:cubicBezTo>
                    <a:pt x="2" y="750"/>
                    <a:pt x="0" y="702"/>
                    <a:pt x="14" y="656"/>
                  </a:cubicBezTo>
                  <a:cubicBezTo>
                    <a:pt x="27" y="610"/>
                    <a:pt x="54" y="570"/>
                    <a:pt x="87" y="540"/>
                  </a:cubicBezTo>
                  <a:cubicBezTo>
                    <a:pt x="121" y="510"/>
                    <a:pt x="160" y="490"/>
                    <a:pt x="199" y="476"/>
                  </a:cubicBezTo>
                  <a:cubicBezTo>
                    <a:pt x="219" y="469"/>
                    <a:pt x="239" y="464"/>
                    <a:pt x="258" y="460"/>
                  </a:cubicBezTo>
                  <a:cubicBezTo>
                    <a:pt x="268" y="457"/>
                    <a:pt x="295" y="453"/>
                    <a:pt x="295" y="453"/>
                  </a:cubicBezTo>
                  <a:cubicBezTo>
                    <a:pt x="298" y="454"/>
                    <a:pt x="303" y="455"/>
                    <a:pt x="307" y="458"/>
                  </a:cubicBezTo>
                  <a:cubicBezTo>
                    <a:pt x="310" y="462"/>
                    <a:pt x="310" y="462"/>
                    <a:pt x="310" y="462"/>
                  </a:cubicBezTo>
                  <a:cubicBezTo>
                    <a:pt x="312" y="465"/>
                    <a:pt x="316" y="467"/>
                    <a:pt x="319" y="470"/>
                  </a:cubicBezTo>
                  <a:cubicBezTo>
                    <a:pt x="346" y="490"/>
                    <a:pt x="382" y="498"/>
                    <a:pt x="413" y="493"/>
                  </a:cubicBezTo>
                  <a:cubicBezTo>
                    <a:pt x="428" y="491"/>
                    <a:pt x="444" y="486"/>
                    <a:pt x="458" y="480"/>
                  </a:cubicBezTo>
                  <a:cubicBezTo>
                    <a:pt x="465" y="477"/>
                    <a:pt x="471" y="473"/>
                    <a:pt x="478" y="469"/>
                  </a:cubicBezTo>
                  <a:cubicBezTo>
                    <a:pt x="480" y="467"/>
                    <a:pt x="484" y="465"/>
                    <a:pt x="486" y="463"/>
                  </a:cubicBezTo>
                  <a:cubicBezTo>
                    <a:pt x="489" y="460"/>
                    <a:pt x="489" y="460"/>
                    <a:pt x="489" y="460"/>
                  </a:cubicBezTo>
                  <a:cubicBezTo>
                    <a:pt x="490" y="459"/>
                    <a:pt x="490" y="459"/>
                    <a:pt x="490" y="459"/>
                  </a:cubicBezTo>
                  <a:cubicBezTo>
                    <a:pt x="494" y="455"/>
                    <a:pt x="498" y="455"/>
                    <a:pt x="501" y="455"/>
                  </a:cubicBezTo>
                  <a:cubicBezTo>
                    <a:pt x="501" y="455"/>
                    <a:pt x="501" y="455"/>
                    <a:pt x="501" y="455"/>
                  </a:cubicBezTo>
                  <a:cubicBezTo>
                    <a:pt x="504" y="456"/>
                    <a:pt x="504" y="456"/>
                    <a:pt x="504" y="456"/>
                  </a:cubicBezTo>
                  <a:cubicBezTo>
                    <a:pt x="567" y="466"/>
                    <a:pt x="620" y="487"/>
                    <a:pt x="661" y="512"/>
                  </a:cubicBezTo>
                  <a:cubicBezTo>
                    <a:pt x="742" y="565"/>
                    <a:pt x="760" y="630"/>
                    <a:pt x="764" y="640"/>
                  </a:cubicBezTo>
                  <a:cubicBezTo>
                    <a:pt x="778" y="688"/>
                    <a:pt x="774" y="732"/>
                    <a:pt x="772" y="740"/>
                  </a:cubicBezTo>
                  <a:cubicBezTo>
                    <a:pt x="767" y="750"/>
                    <a:pt x="776" y="724"/>
                    <a:pt x="752" y="645"/>
                  </a:cubicBezTo>
                  <a:cubicBezTo>
                    <a:pt x="751" y="647"/>
                    <a:pt x="740" y="591"/>
                    <a:pt x="669" y="537"/>
                  </a:cubicBezTo>
                  <a:cubicBezTo>
                    <a:pt x="633" y="511"/>
                    <a:pt x="583" y="489"/>
                    <a:pt x="522" y="477"/>
                  </a:cubicBezTo>
                  <a:cubicBezTo>
                    <a:pt x="501" y="473"/>
                    <a:pt x="501" y="473"/>
                    <a:pt x="501" y="473"/>
                  </a:cubicBezTo>
                  <a:cubicBezTo>
                    <a:pt x="500" y="474"/>
                    <a:pt x="500" y="474"/>
                    <a:pt x="500" y="474"/>
                  </a:cubicBezTo>
                  <a:cubicBezTo>
                    <a:pt x="499" y="476"/>
                    <a:pt x="497" y="477"/>
                    <a:pt x="495" y="479"/>
                  </a:cubicBezTo>
                  <a:cubicBezTo>
                    <a:pt x="492" y="481"/>
                    <a:pt x="488" y="484"/>
                    <a:pt x="484" y="486"/>
                  </a:cubicBezTo>
                  <a:cubicBezTo>
                    <a:pt x="470" y="496"/>
                    <a:pt x="453" y="503"/>
                    <a:pt x="435" y="508"/>
                  </a:cubicBezTo>
                  <a:cubicBezTo>
                    <a:pt x="400" y="518"/>
                    <a:pt x="358" y="515"/>
                    <a:pt x="322" y="495"/>
                  </a:cubicBezTo>
                  <a:cubicBezTo>
                    <a:pt x="313" y="490"/>
                    <a:pt x="304" y="484"/>
                    <a:pt x="297" y="476"/>
                  </a:cubicBezTo>
                  <a:cubicBezTo>
                    <a:pt x="294" y="473"/>
                    <a:pt x="294" y="473"/>
                    <a:pt x="294" y="473"/>
                  </a:cubicBezTo>
                  <a:cubicBezTo>
                    <a:pt x="292" y="474"/>
                    <a:pt x="292" y="474"/>
                    <a:pt x="292" y="474"/>
                  </a:cubicBezTo>
                  <a:cubicBezTo>
                    <a:pt x="277" y="477"/>
                    <a:pt x="277" y="477"/>
                    <a:pt x="277" y="477"/>
                  </a:cubicBezTo>
                  <a:cubicBezTo>
                    <a:pt x="257" y="480"/>
                    <a:pt x="238" y="485"/>
                    <a:pt x="218" y="491"/>
                  </a:cubicBezTo>
                  <a:cubicBezTo>
                    <a:pt x="179" y="504"/>
                    <a:pt x="141" y="523"/>
                    <a:pt x="108" y="551"/>
                  </a:cubicBezTo>
                  <a:cubicBezTo>
                    <a:pt x="75" y="578"/>
                    <a:pt x="50" y="616"/>
                    <a:pt x="37" y="659"/>
                  </a:cubicBezTo>
                  <a:cubicBezTo>
                    <a:pt x="23" y="702"/>
                    <a:pt x="25" y="749"/>
                    <a:pt x="26" y="798"/>
                  </a:cubicBezTo>
                  <a:cubicBezTo>
                    <a:pt x="26" y="847"/>
                    <a:pt x="26" y="896"/>
                    <a:pt x="27" y="946"/>
                  </a:cubicBezTo>
                  <a:cubicBezTo>
                    <a:pt x="27" y="971"/>
                    <a:pt x="27" y="997"/>
                    <a:pt x="27" y="1022"/>
                  </a:cubicBezTo>
                  <a:cubicBezTo>
                    <a:pt x="28" y="1052"/>
                    <a:pt x="28" y="1052"/>
                    <a:pt x="28" y="1052"/>
                  </a:cubicBezTo>
                  <a:cubicBezTo>
                    <a:pt x="32" y="1052"/>
                    <a:pt x="32" y="1052"/>
                    <a:pt x="32" y="1052"/>
                  </a:cubicBezTo>
                  <a:cubicBezTo>
                    <a:pt x="52" y="1052"/>
                    <a:pt x="52" y="1052"/>
                    <a:pt x="52" y="1052"/>
                  </a:cubicBezTo>
                  <a:cubicBezTo>
                    <a:pt x="129" y="1052"/>
                    <a:pt x="129" y="1052"/>
                    <a:pt x="129" y="1052"/>
                  </a:cubicBezTo>
                  <a:cubicBezTo>
                    <a:pt x="148" y="1052"/>
                    <a:pt x="148" y="1052"/>
                    <a:pt x="148" y="1052"/>
                  </a:cubicBezTo>
                  <a:cubicBezTo>
                    <a:pt x="149" y="1052"/>
                    <a:pt x="149" y="1052"/>
                    <a:pt x="149" y="1052"/>
                  </a:cubicBezTo>
                  <a:cubicBezTo>
                    <a:pt x="149" y="1018"/>
                    <a:pt x="149" y="1018"/>
                    <a:pt x="149" y="1018"/>
                  </a:cubicBezTo>
                  <a:cubicBezTo>
                    <a:pt x="149" y="966"/>
                    <a:pt x="149" y="914"/>
                    <a:pt x="148" y="861"/>
                  </a:cubicBezTo>
                  <a:cubicBezTo>
                    <a:pt x="148" y="783"/>
                    <a:pt x="148" y="783"/>
                    <a:pt x="148" y="783"/>
                  </a:cubicBezTo>
                  <a:cubicBezTo>
                    <a:pt x="148" y="773"/>
                    <a:pt x="148" y="773"/>
                    <a:pt x="148" y="773"/>
                  </a:cubicBezTo>
                  <a:cubicBezTo>
                    <a:pt x="148" y="771"/>
                    <a:pt x="148" y="771"/>
                    <a:pt x="148" y="771"/>
                  </a:cubicBezTo>
                  <a:cubicBezTo>
                    <a:pt x="149" y="769"/>
                    <a:pt x="147" y="772"/>
                    <a:pt x="150" y="765"/>
                  </a:cubicBezTo>
                  <a:cubicBezTo>
                    <a:pt x="153" y="758"/>
                    <a:pt x="160" y="757"/>
                    <a:pt x="159" y="757"/>
                  </a:cubicBezTo>
                  <a:cubicBezTo>
                    <a:pt x="161" y="756"/>
                    <a:pt x="164" y="756"/>
                    <a:pt x="165" y="756"/>
                  </a:cubicBezTo>
                  <a:cubicBezTo>
                    <a:pt x="173" y="755"/>
                    <a:pt x="188" y="755"/>
                    <a:pt x="196" y="756"/>
                  </a:cubicBezTo>
                  <a:cubicBezTo>
                    <a:pt x="198" y="756"/>
                    <a:pt x="200" y="756"/>
                    <a:pt x="202" y="756"/>
                  </a:cubicBezTo>
                  <a:cubicBezTo>
                    <a:pt x="205" y="757"/>
                    <a:pt x="205" y="757"/>
                    <a:pt x="205" y="757"/>
                  </a:cubicBezTo>
                  <a:cubicBezTo>
                    <a:pt x="207" y="758"/>
                    <a:pt x="207" y="758"/>
                    <a:pt x="207" y="758"/>
                  </a:cubicBezTo>
                  <a:cubicBezTo>
                    <a:pt x="212" y="760"/>
                    <a:pt x="216" y="764"/>
                    <a:pt x="216" y="771"/>
                  </a:cubicBezTo>
                  <a:cubicBezTo>
                    <a:pt x="216" y="774"/>
                    <a:pt x="216" y="777"/>
                    <a:pt x="216" y="780"/>
                  </a:cubicBezTo>
                  <a:cubicBezTo>
                    <a:pt x="216" y="800"/>
                    <a:pt x="216" y="800"/>
                    <a:pt x="216" y="800"/>
                  </a:cubicBezTo>
                  <a:cubicBezTo>
                    <a:pt x="217" y="852"/>
                    <a:pt x="217" y="904"/>
                    <a:pt x="217" y="956"/>
                  </a:cubicBezTo>
                  <a:cubicBezTo>
                    <a:pt x="217" y="1033"/>
                    <a:pt x="217" y="1033"/>
                    <a:pt x="217" y="1033"/>
                  </a:cubicBezTo>
                  <a:cubicBezTo>
                    <a:pt x="217" y="1050"/>
                    <a:pt x="217" y="1050"/>
                    <a:pt x="217" y="1050"/>
                  </a:cubicBezTo>
                  <a:cubicBezTo>
                    <a:pt x="242" y="1050"/>
                    <a:pt x="242" y="1050"/>
                    <a:pt x="242" y="1050"/>
                  </a:cubicBezTo>
                  <a:cubicBezTo>
                    <a:pt x="293" y="1050"/>
                    <a:pt x="343" y="1050"/>
                    <a:pt x="393" y="1049"/>
                  </a:cubicBezTo>
                  <a:cubicBezTo>
                    <a:pt x="442" y="1049"/>
                    <a:pt x="491" y="1049"/>
                    <a:pt x="539" y="1049"/>
                  </a:cubicBezTo>
                  <a:cubicBezTo>
                    <a:pt x="575" y="1049"/>
                    <a:pt x="575" y="1049"/>
                    <a:pt x="575" y="1049"/>
                  </a:cubicBezTo>
                  <a:cubicBezTo>
                    <a:pt x="576" y="1049"/>
                    <a:pt x="576" y="1049"/>
                    <a:pt x="576" y="1049"/>
                  </a:cubicBezTo>
                  <a:cubicBezTo>
                    <a:pt x="576" y="1044"/>
                    <a:pt x="576" y="1044"/>
                    <a:pt x="576" y="1044"/>
                  </a:cubicBezTo>
                  <a:cubicBezTo>
                    <a:pt x="576" y="1020"/>
                    <a:pt x="576" y="997"/>
                    <a:pt x="576" y="974"/>
                  </a:cubicBezTo>
                  <a:cubicBezTo>
                    <a:pt x="575" y="928"/>
                    <a:pt x="575" y="883"/>
                    <a:pt x="575" y="840"/>
                  </a:cubicBezTo>
                  <a:cubicBezTo>
                    <a:pt x="575" y="818"/>
                    <a:pt x="575" y="797"/>
                    <a:pt x="575" y="776"/>
                  </a:cubicBezTo>
                  <a:cubicBezTo>
                    <a:pt x="575" y="772"/>
                    <a:pt x="575" y="772"/>
                    <a:pt x="575" y="772"/>
                  </a:cubicBezTo>
                  <a:cubicBezTo>
                    <a:pt x="575" y="771"/>
                    <a:pt x="575" y="771"/>
                    <a:pt x="575" y="769"/>
                  </a:cubicBezTo>
                  <a:cubicBezTo>
                    <a:pt x="574" y="763"/>
                    <a:pt x="587" y="753"/>
                    <a:pt x="588" y="754"/>
                  </a:cubicBezTo>
                  <a:cubicBezTo>
                    <a:pt x="593" y="754"/>
                    <a:pt x="596" y="753"/>
                    <a:pt x="599" y="753"/>
                  </a:cubicBezTo>
                  <a:cubicBezTo>
                    <a:pt x="605" y="753"/>
                    <a:pt x="618" y="753"/>
                    <a:pt x="624" y="753"/>
                  </a:cubicBezTo>
                  <a:cubicBezTo>
                    <a:pt x="627" y="754"/>
                    <a:pt x="630" y="754"/>
                    <a:pt x="634" y="754"/>
                  </a:cubicBezTo>
                  <a:cubicBezTo>
                    <a:pt x="631" y="753"/>
                    <a:pt x="646" y="757"/>
                    <a:pt x="648" y="767"/>
                  </a:cubicBezTo>
                  <a:cubicBezTo>
                    <a:pt x="649" y="773"/>
                    <a:pt x="648" y="770"/>
                    <a:pt x="648" y="772"/>
                  </a:cubicBezTo>
                  <a:cubicBezTo>
                    <a:pt x="648" y="775"/>
                    <a:pt x="648" y="775"/>
                    <a:pt x="648" y="775"/>
                  </a:cubicBezTo>
                  <a:cubicBezTo>
                    <a:pt x="648" y="791"/>
                    <a:pt x="648" y="791"/>
                    <a:pt x="648" y="791"/>
                  </a:cubicBezTo>
                  <a:cubicBezTo>
                    <a:pt x="648" y="872"/>
                    <a:pt x="648" y="947"/>
                    <a:pt x="648" y="1015"/>
                  </a:cubicBezTo>
                  <a:cubicBezTo>
                    <a:pt x="648" y="1040"/>
                    <a:pt x="648" y="1040"/>
                    <a:pt x="648" y="1040"/>
                  </a:cubicBezTo>
                  <a:cubicBezTo>
                    <a:pt x="648" y="1048"/>
                    <a:pt x="648" y="1048"/>
                    <a:pt x="648" y="1048"/>
                  </a:cubicBezTo>
                  <a:cubicBezTo>
                    <a:pt x="659" y="1048"/>
                    <a:pt x="661" y="1049"/>
                    <a:pt x="672" y="1049"/>
                  </a:cubicBezTo>
                  <a:cubicBezTo>
                    <a:pt x="701" y="1049"/>
                    <a:pt x="729" y="1049"/>
                    <a:pt x="754" y="1049"/>
                  </a:cubicBezTo>
                  <a:cubicBezTo>
                    <a:pt x="759" y="1049"/>
                    <a:pt x="759" y="1049"/>
                    <a:pt x="759" y="1049"/>
                  </a:cubicBezTo>
                  <a:cubicBezTo>
                    <a:pt x="759" y="1047"/>
                    <a:pt x="759" y="1047"/>
                    <a:pt x="759" y="1047"/>
                  </a:cubicBezTo>
                  <a:cubicBezTo>
                    <a:pt x="759" y="1035"/>
                    <a:pt x="759" y="1025"/>
                    <a:pt x="760" y="1014"/>
                  </a:cubicBezTo>
                  <a:cubicBezTo>
                    <a:pt x="760" y="994"/>
                    <a:pt x="760" y="976"/>
                    <a:pt x="760" y="960"/>
                  </a:cubicBezTo>
                  <a:cubicBezTo>
                    <a:pt x="760" y="930"/>
                    <a:pt x="761" y="910"/>
                    <a:pt x="761" y="902"/>
                  </a:cubicBezTo>
                  <a:cubicBezTo>
                    <a:pt x="769" y="782"/>
                    <a:pt x="786" y="612"/>
                    <a:pt x="788" y="902"/>
                  </a:cubicBezTo>
                  <a:cubicBezTo>
                    <a:pt x="788" y="920"/>
                    <a:pt x="789" y="949"/>
                    <a:pt x="789" y="987"/>
                  </a:cubicBezTo>
                  <a:cubicBezTo>
                    <a:pt x="789" y="1006"/>
                    <a:pt x="789" y="1028"/>
                    <a:pt x="789" y="105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33452"/>
            <a:ext cx="15773400" cy="1540095"/>
          </a:xfrm>
        </p:spPr>
        <p:txBody>
          <a:bodyPr/>
          <a:lstStyle/>
          <a:p>
            <a:r>
              <a:rPr lang="pl-PL">
                <a:latin typeface="Montserrat" panose="00000500000000000000" pitchFamily="2" charset="-18"/>
              </a:rPr>
              <a:t>Powołanie zespołów nadzorujących</a:t>
            </a:r>
          </a:p>
        </p:txBody>
      </p:sp>
    </p:spTree>
    <p:extLst>
      <p:ext uri="{BB962C8B-B14F-4D97-AF65-F5344CB8AC3E}">
        <p14:creationId xmlns:p14="http://schemas.microsoft.com/office/powerpoint/2010/main" val="456035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41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B81E49-B176-BAFB-4A2A-3CB99C93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261"/>
            <a:ext cx="16421100" cy="1457325"/>
          </a:xfrm>
        </p:spPr>
        <p:txBody>
          <a:bodyPr>
            <a:normAutofit/>
          </a:bodyPr>
          <a:lstStyle/>
          <a:p>
            <a:r>
              <a:rPr lang="pl-PL"/>
              <a:t>Powołanie zespołów nadzorujących</a:t>
            </a:r>
          </a:p>
        </p:txBody>
      </p:sp>
      <p:sp>
        <p:nvSpPr>
          <p:cNvPr id="24" name="Elipsa 23"/>
          <p:cNvSpPr/>
          <p:nvPr/>
        </p:nvSpPr>
        <p:spPr>
          <a:xfrm>
            <a:off x="466163" y="6213113"/>
            <a:ext cx="3064268" cy="3159701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10889286" y="730140"/>
            <a:ext cx="2447506" cy="2339852"/>
          </a:xfrm>
          <a:prstGeom prst="ellipse">
            <a:avLst/>
          </a:prstGeom>
          <a:solidFill>
            <a:srgbClr val="D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Pięciokąt 2"/>
          <p:cNvSpPr/>
          <p:nvPr/>
        </p:nvSpPr>
        <p:spPr>
          <a:xfrm>
            <a:off x="3150819" y="1856194"/>
            <a:ext cx="6171551" cy="143124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pl-PL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 braku możliwości powołania w skład zespołu nadzorującego</a:t>
            </a:r>
          </a:p>
        </p:txBody>
      </p:sp>
      <p:sp>
        <p:nvSpPr>
          <p:cNvPr id="10" name="Pięciokąt 9"/>
          <p:cNvSpPr/>
          <p:nvPr/>
        </p:nvSpPr>
        <p:spPr>
          <a:xfrm>
            <a:off x="3401673" y="4438028"/>
            <a:ext cx="6777021" cy="143124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skład zespołu nadzorującego mogą wchodzić:</a:t>
            </a:r>
          </a:p>
        </p:txBody>
      </p:sp>
      <p:pic>
        <p:nvPicPr>
          <p:cNvPr id="13" name="Obraz 12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222" y="1088399"/>
            <a:ext cx="771633" cy="1643292"/>
          </a:xfrm>
          <a:prstGeom prst="rect">
            <a:avLst/>
          </a:prstGeom>
        </p:spPr>
      </p:pic>
      <p:sp>
        <p:nvSpPr>
          <p:cNvPr id="17" name="Elipsa 16"/>
          <p:cNvSpPr/>
          <p:nvPr/>
        </p:nvSpPr>
        <p:spPr>
          <a:xfrm>
            <a:off x="14973300" y="646722"/>
            <a:ext cx="2534623" cy="2300809"/>
          </a:xfrm>
          <a:prstGeom prst="ellipse">
            <a:avLst/>
          </a:prstGeom>
          <a:solidFill>
            <a:srgbClr val="D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8" name="Obraz 17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794" y="1055841"/>
            <a:ext cx="771633" cy="1643292"/>
          </a:xfrm>
          <a:prstGeom prst="rect">
            <a:avLst/>
          </a:prstGeom>
        </p:spPr>
      </p:pic>
      <p:sp>
        <p:nvSpPr>
          <p:cNvPr id="20" name="Prostokąt: zaokrąglone rogi 19"/>
          <p:cNvSpPr/>
          <p:nvPr/>
        </p:nvSpPr>
        <p:spPr>
          <a:xfrm>
            <a:off x="10210800" y="4562449"/>
            <a:ext cx="7626296" cy="5618559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inni </a:t>
            </a:r>
            <a:r>
              <a:rPr lang="pl-PL" sz="2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nauczyciele, w tym osoby posiadające kwalifikacje</a:t>
            </a: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wymagane do zajmowania stanowiska nauczyciela, </a:t>
            </a:r>
            <a:r>
              <a:rPr lang="pl-PL" sz="2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niezatrudnione</a:t>
            </a: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szkole lub w placówce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pl-PL" sz="27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2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przedstawiciele</a:t>
            </a: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organu sprawującego nadzór pedagogiczny, uczelni, placówki doskonalenia nauczycieli i poradni psychologiczno-pedagogicznej, w tym poradni specjalistycznej, </a:t>
            </a:r>
            <a:r>
              <a:rPr lang="pl-PL" sz="2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nieposiadający kwalifikacji</a:t>
            </a: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wymaganych do zajmowania stanowiska nauczyciela. 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4014914" y="7336707"/>
            <a:ext cx="580916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Dyrektor szkoły dla tych osób przeprowadza szkolenie w zakresie organizacji egzaminu.</a:t>
            </a: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79CC360F-DB19-4303-92CF-2881DFCE735A}"/>
              </a:ext>
            </a:extLst>
          </p:cNvPr>
          <p:cNvGrpSpPr/>
          <p:nvPr/>
        </p:nvGrpSpPr>
        <p:grpSpPr>
          <a:xfrm>
            <a:off x="1197195" y="6921817"/>
            <a:ext cx="2204478" cy="1985441"/>
            <a:chOff x="5884863" y="1373987"/>
            <a:chExt cx="2013804" cy="181371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333B3010-AC0E-4B10-9117-358D0A683E04}"/>
                </a:ext>
              </a:extLst>
            </p:cNvPr>
            <p:cNvGrpSpPr/>
            <p:nvPr/>
          </p:nvGrpSpPr>
          <p:grpSpPr>
            <a:xfrm>
              <a:off x="6500813" y="1373987"/>
              <a:ext cx="1397854" cy="795798"/>
              <a:chOff x="3533882" y="1250201"/>
              <a:chExt cx="1397854" cy="795798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7910FB88-61E9-4B33-AF86-BB61D3CE7D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3423" y="1250201"/>
                <a:ext cx="458313" cy="795798"/>
              </a:xfrm>
              <a:custGeom>
                <a:avLst/>
                <a:gdLst>
                  <a:gd name="T0" fmla="*/ 24 w 194"/>
                  <a:gd name="T1" fmla="*/ 225 h 338"/>
                  <a:gd name="T2" fmla="*/ 70 w 194"/>
                  <a:gd name="T3" fmla="*/ 174 h 338"/>
                  <a:gd name="T4" fmla="*/ 49 w 194"/>
                  <a:gd name="T5" fmla="*/ 131 h 338"/>
                  <a:gd name="T6" fmla="*/ 26 w 194"/>
                  <a:gd name="T7" fmla="*/ 120 h 338"/>
                  <a:gd name="T8" fmla="*/ 28 w 194"/>
                  <a:gd name="T9" fmla="*/ 109 h 338"/>
                  <a:gd name="T10" fmla="*/ 59 w 194"/>
                  <a:gd name="T11" fmla="*/ 123 h 338"/>
                  <a:gd name="T12" fmla="*/ 81 w 194"/>
                  <a:gd name="T13" fmla="*/ 177 h 338"/>
                  <a:gd name="T14" fmla="*/ 51 w 194"/>
                  <a:gd name="T15" fmla="*/ 224 h 338"/>
                  <a:gd name="T16" fmla="*/ 24 w 194"/>
                  <a:gd name="T17" fmla="*/ 231 h 338"/>
                  <a:gd name="T18" fmla="*/ 24 w 194"/>
                  <a:gd name="T19" fmla="*/ 225 h 338"/>
                  <a:gd name="T20" fmla="*/ 29 w 194"/>
                  <a:gd name="T21" fmla="*/ 281 h 338"/>
                  <a:gd name="T22" fmla="*/ 77 w 194"/>
                  <a:gd name="T23" fmla="*/ 267 h 338"/>
                  <a:gd name="T24" fmla="*/ 131 w 194"/>
                  <a:gd name="T25" fmla="*/ 181 h 338"/>
                  <a:gd name="T26" fmla="*/ 91 w 194"/>
                  <a:gd name="T27" fmla="*/ 83 h 338"/>
                  <a:gd name="T28" fmla="*/ 35 w 194"/>
                  <a:gd name="T29" fmla="*/ 59 h 338"/>
                  <a:gd name="T30" fmla="*/ 33 w 194"/>
                  <a:gd name="T31" fmla="*/ 70 h 338"/>
                  <a:gd name="T32" fmla="*/ 79 w 194"/>
                  <a:gd name="T33" fmla="*/ 90 h 338"/>
                  <a:gd name="T34" fmla="*/ 120 w 194"/>
                  <a:gd name="T35" fmla="*/ 178 h 338"/>
                  <a:gd name="T36" fmla="*/ 71 w 194"/>
                  <a:gd name="T37" fmla="*/ 261 h 338"/>
                  <a:gd name="T38" fmla="*/ 28 w 194"/>
                  <a:gd name="T39" fmla="*/ 276 h 338"/>
                  <a:gd name="T40" fmla="*/ 29 w 194"/>
                  <a:gd name="T41" fmla="*/ 281 h 338"/>
                  <a:gd name="T42" fmla="*/ 34 w 194"/>
                  <a:gd name="T43" fmla="*/ 338 h 338"/>
                  <a:gd name="T44" fmla="*/ 106 w 194"/>
                  <a:gd name="T45" fmla="*/ 316 h 338"/>
                  <a:gd name="T46" fmla="*/ 188 w 194"/>
                  <a:gd name="T47" fmla="*/ 186 h 338"/>
                  <a:gd name="T48" fmla="*/ 127 w 194"/>
                  <a:gd name="T49" fmla="*/ 39 h 338"/>
                  <a:gd name="T50" fmla="*/ 42 w 194"/>
                  <a:gd name="T51" fmla="*/ 2 h 338"/>
                  <a:gd name="T52" fmla="*/ 41 w 194"/>
                  <a:gd name="T53" fmla="*/ 13 h 338"/>
                  <a:gd name="T54" fmla="*/ 113 w 194"/>
                  <a:gd name="T55" fmla="*/ 44 h 338"/>
                  <a:gd name="T56" fmla="*/ 177 w 194"/>
                  <a:gd name="T57" fmla="*/ 181 h 338"/>
                  <a:gd name="T58" fmla="*/ 100 w 194"/>
                  <a:gd name="T59" fmla="*/ 310 h 338"/>
                  <a:gd name="T60" fmla="*/ 33 w 194"/>
                  <a:gd name="T61" fmla="*/ 333 h 338"/>
                  <a:gd name="T62" fmla="*/ 34 w 194"/>
                  <a:gd name="T63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4" h="338">
                    <a:moveTo>
                      <a:pt x="24" y="225"/>
                    </a:moveTo>
                    <a:cubicBezTo>
                      <a:pt x="22" y="228"/>
                      <a:pt x="69" y="216"/>
                      <a:pt x="70" y="174"/>
                    </a:cubicBezTo>
                    <a:cubicBezTo>
                      <a:pt x="71" y="156"/>
                      <a:pt x="59" y="139"/>
                      <a:pt x="49" y="131"/>
                    </a:cubicBezTo>
                    <a:cubicBezTo>
                      <a:pt x="37" y="123"/>
                      <a:pt x="27" y="121"/>
                      <a:pt x="26" y="120"/>
                    </a:cubicBezTo>
                    <a:cubicBezTo>
                      <a:pt x="22" y="116"/>
                      <a:pt x="12" y="108"/>
                      <a:pt x="28" y="109"/>
                    </a:cubicBezTo>
                    <a:cubicBezTo>
                      <a:pt x="32" y="109"/>
                      <a:pt x="45" y="111"/>
                      <a:pt x="59" y="123"/>
                    </a:cubicBezTo>
                    <a:cubicBezTo>
                      <a:pt x="72" y="133"/>
                      <a:pt x="84" y="155"/>
                      <a:pt x="81" y="177"/>
                    </a:cubicBezTo>
                    <a:cubicBezTo>
                      <a:pt x="79" y="198"/>
                      <a:pt x="65" y="216"/>
                      <a:pt x="51" y="224"/>
                    </a:cubicBezTo>
                    <a:cubicBezTo>
                      <a:pt x="37" y="232"/>
                      <a:pt x="26" y="231"/>
                      <a:pt x="24" y="231"/>
                    </a:cubicBezTo>
                    <a:cubicBezTo>
                      <a:pt x="19" y="229"/>
                      <a:pt x="16" y="226"/>
                      <a:pt x="24" y="225"/>
                    </a:cubicBezTo>
                    <a:close/>
                    <a:moveTo>
                      <a:pt x="29" y="281"/>
                    </a:moveTo>
                    <a:cubicBezTo>
                      <a:pt x="31" y="282"/>
                      <a:pt x="52" y="282"/>
                      <a:pt x="77" y="267"/>
                    </a:cubicBezTo>
                    <a:cubicBezTo>
                      <a:pt x="102" y="253"/>
                      <a:pt x="128" y="220"/>
                      <a:pt x="131" y="181"/>
                    </a:cubicBezTo>
                    <a:cubicBezTo>
                      <a:pt x="135" y="142"/>
                      <a:pt x="115" y="103"/>
                      <a:pt x="91" y="83"/>
                    </a:cubicBezTo>
                    <a:cubicBezTo>
                      <a:pt x="66" y="63"/>
                      <a:pt x="41" y="59"/>
                      <a:pt x="35" y="59"/>
                    </a:cubicBezTo>
                    <a:cubicBezTo>
                      <a:pt x="7" y="57"/>
                      <a:pt x="24" y="65"/>
                      <a:pt x="33" y="70"/>
                    </a:cubicBezTo>
                    <a:cubicBezTo>
                      <a:pt x="35" y="71"/>
                      <a:pt x="56" y="73"/>
                      <a:pt x="79" y="90"/>
                    </a:cubicBezTo>
                    <a:cubicBezTo>
                      <a:pt x="101" y="106"/>
                      <a:pt x="123" y="141"/>
                      <a:pt x="120" y="178"/>
                    </a:cubicBezTo>
                    <a:cubicBezTo>
                      <a:pt x="119" y="215"/>
                      <a:pt x="95" y="247"/>
                      <a:pt x="71" y="261"/>
                    </a:cubicBezTo>
                    <a:cubicBezTo>
                      <a:pt x="47" y="275"/>
                      <a:pt x="28" y="276"/>
                      <a:pt x="28" y="276"/>
                    </a:cubicBezTo>
                    <a:cubicBezTo>
                      <a:pt x="13" y="277"/>
                      <a:pt x="19" y="279"/>
                      <a:pt x="29" y="281"/>
                    </a:cubicBezTo>
                    <a:close/>
                    <a:moveTo>
                      <a:pt x="34" y="338"/>
                    </a:moveTo>
                    <a:cubicBezTo>
                      <a:pt x="37" y="338"/>
                      <a:pt x="68" y="338"/>
                      <a:pt x="106" y="316"/>
                    </a:cubicBezTo>
                    <a:cubicBezTo>
                      <a:pt x="144" y="295"/>
                      <a:pt x="183" y="245"/>
                      <a:pt x="188" y="186"/>
                    </a:cubicBezTo>
                    <a:cubicBezTo>
                      <a:pt x="194" y="127"/>
                      <a:pt x="164" y="68"/>
                      <a:pt x="127" y="39"/>
                    </a:cubicBezTo>
                    <a:cubicBezTo>
                      <a:pt x="90" y="9"/>
                      <a:pt x="52" y="3"/>
                      <a:pt x="42" y="2"/>
                    </a:cubicBezTo>
                    <a:cubicBezTo>
                      <a:pt x="0" y="0"/>
                      <a:pt x="25" y="8"/>
                      <a:pt x="41" y="13"/>
                    </a:cubicBezTo>
                    <a:cubicBezTo>
                      <a:pt x="44" y="15"/>
                      <a:pt x="77" y="18"/>
                      <a:pt x="113" y="44"/>
                    </a:cubicBezTo>
                    <a:cubicBezTo>
                      <a:pt x="148" y="69"/>
                      <a:pt x="182" y="123"/>
                      <a:pt x="177" y="181"/>
                    </a:cubicBezTo>
                    <a:cubicBezTo>
                      <a:pt x="175" y="239"/>
                      <a:pt x="137" y="289"/>
                      <a:pt x="100" y="310"/>
                    </a:cubicBezTo>
                    <a:cubicBezTo>
                      <a:pt x="63" y="332"/>
                      <a:pt x="33" y="332"/>
                      <a:pt x="33" y="333"/>
                    </a:cubicBezTo>
                    <a:cubicBezTo>
                      <a:pt x="10" y="334"/>
                      <a:pt x="20" y="336"/>
                      <a:pt x="34" y="338"/>
                    </a:cubicBez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BB06BABB-90CF-4F13-9D30-A33FCD1686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4298" y="1291865"/>
                <a:ext cx="724968" cy="645804"/>
              </a:xfrm>
              <a:custGeom>
                <a:avLst/>
                <a:gdLst>
                  <a:gd name="T0" fmla="*/ 281 w 307"/>
                  <a:gd name="T1" fmla="*/ 2 h 274"/>
                  <a:gd name="T2" fmla="*/ 26 w 307"/>
                  <a:gd name="T3" fmla="*/ 142 h 274"/>
                  <a:gd name="T4" fmla="*/ 22 w 307"/>
                  <a:gd name="T5" fmla="*/ 123 h 274"/>
                  <a:gd name="T6" fmla="*/ 7 w 307"/>
                  <a:gd name="T7" fmla="*/ 121 h 274"/>
                  <a:gd name="T8" fmla="*/ 5 w 307"/>
                  <a:gd name="T9" fmla="*/ 122 h 274"/>
                  <a:gd name="T10" fmla="*/ 7 w 307"/>
                  <a:gd name="T11" fmla="*/ 138 h 274"/>
                  <a:gd name="T12" fmla="*/ 11 w 307"/>
                  <a:gd name="T13" fmla="*/ 160 h 274"/>
                  <a:gd name="T14" fmla="*/ 76 w 307"/>
                  <a:gd name="T15" fmla="*/ 134 h 274"/>
                  <a:gd name="T16" fmla="*/ 38 w 307"/>
                  <a:gd name="T17" fmla="*/ 175 h 274"/>
                  <a:gd name="T18" fmla="*/ 106 w 307"/>
                  <a:gd name="T19" fmla="*/ 150 h 274"/>
                  <a:gd name="T20" fmla="*/ 80 w 307"/>
                  <a:gd name="T21" fmla="*/ 193 h 274"/>
                  <a:gd name="T22" fmla="*/ 134 w 307"/>
                  <a:gd name="T23" fmla="*/ 170 h 274"/>
                  <a:gd name="T24" fmla="*/ 117 w 307"/>
                  <a:gd name="T25" fmla="*/ 206 h 274"/>
                  <a:gd name="T26" fmla="*/ 163 w 307"/>
                  <a:gd name="T27" fmla="*/ 182 h 274"/>
                  <a:gd name="T28" fmla="*/ 140 w 307"/>
                  <a:gd name="T29" fmla="*/ 207 h 274"/>
                  <a:gd name="T30" fmla="*/ 140 w 307"/>
                  <a:gd name="T31" fmla="*/ 226 h 274"/>
                  <a:gd name="T32" fmla="*/ 163 w 307"/>
                  <a:gd name="T33" fmla="*/ 237 h 274"/>
                  <a:gd name="T34" fmla="*/ 200 w 307"/>
                  <a:gd name="T35" fmla="*/ 228 h 274"/>
                  <a:gd name="T36" fmla="*/ 207 w 307"/>
                  <a:gd name="T37" fmla="*/ 254 h 274"/>
                  <a:gd name="T38" fmla="*/ 217 w 307"/>
                  <a:gd name="T39" fmla="*/ 260 h 274"/>
                  <a:gd name="T40" fmla="*/ 228 w 307"/>
                  <a:gd name="T41" fmla="*/ 273 h 274"/>
                  <a:gd name="T42" fmla="*/ 238 w 307"/>
                  <a:gd name="T43" fmla="*/ 271 h 274"/>
                  <a:gd name="T44" fmla="*/ 245 w 307"/>
                  <a:gd name="T45" fmla="*/ 267 h 274"/>
                  <a:gd name="T46" fmla="*/ 243 w 307"/>
                  <a:gd name="T47" fmla="*/ 250 h 274"/>
                  <a:gd name="T48" fmla="*/ 232 w 307"/>
                  <a:gd name="T49" fmla="*/ 251 h 274"/>
                  <a:gd name="T50" fmla="*/ 218 w 307"/>
                  <a:gd name="T51" fmla="*/ 232 h 274"/>
                  <a:gd name="T52" fmla="*/ 218 w 307"/>
                  <a:gd name="T53" fmla="*/ 223 h 274"/>
                  <a:gd name="T54" fmla="*/ 212 w 307"/>
                  <a:gd name="T55" fmla="*/ 203 h 274"/>
                  <a:gd name="T56" fmla="*/ 213 w 307"/>
                  <a:gd name="T57" fmla="*/ 193 h 274"/>
                  <a:gd name="T58" fmla="*/ 213 w 307"/>
                  <a:gd name="T59" fmla="*/ 171 h 274"/>
                  <a:gd name="T60" fmla="*/ 209 w 307"/>
                  <a:gd name="T61" fmla="*/ 147 h 274"/>
                  <a:gd name="T62" fmla="*/ 188 w 307"/>
                  <a:gd name="T63" fmla="*/ 147 h 274"/>
                  <a:gd name="T64" fmla="*/ 215 w 307"/>
                  <a:gd name="T65" fmla="*/ 125 h 274"/>
                  <a:gd name="T66" fmla="*/ 221 w 307"/>
                  <a:gd name="T67" fmla="*/ 99 h 274"/>
                  <a:gd name="T68" fmla="*/ 192 w 307"/>
                  <a:gd name="T69" fmla="*/ 108 h 274"/>
                  <a:gd name="T70" fmla="*/ 233 w 307"/>
                  <a:gd name="T71" fmla="*/ 67 h 274"/>
                  <a:gd name="T72" fmla="*/ 191 w 307"/>
                  <a:gd name="T73" fmla="*/ 79 h 274"/>
                  <a:gd name="T74" fmla="*/ 265 w 307"/>
                  <a:gd name="T75" fmla="*/ 31 h 274"/>
                  <a:gd name="T76" fmla="*/ 286 w 307"/>
                  <a:gd name="T77" fmla="*/ 7 h 274"/>
                  <a:gd name="T78" fmla="*/ 237 w 307"/>
                  <a:gd name="T79" fmla="*/ 181 h 274"/>
                  <a:gd name="T80" fmla="*/ 246 w 307"/>
                  <a:gd name="T81" fmla="*/ 146 h 274"/>
                  <a:gd name="T82" fmla="*/ 237 w 307"/>
                  <a:gd name="T83" fmla="*/ 141 h 274"/>
                  <a:gd name="T84" fmla="*/ 244 w 307"/>
                  <a:gd name="T85" fmla="*/ 127 h 274"/>
                  <a:gd name="T86" fmla="*/ 274 w 307"/>
                  <a:gd name="T87" fmla="*/ 112 h 274"/>
                  <a:gd name="T88" fmla="*/ 266 w 307"/>
                  <a:gd name="T89" fmla="*/ 148 h 274"/>
                  <a:gd name="T90" fmla="*/ 299 w 307"/>
                  <a:gd name="T91" fmla="*/ 132 h 274"/>
                  <a:gd name="T92" fmla="*/ 301 w 307"/>
                  <a:gd name="T93" fmla="*/ 148 h 274"/>
                  <a:gd name="T94" fmla="*/ 279 w 307"/>
                  <a:gd name="T95" fmla="*/ 161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7" h="274">
                    <a:moveTo>
                      <a:pt x="286" y="7"/>
                    </a:moveTo>
                    <a:cubicBezTo>
                      <a:pt x="285" y="5"/>
                      <a:pt x="283" y="3"/>
                      <a:pt x="281" y="2"/>
                    </a:cubicBezTo>
                    <a:cubicBezTo>
                      <a:pt x="274" y="0"/>
                      <a:pt x="264" y="3"/>
                      <a:pt x="95" y="101"/>
                    </a:cubicBezTo>
                    <a:cubicBezTo>
                      <a:pt x="68" y="117"/>
                      <a:pt x="40" y="133"/>
                      <a:pt x="26" y="142"/>
                    </a:cubicBezTo>
                    <a:cubicBezTo>
                      <a:pt x="26" y="141"/>
                      <a:pt x="26" y="141"/>
                      <a:pt x="25" y="140"/>
                    </a:cubicBezTo>
                    <a:cubicBezTo>
                      <a:pt x="24" y="125"/>
                      <a:pt x="24" y="125"/>
                      <a:pt x="22" y="123"/>
                    </a:cubicBezTo>
                    <a:cubicBezTo>
                      <a:pt x="21" y="121"/>
                      <a:pt x="19" y="119"/>
                      <a:pt x="17" y="118"/>
                    </a:cubicBezTo>
                    <a:cubicBezTo>
                      <a:pt x="13" y="117"/>
                      <a:pt x="10" y="119"/>
                      <a:pt x="7" y="121"/>
                    </a:cubicBezTo>
                    <a:cubicBezTo>
                      <a:pt x="7" y="121"/>
                      <a:pt x="6" y="121"/>
                      <a:pt x="6" y="122"/>
                    </a:cubicBezTo>
                    <a:cubicBezTo>
                      <a:pt x="6" y="122"/>
                      <a:pt x="6" y="122"/>
                      <a:pt x="5" y="122"/>
                    </a:cubicBezTo>
                    <a:cubicBezTo>
                      <a:pt x="1" y="124"/>
                      <a:pt x="0" y="130"/>
                      <a:pt x="2" y="134"/>
                    </a:cubicBezTo>
                    <a:cubicBezTo>
                      <a:pt x="3" y="136"/>
                      <a:pt x="5" y="138"/>
                      <a:pt x="7" y="138"/>
                    </a:cubicBezTo>
                    <a:cubicBezTo>
                      <a:pt x="7" y="140"/>
                      <a:pt x="7" y="141"/>
                      <a:pt x="8" y="142"/>
                    </a:cubicBezTo>
                    <a:cubicBezTo>
                      <a:pt x="9" y="157"/>
                      <a:pt x="10" y="158"/>
                      <a:pt x="11" y="160"/>
                    </a:cubicBezTo>
                    <a:cubicBezTo>
                      <a:pt x="12" y="162"/>
                      <a:pt x="14" y="163"/>
                      <a:pt x="16" y="164"/>
                    </a:cubicBezTo>
                    <a:cubicBezTo>
                      <a:pt x="20" y="165"/>
                      <a:pt x="21" y="165"/>
                      <a:pt x="76" y="134"/>
                    </a:cubicBezTo>
                    <a:cubicBezTo>
                      <a:pt x="67" y="139"/>
                      <a:pt x="60" y="144"/>
                      <a:pt x="55" y="149"/>
                    </a:cubicBezTo>
                    <a:cubicBezTo>
                      <a:pt x="41" y="159"/>
                      <a:pt x="33" y="167"/>
                      <a:pt x="38" y="175"/>
                    </a:cubicBezTo>
                    <a:cubicBezTo>
                      <a:pt x="39" y="177"/>
                      <a:pt x="41" y="179"/>
                      <a:pt x="44" y="180"/>
                    </a:cubicBezTo>
                    <a:cubicBezTo>
                      <a:pt x="50" y="181"/>
                      <a:pt x="58" y="178"/>
                      <a:pt x="106" y="150"/>
                    </a:cubicBezTo>
                    <a:cubicBezTo>
                      <a:pt x="72" y="177"/>
                      <a:pt x="70" y="181"/>
                      <a:pt x="74" y="189"/>
                    </a:cubicBezTo>
                    <a:cubicBezTo>
                      <a:pt x="75" y="191"/>
                      <a:pt x="77" y="192"/>
                      <a:pt x="80" y="193"/>
                    </a:cubicBezTo>
                    <a:cubicBezTo>
                      <a:pt x="86" y="195"/>
                      <a:pt x="93" y="192"/>
                      <a:pt x="146" y="160"/>
                    </a:cubicBezTo>
                    <a:cubicBezTo>
                      <a:pt x="142" y="163"/>
                      <a:pt x="138" y="167"/>
                      <a:pt x="134" y="170"/>
                    </a:cubicBezTo>
                    <a:cubicBezTo>
                      <a:pt x="113" y="189"/>
                      <a:pt x="108" y="194"/>
                      <a:pt x="112" y="201"/>
                    </a:cubicBezTo>
                    <a:cubicBezTo>
                      <a:pt x="113" y="203"/>
                      <a:pt x="115" y="205"/>
                      <a:pt x="117" y="206"/>
                    </a:cubicBezTo>
                    <a:cubicBezTo>
                      <a:pt x="121" y="207"/>
                      <a:pt x="121" y="207"/>
                      <a:pt x="141" y="195"/>
                    </a:cubicBezTo>
                    <a:cubicBezTo>
                      <a:pt x="147" y="192"/>
                      <a:pt x="155" y="187"/>
                      <a:pt x="163" y="182"/>
                    </a:cubicBezTo>
                    <a:cubicBezTo>
                      <a:pt x="158" y="187"/>
                      <a:pt x="154" y="192"/>
                      <a:pt x="150" y="196"/>
                    </a:cubicBezTo>
                    <a:cubicBezTo>
                      <a:pt x="146" y="200"/>
                      <a:pt x="143" y="204"/>
                      <a:pt x="140" y="207"/>
                    </a:cubicBezTo>
                    <a:cubicBezTo>
                      <a:pt x="135" y="213"/>
                      <a:pt x="132" y="216"/>
                      <a:pt x="135" y="222"/>
                    </a:cubicBezTo>
                    <a:cubicBezTo>
                      <a:pt x="136" y="224"/>
                      <a:pt x="138" y="226"/>
                      <a:pt x="140" y="226"/>
                    </a:cubicBezTo>
                    <a:cubicBezTo>
                      <a:pt x="145" y="228"/>
                      <a:pt x="145" y="228"/>
                      <a:pt x="176" y="210"/>
                    </a:cubicBezTo>
                    <a:cubicBezTo>
                      <a:pt x="161" y="229"/>
                      <a:pt x="160" y="232"/>
                      <a:pt x="163" y="237"/>
                    </a:cubicBezTo>
                    <a:cubicBezTo>
                      <a:pt x="164" y="240"/>
                      <a:pt x="166" y="241"/>
                      <a:pt x="169" y="242"/>
                    </a:cubicBezTo>
                    <a:cubicBezTo>
                      <a:pt x="173" y="243"/>
                      <a:pt x="175" y="242"/>
                      <a:pt x="200" y="228"/>
                    </a:cubicBezTo>
                    <a:cubicBezTo>
                      <a:pt x="199" y="247"/>
                      <a:pt x="199" y="247"/>
                      <a:pt x="201" y="249"/>
                    </a:cubicBezTo>
                    <a:cubicBezTo>
                      <a:pt x="202" y="252"/>
                      <a:pt x="204" y="253"/>
                      <a:pt x="207" y="254"/>
                    </a:cubicBezTo>
                    <a:cubicBezTo>
                      <a:pt x="209" y="255"/>
                      <a:pt x="211" y="254"/>
                      <a:pt x="213" y="253"/>
                    </a:cubicBezTo>
                    <a:cubicBezTo>
                      <a:pt x="214" y="256"/>
                      <a:pt x="216" y="258"/>
                      <a:pt x="217" y="260"/>
                    </a:cubicBezTo>
                    <a:cubicBezTo>
                      <a:pt x="220" y="265"/>
                      <a:pt x="222" y="269"/>
                      <a:pt x="222" y="269"/>
                    </a:cubicBezTo>
                    <a:cubicBezTo>
                      <a:pt x="224" y="271"/>
                      <a:pt x="225" y="273"/>
                      <a:pt x="228" y="273"/>
                    </a:cubicBezTo>
                    <a:cubicBezTo>
                      <a:pt x="231" y="274"/>
                      <a:pt x="233" y="274"/>
                      <a:pt x="236" y="272"/>
                    </a:cubicBezTo>
                    <a:cubicBezTo>
                      <a:pt x="236" y="272"/>
                      <a:pt x="237" y="271"/>
                      <a:pt x="238" y="271"/>
                    </a:cubicBezTo>
                    <a:cubicBezTo>
                      <a:pt x="240" y="270"/>
                      <a:pt x="242" y="268"/>
                      <a:pt x="244" y="267"/>
                    </a:cubicBezTo>
                    <a:cubicBezTo>
                      <a:pt x="244" y="267"/>
                      <a:pt x="245" y="267"/>
                      <a:pt x="245" y="267"/>
                    </a:cubicBezTo>
                    <a:cubicBezTo>
                      <a:pt x="250" y="264"/>
                      <a:pt x="251" y="259"/>
                      <a:pt x="249" y="255"/>
                    </a:cubicBezTo>
                    <a:cubicBezTo>
                      <a:pt x="248" y="252"/>
                      <a:pt x="246" y="251"/>
                      <a:pt x="243" y="250"/>
                    </a:cubicBezTo>
                    <a:cubicBezTo>
                      <a:pt x="240" y="249"/>
                      <a:pt x="238" y="250"/>
                      <a:pt x="233" y="253"/>
                    </a:cubicBezTo>
                    <a:cubicBezTo>
                      <a:pt x="233" y="252"/>
                      <a:pt x="233" y="251"/>
                      <a:pt x="232" y="251"/>
                    </a:cubicBezTo>
                    <a:cubicBezTo>
                      <a:pt x="229" y="244"/>
                      <a:pt x="224" y="237"/>
                      <a:pt x="224" y="237"/>
                    </a:cubicBezTo>
                    <a:cubicBezTo>
                      <a:pt x="223" y="234"/>
                      <a:pt x="221" y="233"/>
                      <a:pt x="218" y="232"/>
                    </a:cubicBezTo>
                    <a:cubicBezTo>
                      <a:pt x="218" y="232"/>
                      <a:pt x="218" y="232"/>
                      <a:pt x="218" y="232"/>
                    </a:cubicBezTo>
                    <a:cubicBezTo>
                      <a:pt x="218" y="229"/>
                      <a:pt x="218" y="226"/>
                      <a:pt x="218" y="223"/>
                    </a:cubicBezTo>
                    <a:cubicBezTo>
                      <a:pt x="218" y="210"/>
                      <a:pt x="218" y="210"/>
                      <a:pt x="217" y="207"/>
                    </a:cubicBezTo>
                    <a:cubicBezTo>
                      <a:pt x="216" y="205"/>
                      <a:pt x="214" y="204"/>
                      <a:pt x="212" y="203"/>
                    </a:cubicBezTo>
                    <a:cubicBezTo>
                      <a:pt x="209" y="202"/>
                      <a:pt x="208" y="202"/>
                      <a:pt x="204" y="204"/>
                    </a:cubicBezTo>
                    <a:cubicBezTo>
                      <a:pt x="207" y="200"/>
                      <a:pt x="211" y="196"/>
                      <a:pt x="213" y="193"/>
                    </a:cubicBezTo>
                    <a:cubicBezTo>
                      <a:pt x="219" y="185"/>
                      <a:pt x="222" y="181"/>
                      <a:pt x="219" y="175"/>
                    </a:cubicBezTo>
                    <a:cubicBezTo>
                      <a:pt x="218" y="173"/>
                      <a:pt x="216" y="172"/>
                      <a:pt x="213" y="171"/>
                    </a:cubicBezTo>
                    <a:cubicBezTo>
                      <a:pt x="209" y="170"/>
                      <a:pt x="209" y="170"/>
                      <a:pt x="187" y="183"/>
                    </a:cubicBezTo>
                    <a:cubicBezTo>
                      <a:pt x="213" y="154"/>
                      <a:pt x="212" y="153"/>
                      <a:pt x="209" y="147"/>
                    </a:cubicBezTo>
                    <a:cubicBezTo>
                      <a:pt x="208" y="145"/>
                      <a:pt x="206" y="144"/>
                      <a:pt x="203" y="143"/>
                    </a:cubicBezTo>
                    <a:cubicBezTo>
                      <a:pt x="201" y="142"/>
                      <a:pt x="199" y="142"/>
                      <a:pt x="188" y="147"/>
                    </a:cubicBezTo>
                    <a:cubicBezTo>
                      <a:pt x="189" y="147"/>
                      <a:pt x="189" y="146"/>
                      <a:pt x="190" y="146"/>
                    </a:cubicBezTo>
                    <a:cubicBezTo>
                      <a:pt x="199" y="138"/>
                      <a:pt x="208" y="130"/>
                      <a:pt x="215" y="125"/>
                    </a:cubicBezTo>
                    <a:cubicBezTo>
                      <a:pt x="226" y="114"/>
                      <a:pt x="230" y="111"/>
                      <a:pt x="227" y="104"/>
                    </a:cubicBezTo>
                    <a:cubicBezTo>
                      <a:pt x="225" y="102"/>
                      <a:pt x="223" y="100"/>
                      <a:pt x="221" y="99"/>
                    </a:cubicBezTo>
                    <a:cubicBezTo>
                      <a:pt x="215" y="98"/>
                      <a:pt x="210" y="100"/>
                      <a:pt x="173" y="122"/>
                    </a:cubicBezTo>
                    <a:cubicBezTo>
                      <a:pt x="180" y="117"/>
                      <a:pt x="187" y="112"/>
                      <a:pt x="192" y="108"/>
                    </a:cubicBezTo>
                    <a:cubicBezTo>
                      <a:pt x="203" y="100"/>
                      <a:pt x="213" y="92"/>
                      <a:pt x="220" y="87"/>
                    </a:cubicBezTo>
                    <a:cubicBezTo>
                      <a:pt x="233" y="77"/>
                      <a:pt x="237" y="74"/>
                      <a:pt x="233" y="67"/>
                    </a:cubicBezTo>
                    <a:cubicBezTo>
                      <a:pt x="232" y="65"/>
                      <a:pt x="230" y="63"/>
                      <a:pt x="228" y="62"/>
                    </a:cubicBezTo>
                    <a:cubicBezTo>
                      <a:pt x="224" y="61"/>
                      <a:pt x="222" y="61"/>
                      <a:pt x="191" y="79"/>
                    </a:cubicBezTo>
                    <a:cubicBezTo>
                      <a:pt x="201" y="73"/>
                      <a:pt x="211" y="67"/>
                      <a:pt x="219" y="61"/>
                    </a:cubicBezTo>
                    <a:cubicBezTo>
                      <a:pt x="238" y="49"/>
                      <a:pt x="254" y="39"/>
                      <a:pt x="265" y="31"/>
                    </a:cubicBezTo>
                    <a:cubicBezTo>
                      <a:pt x="272" y="27"/>
                      <a:pt x="276" y="24"/>
                      <a:pt x="279" y="22"/>
                    </a:cubicBezTo>
                    <a:cubicBezTo>
                      <a:pt x="284" y="19"/>
                      <a:pt x="291" y="14"/>
                      <a:pt x="286" y="7"/>
                    </a:cubicBezTo>
                    <a:close/>
                    <a:moveTo>
                      <a:pt x="253" y="176"/>
                    </a:moveTo>
                    <a:cubicBezTo>
                      <a:pt x="242" y="182"/>
                      <a:pt x="240" y="182"/>
                      <a:pt x="237" y="181"/>
                    </a:cubicBezTo>
                    <a:cubicBezTo>
                      <a:pt x="235" y="181"/>
                      <a:pt x="233" y="179"/>
                      <a:pt x="232" y="177"/>
                    </a:cubicBezTo>
                    <a:cubicBezTo>
                      <a:pt x="229" y="171"/>
                      <a:pt x="228" y="171"/>
                      <a:pt x="246" y="146"/>
                    </a:cubicBezTo>
                    <a:cubicBezTo>
                      <a:pt x="245" y="146"/>
                      <a:pt x="244" y="146"/>
                      <a:pt x="243" y="145"/>
                    </a:cubicBezTo>
                    <a:cubicBezTo>
                      <a:pt x="240" y="145"/>
                      <a:pt x="238" y="143"/>
                      <a:pt x="237" y="141"/>
                    </a:cubicBezTo>
                    <a:cubicBezTo>
                      <a:pt x="234" y="136"/>
                      <a:pt x="236" y="131"/>
                      <a:pt x="240" y="129"/>
                    </a:cubicBezTo>
                    <a:cubicBezTo>
                      <a:pt x="241" y="128"/>
                      <a:pt x="243" y="128"/>
                      <a:pt x="244" y="127"/>
                    </a:cubicBezTo>
                    <a:cubicBezTo>
                      <a:pt x="246" y="126"/>
                      <a:pt x="252" y="123"/>
                      <a:pt x="255" y="120"/>
                    </a:cubicBezTo>
                    <a:cubicBezTo>
                      <a:pt x="266" y="113"/>
                      <a:pt x="269" y="111"/>
                      <a:pt x="274" y="112"/>
                    </a:cubicBezTo>
                    <a:cubicBezTo>
                      <a:pt x="276" y="113"/>
                      <a:pt x="279" y="115"/>
                      <a:pt x="280" y="117"/>
                    </a:cubicBezTo>
                    <a:cubicBezTo>
                      <a:pt x="283" y="122"/>
                      <a:pt x="283" y="123"/>
                      <a:pt x="266" y="148"/>
                    </a:cubicBezTo>
                    <a:cubicBezTo>
                      <a:pt x="267" y="147"/>
                      <a:pt x="269" y="146"/>
                      <a:pt x="270" y="146"/>
                    </a:cubicBezTo>
                    <a:cubicBezTo>
                      <a:pt x="295" y="131"/>
                      <a:pt x="295" y="131"/>
                      <a:pt x="299" y="132"/>
                    </a:cubicBezTo>
                    <a:cubicBezTo>
                      <a:pt x="302" y="132"/>
                      <a:pt x="304" y="134"/>
                      <a:pt x="305" y="136"/>
                    </a:cubicBezTo>
                    <a:cubicBezTo>
                      <a:pt x="307" y="141"/>
                      <a:pt x="306" y="146"/>
                      <a:pt x="301" y="148"/>
                    </a:cubicBezTo>
                    <a:cubicBezTo>
                      <a:pt x="301" y="149"/>
                      <a:pt x="300" y="149"/>
                      <a:pt x="299" y="149"/>
                    </a:cubicBezTo>
                    <a:cubicBezTo>
                      <a:pt x="296" y="151"/>
                      <a:pt x="287" y="156"/>
                      <a:pt x="279" y="161"/>
                    </a:cubicBezTo>
                    <a:cubicBezTo>
                      <a:pt x="267" y="168"/>
                      <a:pt x="259" y="173"/>
                      <a:pt x="253" y="176"/>
                    </a:cubicBez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C55942B8-74F1-49CB-90A4-9CAB57986E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33882" y="1271033"/>
                <a:ext cx="904126" cy="764550"/>
              </a:xfrm>
              <a:custGeom>
                <a:avLst/>
                <a:gdLst>
                  <a:gd name="T0" fmla="*/ 356 w 384"/>
                  <a:gd name="T1" fmla="*/ 90 h 324"/>
                  <a:gd name="T2" fmla="*/ 383 w 384"/>
                  <a:gd name="T3" fmla="*/ 128 h 324"/>
                  <a:gd name="T4" fmla="*/ 338 w 384"/>
                  <a:gd name="T5" fmla="*/ 20 h 324"/>
                  <a:gd name="T6" fmla="*/ 270 w 384"/>
                  <a:gd name="T7" fmla="*/ 17 h 324"/>
                  <a:gd name="T8" fmla="*/ 170 w 384"/>
                  <a:gd name="T9" fmla="*/ 63 h 324"/>
                  <a:gd name="T10" fmla="*/ 58 w 384"/>
                  <a:gd name="T11" fmla="*/ 123 h 324"/>
                  <a:gd name="T12" fmla="*/ 19 w 384"/>
                  <a:gd name="T13" fmla="*/ 125 h 324"/>
                  <a:gd name="T14" fmla="*/ 4 w 384"/>
                  <a:gd name="T15" fmla="*/ 132 h 324"/>
                  <a:gd name="T16" fmla="*/ 4 w 384"/>
                  <a:gd name="T17" fmla="*/ 133 h 324"/>
                  <a:gd name="T18" fmla="*/ 3 w 384"/>
                  <a:gd name="T19" fmla="*/ 136 h 324"/>
                  <a:gd name="T20" fmla="*/ 2 w 384"/>
                  <a:gd name="T21" fmla="*/ 172 h 324"/>
                  <a:gd name="T22" fmla="*/ 15 w 384"/>
                  <a:gd name="T23" fmla="*/ 192 h 324"/>
                  <a:gd name="T24" fmla="*/ 22 w 384"/>
                  <a:gd name="T25" fmla="*/ 194 h 324"/>
                  <a:gd name="T26" fmla="*/ 58 w 384"/>
                  <a:gd name="T27" fmla="*/ 195 h 324"/>
                  <a:gd name="T28" fmla="*/ 62 w 384"/>
                  <a:gd name="T29" fmla="*/ 240 h 324"/>
                  <a:gd name="T30" fmla="*/ 60 w 384"/>
                  <a:gd name="T31" fmla="*/ 292 h 324"/>
                  <a:gd name="T32" fmla="*/ 68 w 384"/>
                  <a:gd name="T33" fmla="*/ 318 h 324"/>
                  <a:gd name="T34" fmla="*/ 118 w 384"/>
                  <a:gd name="T35" fmla="*/ 305 h 324"/>
                  <a:gd name="T36" fmla="*/ 118 w 384"/>
                  <a:gd name="T37" fmla="*/ 227 h 324"/>
                  <a:gd name="T38" fmla="*/ 190 w 384"/>
                  <a:gd name="T39" fmla="*/ 261 h 324"/>
                  <a:gd name="T40" fmla="*/ 288 w 384"/>
                  <a:gd name="T41" fmla="*/ 310 h 324"/>
                  <a:gd name="T42" fmla="*/ 312 w 384"/>
                  <a:gd name="T43" fmla="*/ 310 h 324"/>
                  <a:gd name="T44" fmla="*/ 380 w 384"/>
                  <a:gd name="T45" fmla="*/ 180 h 324"/>
                  <a:gd name="T46" fmla="*/ 339 w 384"/>
                  <a:gd name="T47" fmla="*/ 272 h 324"/>
                  <a:gd name="T48" fmla="*/ 238 w 384"/>
                  <a:gd name="T49" fmla="*/ 196 h 324"/>
                  <a:gd name="T50" fmla="*/ 272 w 384"/>
                  <a:gd name="T51" fmla="*/ 194 h 324"/>
                  <a:gd name="T52" fmla="*/ 319 w 384"/>
                  <a:gd name="T53" fmla="*/ 148 h 324"/>
                  <a:gd name="T54" fmla="*/ 302 w 384"/>
                  <a:gd name="T55" fmla="*/ 120 h 324"/>
                  <a:gd name="T56" fmla="*/ 267 w 384"/>
                  <a:gd name="T57" fmla="*/ 116 h 324"/>
                  <a:gd name="T58" fmla="*/ 253 w 384"/>
                  <a:gd name="T59" fmla="*/ 71 h 324"/>
                  <a:gd name="T60" fmla="*/ 79 w 384"/>
                  <a:gd name="T61" fmla="*/ 304 h 324"/>
                  <a:gd name="T62" fmla="*/ 77 w 384"/>
                  <a:gd name="T63" fmla="*/ 293 h 324"/>
                  <a:gd name="T64" fmla="*/ 76 w 384"/>
                  <a:gd name="T65" fmla="*/ 239 h 324"/>
                  <a:gd name="T66" fmla="*/ 100 w 384"/>
                  <a:gd name="T67" fmla="*/ 215 h 324"/>
                  <a:gd name="T68" fmla="*/ 98 w 384"/>
                  <a:gd name="T69" fmla="*/ 300 h 324"/>
                  <a:gd name="T70" fmla="*/ 300 w 384"/>
                  <a:gd name="T71" fmla="*/ 137 h 324"/>
                  <a:gd name="T72" fmla="*/ 300 w 384"/>
                  <a:gd name="T73" fmla="*/ 137 h 324"/>
                  <a:gd name="T74" fmla="*/ 292 w 384"/>
                  <a:gd name="T75" fmla="*/ 135 h 324"/>
                  <a:gd name="T76" fmla="*/ 299 w 384"/>
                  <a:gd name="T77" fmla="*/ 137 h 324"/>
                  <a:gd name="T78" fmla="*/ 295 w 384"/>
                  <a:gd name="T79" fmla="*/ 168 h 324"/>
                  <a:gd name="T80" fmla="*/ 238 w 384"/>
                  <a:gd name="T81" fmla="*/ 180 h 324"/>
                  <a:gd name="T82" fmla="*/ 237 w 384"/>
                  <a:gd name="T83" fmla="*/ 179 h 324"/>
                  <a:gd name="T84" fmla="*/ 265 w 384"/>
                  <a:gd name="T85" fmla="*/ 129 h 324"/>
                  <a:gd name="T86" fmla="*/ 218 w 384"/>
                  <a:gd name="T87" fmla="*/ 175 h 324"/>
                  <a:gd name="T88" fmla="*/ 193 w 384"/>
                  <a:gd name="T89" fmla="*/ 248 h 324"/>
                  <a:gd name="T90" fmla="*/ 61 w 384"/>
                  <a:gd name="T91" fmla="*/ 178 h 324"/>
                  <a:gd name="T92" fmla="*/ 20 w 384"/>
                  <a:gd name="T93" fmla="*/ 171 h 324"/>
                  <a:gd name="T94" fmla="*/ 21 w 384"/>
                  <a:gd name="T95" fmla="*/ 144 h 324"/>
                  <a:gd name="T96" fmla="*/ 55 w 384"/>
                  <a:gd name="T97" fmla="*/ 142 h 324"/>
                  <a:gd name="T98" fmla="*/ 72 w 384"/>
                  <a:gd name="T99" fmla="*/ 138 h 324"/>
                  <a:gd name="T100" fmla="*/ 170 w 384"/>
                  <a:gd name="T101" fmla="*/ 86 h 324"/>
                  <a:gd name="T102" fmla="*/ 239 w 384"/>
                  <a:gd name="T103" fmla="*/ 5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84" h="324">
                    <a:moveTo>
                      <a:pt x="318" y="30"/>
                    </a:moveTo>
                    <a:cubicBezTo>
                      <a:pt x="340" y="44"/>
                      <a:pt x="350" y="71"/>
                      <a:pt x="356" y="90"/>
                    </a:cubicBezTo>
                    <a:cubicBezTo>
                      <a:pt x="362" y="109"/>
                      <a:pt x="364" y="124"/>
                      <a:pt x="365" y="130"/>
                    </a:cubicBezTo>
                    <a:cubicBezTo>
                      <a:pt x="370" y="184"/>
                      <a:pt x="380" y="154"/>
                      <a:pt x="383" y="128"/>
                    </a:cubicBezTo>
                    <a:cubicBezTo>
                      <a:pt x="384" y="125"/>
                      <a:pt x="383" y="112"/>
                      <a:pt x="378" y="92"/>
                    </a:cubicBezTo>
                    <a:cubicBezTo>
                      <a:pt x="373" y="73"/>
                      <a:pt x="365" y="45"/>
                      <a:pt x="338" y="20"/>
                    </a:cubicBezTo>
                    <a:cubicBezTo>
                      <a:pt x="326" y="8"/>
                      <a:pt x="302" y="0"/>
                      <a:pt x="281" y="10"/>
                    </a:cubicBezTo>
                    <a:cubicBezTo>
                      <a:pt x="277" y="12"/>
                      <a:pt x="273" y="14"/>
                      <a:pt x="270" y="17"/>
                    </a:cubicBezTo>
                    <a:cubicBezTo>
                      <a:pt x="269" y="17"/>
                      <a:pt x="268" y="17"/>
                      <a:pt x="267" y="17"/>
                    </a:cubicBezTo>
                    <a:cubicBezTo>
                      <a:pt x="261" y="18"/>
                      <a:pt x="223" y="36"/>
                      <a:pt x="170" y="63"/>
                    </a:cubicBezTo>
                    <a:cubicBezTo>
                      <a:pt x="144" y="77"/>
                      <a:pt x="114" y="93"/>
                      <a:pt x="82" y="110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6" y="122"/>
                      <a:pt x="41" y="124"/>
                      <a:pt x="34" y="124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9" y="129"/>
                      <a:pt x="20" y="120"/>
                      <a:pt x="4" y="132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3" y="136"/>
                      <a:pt x="3" y="136"/>
                      <a:pt x="3" y="136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1" y="150"/>
                      <a:pt x="0" y="160"/>
                      <a:pt x="2" y="172"/>
                    </a:cubicBezTo>
                    <a:cubicBezTo>
                      <a:pt x="3" y="177"/>
                      <a:pt x="5" y="183"/>
                      <a:pt x="11" y="188"/>
                    </a:cubicBezTo>
                    <a:cubicBezTo>
                      <a:pt x="12" y="190"/>
                      <a:pt x="13" y="191"/>
                      <a:pt x="15" y="192"/>
                    </a:cubicBezTo>
                    <a:cubicBezTo>
                      <a:pt x="17" y="192"/>
                      <a:pt x="14" y="192"/>
                      <a:pt x="20" y="194"/>
                    </a:cubicBezTo>
                    <a:cubicBezTo>
                      <a:pt x="22" y="194"/>
                      <a:pt x="22" y="194"/>
                      <a:pt x="22" y="194"/>
                    </a:cubicBezTo>
                    <a:cubicBezTo>
                      <a:pt x="29" y="194"/>
                      <a:pt x="29" y="194"/>
                      <a:pt x="29" y="194"/>
                    </a:cubicBezTo>
                    <a:cubicBezTo>
                      <a:pt x="39" y="195"/>
                      <a:pt x="48" y="195"/>
                      <a:pt x="58" y="195"/>
                    </a:cubicBezTo>
                    <a:cubicBezTo>
                      <a:pt x="60" y="195"/>
                      <a:pt x="62" y="196"/>
                      <a:pt x="65" y="197"/>
                    </a:cubicBezTo>
                    <a:cubicBezTo>
                      <a:pt x="64" y="204"/>
                      <a:pt x="63" y="224"/>
                      <a:pt x="62" y="240"/>
                    </a:cubicBezTo>
                    <a:cubicBezTo>
                      <a:pt x="62" y="250"/>
                      <a:pt x="61" y="261"/>
                      <a:pt x="61" y="273"/>
                    </a:cubicBezTo>
                    <a:cubicBezTo>
                      <a:pt x="61" y="279"/>
                      <a:pt x="61" y="285"/>
                      <a:pt x="60" y="292"/>
                    </a:cubicBezTo>
                    <a:cubicBezTo>
                      <a:pt x="60" y="301"/>
                      <a:pt x="60" y="301"/>
                      <a:pt x="60" y="301"/>
                    </a:cubicBezTo>
                    <a:cubicBezTo>
                      <a:pt x="60" y="308"/>
                      <a:pt x="63" y="315"/>
                      <a:pt x="68" y="318"/>
                    </a:cubicBezTo>
                    <a:cubicBezTo>
                      <a:pt x="77" y="324"/>
                      <a:pt x="86" y="324"/>
                      <a:pt x="94" y="323"/>
                    </a:cubicBezTo>
                    <a:cubicBezTo>
                      <a:pt x="100" y="322"/>
                      <a:pt x="114" y="320"/>
                      <a:pt x="118" y="305"/>
                    </a:cubicBezTo>
                    <a:cubicBezTo>
                      <a:pt x="119" y="291"/>
                      <a:pt x="119" y="280"/>
                      <a:pt x="119" y="269"/>
                    </a:cubicBezTo>
                    <a:cubicBezTo>
                      <a:pt x="119" y="247"/>
                      <a:pt x="119" y="231"/>
                      <a:pt x="118" y="227"/>
                    </a:cubicBezTo>
                    <a:cubicBezTo>
                      <a:pt x="118" y="226"/>
                      <a:pt x="118" y="225"/>
                      <a:pt x="118" y="224"/>
                    </a:cubicBezTo>
                    <a:cubicBezTo>
                      <a:pt x="144" y="238"/>
                      <a:pt x="168" y="250"/>
                      <a:pt x="190" y="261"/>
                    </a:cubicBezTo>
                    <a:cubicBezTo>
                      <a:pt x="240" y="287"/>
                      <a:pt x="274" y="304"/>
                      <a:pt x="274" y="304"/>
                    </a:cubicBezTo>
                    <a:cubicBezTo>
                      <a:pt x="281" y="307"/>
                      <a:pt x="285" y="309"/>
                      <a:pt x="288" y="310"/>
                    </a:cubicBezTo>
                    <a:cubicBezTo>
                      <a:pt x="290" y="310"/>
                      <a:pt x="287" y="311"/>
                      <a:pt x="292" y="310"/>
                    </a:cubicBezTo>
                    <a:cubicBezTo>
                      <a:pt x="299" y="311"/>
                      <a:pt x="306" y="311"/>
                      <a:pt x="312" y="310"/>
                    </a:cubicBezTo>
                    <a:cubicBezTo>
                      <a:pt x="332" y="304"/>
                      <a:pt x="344" y="290"/>
                      <a:pt x="352" y="277"/>
                    </a:cubicBezTo>
                    <a:cubicBezTo>
                      <a:pt x="383" y="222"/>
                      <a:pt x="378" y="179"/>
                      <a:pt x="380" y="180"/>
                    </a:cubicBezTo>
                    <a:cubicBezTo>
                      <a:pt x="381" y="147"/>
                      <a:pt x="377" y="161"/>
                      <a:pt x="371" y="179"/>
                    </a:cubicBezTo>
                    <a:cubicBezTo>
                      <a:pt x="368" y="183"/>
                      <a:pt x="370" y="226"/>
                      <a:pt x="339" y="272"/>
                    </a:cubicBezTo>
                    <a:cubicBezTo>
                      <a:pt x="325" y="296"/>
                      <a:pt x="292" y="308"/>
                      <a:pt x="270" y="279"/>
                    </a:cubicBezTo>
                    <a:cubicBezTo>
                      <a:pt x="252" y="258"/>
                      <a:pt x="243" y="227"/>
                      <a:pt x="238" y="196"/>
                    </a:cubicBezTo>
                    <a:cubicBezTo>
                      <a:pt x="240" y="197"/>
                      <a:pt x="241" y="198"/>
                      <a:pt x="242" y="198"/>
                    </a:cubicBezTo>
                    <a:cubicBezTo>
                      <a:pt x="244" y="199"/>
                      <a:pt x="256" y="197"/>
                      <a:pt x="272" y="194"/>
                    </a:cubicBezTo>
                    <a:cubicBezTo>
                      <a:pt x="282" y="191"/>
                      <a:pt x="289" y="191"/>
                      <a:pt x="303" y="186"/>
                    </a:cubicBezTo>
                    <a:cubicBezTo>
                      <a:pt x="319" y="177"/>
                      <a:pt x="320" y="160"/>
                      <a:pt x="319" y="148"/>
                    </a:cubicBezTo>
                    <a:cubicBezTo>
                      <a:pt x="319" y="142"/>
                      <a:pt x="317" y="136"/>
                      <a:pt x="314" y="129"/>
                    </a:cubicBezTo>
                    <a:cubicBezTo>
                      <a:pt x="312" y="126"/>
                      <a:pt x="309" y="121"/>
                      <a:pt x="302" y="120"/>
                    </a:cubicBezTo>
                    <a:cubicBezTo>
                      <a:pt x="300" y="120"/>
                      <a:pt x="297" y="120"/>
                      <a:pt x="295" y="120"/>
                    </a:cubicBezTo>
                    <a:cubicBezTo>
                      <a:pt x="285" y="118"/>
                      <a:pt x="275" y="117"/>
                      <a:pt x="267" y="116"/>
                    </a:cubicBezTo>
                    <a:cubicBezTo>
                      <a:pt x="254" y="113"/>
                      <a:pt x="244" y="112"/>
                      <a:pt x="241" y="111"/>
                    </a:cubicBezTo>
                    <a:cubicBezTo>
                      <a:pt x="244" y="97"/>
                      <a:pt x="248" y="84"/>
                      <a:pt x="253" y="71"/>
                    </a:cubicBezTo>
                    <a:cubicBezTo>
                      <a:pt x="266" y="39"/>
                      <a:pt x="295" y="15"/>
                      <a:pt x="318" y="30"/>
                    </a:cubicBezTo>
                    <a:close/>
                    <a:moveTo>
                      <a:pt x="79" y="304"/>
                    </a:moveTo>
                    <a:cubicBezTo>
                      <a:pt x="78" y="303"/>
                      <a:pt x="78" y="303"/>
                      <a:pt x="78" y="303"/>
                    </a:cubicBezTo>
                    <a:cubicBezTo>
                      <a:pt x="77" y="301"/>
                      <a:pt x="77" y="296"/>
                      <a:pt x="77" y="293"/>
                    </a:cubicBezTo>
                    <a:cubicBezTo>
                      <a:pt x="77" y="286"/>
                      <a:pt x="77" y="280"/>
                      <a:pt x="77" y="273"/>
                    </a:cubicBezTo>
                    <a:cubicBezTo>
                      <a:pt x="76" y="261"/>
                      <a:pt x="76" y="249"/>
                      <a:pt x="76" y="239"/>
                    </a:cubicBezTo>
                    <a:cubicBezTo>
                      <a:pt x="75" y="225"/>
                      <a:pt x="75" y="210"/>
                      <a:pt x="74" y="202"/>
                    </a:cubicBezTo>
                    <a:cubicBezTo>
                      <a:pt x="83" y="206"/>
                      <a:pt x="92" y="211"/>
                      <a:pt x="100" y="215"/>
                    </a:cubicBezTo>
                    <a:cubicBezTo>
                      <a:pt x="99" y="220"/>
                      <a:pt x="98" y="245"/>
                      <a:pt x="99" y="265"/>
                    </a:cubicBezTo>
                    <a:cubicBezTo>
                      <a:pt x="99" y="275"/>
                      <a:pt x="99" y="288"/>
                      <a:pt x="98" y="300"/>
                    </a:cubicBezTo>
                    <a:cubicBezTo>
                      <a:pt x="104" y="303"/>
                      <a:pt x="86" y="307"/>
                      <a:pt x="79" y="304"/>
                    </a:cubicBezTo>
                    <a:close/>
                    <a:moveTo>
                      <a:pt x="300" y="137"/>
                    </a:moveTo>
                    <a:cubicBezTo>
                      <a:pt x="300" y="137"/>
                      <a:pt x="299" y="137"/>
                      <a:pt x="299" y="137"/>
                    </a:cubicBezTo>
                    <a:cubicBezTo>
                      <a:pt x="299" y="137"/>
                      <a:pt x="300" y="137"/>
                      <a:pt x="300" y="137"/>
                    </a:cubicBezTo>
                    <a:close/>
                    <a:moveTo>
                      <a:pt x="265" y="129"/>
                    </a:moveTo>
                    <a:cubicBezTo>
                      <a:pt x="273" y="131"/>
                      <a:pt x="282" y="133"/>
                      <a:pt x="292" y="135"/>
                    </a:cubicBezTo>
                    <a:cubicBezTo>
                      <a:pt x="294" y="136"/>
                      <a:pt x="296" y="136"/>
                      <a:pt x="298" y="137"/>
                    </a:cubicBezTo>
                    <a:cubicBezTo>
                      <a:pt x="298" y="137"/>
                      <a:pt x="298" y="137"/>
                      <a:pt x="299" y="137"/>
                    </a:cubicBezTo>
                    <a:cubicBezTo>
                      <a:pt x="300" y="139"/>
                      <a:pt x="301" y="144"/>
                      <a:pt x="301" y="148"/>
                    </a:cubicBezTo>
                    <a:cubicBezTo>
                      <a:pt x="302" y="157"/>
                      <a:pt x="299" y="166"/>
                      <a:pt x="295" y="168"/>
                    </a:cubicBezTo>
                    <a:cubicBezTo>
                      <a:pt x="293" y="169"/>
                      <a:pt x="278" y="171"/>
                      <a:pt x="271" y="173"/>
                    </a:cubicBezTo>
                    <a:cubicBezTo>
                      <a:pt x="254" y="176"/>
                      <a:pt x="242" y="179"/>
                      <a:pt x="238" y="180"/>
                    </a:cubicBezTo>
                    <a:cubicBezTo>
                      <a:pt x="238" y="180"/>
                      <a:pt x="237" y="181"/>
                      <a:pt x="237" y="181"/>
                    </a:cubicBezTo>
                    <a:cubicBezTo>
                      <a:pt x="237" y="180"/>
                      <a:pt x="237" y="180"/>
                      <a:pt x="237" y="179"/>
                    </a:cubicBezTo>
                    <a:cubicBezTo>
                      <a:pt x="235" y="160"/>
                      <a:pt x="236" y="140"/>
                      <a:pt x="239" y="121"/>
                    </a:cubicBezTo>
                    <a:cubicBezTo>
                      <a:pt x="243" y="122"/>
                      <a:pt x="252" y="125"/>
                      <a:pt x="265" y="129"/>
                    </a:cubicBezTo>
                    <a:close/>
                    <a:moveTo>
                      <a:pt x="239" y="54"/>
                    </a:moveTo>
                    <a:cubicBezTo>
                      <a:pt x="221" y="91"/>
                      <a:pt x="216" y="134"/>
                      <a:pt x="218" y="175"/>
                    </a:cubicBezTo>
                    <a:cubicBezTo>
                      <a:pt x="221" y="212"/>
                      <a:pt x="230" y="250"/>
                      <a:pt x="251" y="280"/>
                    </a:cubicBezTo>
                    <a:cubicBezTo>
                      <a:pt x="236" y="272"/>
                      <a:pt x="217" y="261"/>
                      <a:pt x="193" y="248"/>
                    </a:cubicBezTo>
                    <a:cubicBezTo>
                      <a:pt x="169" y="235"/>
                      <a:pt x="141" y="220"/>
                      <a:pt x="111" y="203"/>
                    </a:cubicBezTo>
                    <a:cubicBezTo>
                      <a:pt x="94" y="195"/>
                      <a:pt x="86" y="186"/>
                      <a:pt x="61" y="178"/>
                    </a:cubicBezTo>
                    <a:cubicBezTo>
                      <a:pt x="52" y="178"/>
                      <a:pt x="43" y="177"/>
                      <a:pt x="34" y="177"/>
                    </a:cubicBezTo>
                    <a:cubicBezTo>
                      <a:pt x="22" y="176"/>
                      <a:pt x="24" y="178"/>
                      <a:pt x="20" y="171"/>
                    </a:cubicBezTo>
                    <a:cubicBezTo>
                      <a:pt x="18" y="166"/>
                      <a:pt x="19" y="157"/>
                      <a:pt x="20" y="149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72" y="139"/>
                      <a:pt x="68" y="139"/>
                      <a:pt x="72" y="138"/>
                    </a:cubicBezTo>
                    <a:cubicBezTo>
                      <a:pt x="83" y="132"/>
                      <a:pt x="83" y="132"/>
                      <a:pt x="83" y="132"/>
                    </a:cubicBezTo>
                    <a:cubicBezTo>
                      <a:pt x="114" y="115"/>
                      <a:pt x="144" y="100"/>
                      <a:pt x="170" y="86"/>
                    </a:cubicBezTo>
                    <a:cubicBezTo>
                      <a:pt x="199" y="72"/>
                      <a:pt x="223" y="59"/>
                      <a:pt x="242" y="50"/>
                    </a:cubicBezTo>
                    <a:cubicBezTo>
                      <a:pt x="241" y="51"/>
                      <a:pt x="240" y="53"/>
                      <a:pt x="239" y="54"/>
                    </a:cubicBez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D72938C3-91A8-425E-8E91-C3AD32F1A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300" y="2343150"/>
              <a:ext cx="544513" cy="446088"/>
            </a:xfrm>
            <a:custGeom>
              <a:avLst/>
              <a:gdLst>
                <a:gd name="T0" fmla="*/ 124 w 145"/>
                <a:gd name="T1" fmla="*/ 116 h 119"/>
                <a:gd name="T2" fmla="*/ 117 w 145"/>
                <a:gd name="T3" fmla="*/ 117 h 119"/>
                <a:gd name="T4" fmla="*/ 111 w 145"/>
                <a:gd name="T5" fmla="*/ 113 h 119"/>
                <a:gd name="T6" fmla="*/ 107 w 145"/>
                <a:gd name="T7" fmla="*/ 96 h 119"/>
                <a:gd name="T8" fmla="*/ 107 w 145"/>
                <a:gd name="T9" fmla="*/ 91 h 119"/>
                <a:gd name="T10" fmla="*/ 89 w 145"/>
                <a:gd name="T11" fmla="*/ 102 h 119"/>
                <a:gd name="T12" fmla="*/ 56 w 145"/>
                <a:gd name="T13" fmla="*/ 117 h 119"/>
                <a:gd name="T14" fmla="*/ 50 w 145"/>
                <a:gd name="T15" fmla="*/ 113 h 119"/>
                <a:gd name="T16" fmla="*/ 65 w 145"/>
                <a:gd name="T17" fmla="*/ 83 h 119"/>
                <a:gd name="T18" fmla="*/ 40 w 145"/>
                <a:gd name="T19" fmla="*/ 98 h 119"/>
                <a:gd name="T20" fmla="*/ 10 w 145"/>
                <a:gd name="T21" fmla="*/ 112 h 119"/>
                <a:gd name="T22" fmla="*/ 4 w 145"/>
                <a:gd name="T23" fmla="*/ 108 h 119"/>
                <a:gd name="T24" fmla="*/ 16 w 145"/>
                <a:gd name="T25" fmla="*/ 86 h 119"/>
                <a:gd name="T26" fmla="*/ 37 w 145"/>
                <a:gd name="T27" fmla="*/ 66 h 119"/>
                <a:gd name="T28" fmla="*/ 34 w 145"/>
                <a:gd name="T29" fmla="*/ 65 h 119"/>
                <a:gd name="T30" fmla="*/ 29 w 145"/>
                <a:gd name="T31" fmla="*/ 61 h 119"/>
                <a:gd name="T32" fmla="*/ 44 w 145"/>
                <a:gd name="T33" fmla="*/ 26 h 119"/>
                <a:gd name="T34" fmla="*/ 49 w 145"/>
                <a:gd name="T35" fmla="*/ 18 h 119"/>
                <a:gd name="T36" fmla="*/ 53 w 145"/>
                <a:gd name="T37" fmla="*/ 6 h 119"/>
                <a:gd name="T38" fmla="*/ 55 w 145"/>
                <a:gd name="T39" fmla="*/ 5 h 119"/>
                <a:gd name="T40" fmla="*/ 57 w 145"/>
                <a:gd name="T41" fmla="*/ 4 h 119"/>
                <a:gd name="T42" fmla="*/ 66 w 145"/>
                <a:gd name="T43" fmla="*/ 1 h 119"/>
                <a:gd name="T44" fmla="*/ 72 w 145"/>
                <a:gd name="T45" fmla="*/ 6 h 119"/>
                <a:gd name="T46" fmla="*/ 62 w 145"/>
                <a:gd name="T47" fmla="*/ 31 h 119"/>
                <a:gd name="T48" fmla="*/ 91 w 145"/>
                <a:gd name="T49" fmla="*/ 19 h 119"/>
                <a:gd name="T50" fmla="*/ 96 w 145"/>
                <a:gd name="T51" fmla="*/ 24 h 119"/>
                <a:gd name="T52" fmla="*/ 82 w 145"/>
                <a:gd name="T53" fmla="*/ 48 h 119"/>
                <a:gd name="T54" fmla="*/ 69 w 145"/>
                <a:gd name="T55" fmla="*/ 60 h 119"/>
                <a:gd name="T56" fmla="*/ 103 w 145"/>
                <a:gd name="T57" fmla="*/ 46 h 119"/>
                <a:gd name="T58" fmla="*/ 108 w 145"/>
                <a:gd name="T59" fmla="*/ 50 h 119"/>
                <a:gd name="T60" fmla="*/ 103 w 145"/>
                <a:gd name="T61" fmla="*/ 66 h 119"/>
                <a:gd name="T62" fmla="*/ 93 w 145"/>
                <a:gd name="T63" fmla="*/ 78 h 119"/>
                <a:gd name="T64" fmla="*/ 115 w 145"/>
                <a:gd name="T65" fmla="*/ 69 h 119"/>
                <a:gd name="T66" fmla="*/ 121 w 145"/>
                <a:gd name="T67" fmla="*/ 74 h 119"/>
                <a:gd name="T68" fmla="*/ 125 w 145"/>
                <a:gd name="T69" fmla="*/ 92 h 119"/>
                <a:gd name="T70" fmla="*/ 125 w 145"/>
                <a:gd name="T71" fmla="*/ 94 h 119"/>
                <a:gd name="T72" fmla="*/ 137 w 145"/>
                <a:gd name="T73" fmla="*/ 91 h 119"/>
                <a:gd name="T74" fmla="*/ 143 w 145"/>
                <a:gd name="T75" fmla="*/ 95 h 119"/>
                <a:gd name="T76" fmla="*/ 139 w 145"/>
                <a:gd name="T77" fmla="*/ 107 h 119"/>
                <a:gd name="T78" fmla="*/ 136 w 145"/>
                <a:gd name="T79" fmla="*/ 108 h 119"/>
                <a:gd name="T80" fmla="*/ 129 w 145"/>
                <a:gd name="T81" fmla="*/ 113 h 119"/>
                <a:gd name="T82" fmla="*/ 124 w 145"/>
                <a:gd name="T83" fmla="*/ 11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5" h="119">
                  <a:moveTo>
                    <a:pt x="124" y="116"/>
                  </a:moveTo>
                  <a:cubicBezTo>
                    <a:pt x="121" y="117"/>
                    <a:pt x="119" y="118"/>
                    <a:pt x="117" y="117"/>
                  </a:cubicBezTo>
                  <a:cubicBezTo>
                    <a:pt x="114" y="117"/>
                    <a:pt x="112" y="115"/>
                    <a:pt x="111" y="113"/>
                  </a:cubicBezTo>
                  <a:cubicBezTo>
                    <a:pt x="110" y="111"/>
                    <a:pt x="110" y="111"/>
                    <a:pt x="107" y="96"/>
                  </a:cubicBezTo>
                  <a:cubicBezTo>
                    <a:pt x="107" y="94"/>
                    <a:pt x="107" y="93"/>
                    <a:pt x="107" y="91"/>
                  </a:cubicBezTo>
                  <a:cubicBezTo>
                    <a:pt x="101" y="94"/>
                    <a:pt x="94" y="98"/>
                    <a:pt x="89" y="102"/>
                  </a:cubicBezTo>
                  <a:cubicBezTo>
                    <a:pt x="62" y="118"/>
                    <a:pt x="61" y="119"/>
                    <a:pt x="56" y="117"/>
                  </a:cubicBezTo>
                  <a:cubicBezTo>
                    <a:pt x="53" y="117"/>
                    <a:pt x="51" y="115"/>
                    <a:pt x="50" y="113"/>
                  </a:cubicBezTo>
                  <a:cubicBezTo>
                    <a:pt x="47" y="107"/>
                    <a:pt x="47" y="105"/>
                    <a:pt x="65" y="83"/>
                  </a:cubicBezTo>
                  <a:cubicBezTo>
                    <a:pt x="56" y="89"/>
                    <a:pt x="47" y="94"/>
                    <a:pt x="40" y="98"/>
                  </a:cubicBezTo>
                  <a:cubicBezTo>
                    <a:pt x="14" y="114"/>
                    <a:pt x="14" y="113"/>
                    <a:pt x="10" y="112"/>
                  </a:cubicBezTo>
                  <a:cubicBezTo>
                    <a:pt x="7" y="112"/>
                    <a:pt x="5" y="110"/>
                    <a:pt x="4" y="108"/>
                  </a:cubicBezTo>
                  <a:cubicBezTo>
                    <a:pt x="0" y="101"/>
                    <a:pt x="4" y="98"/>
                    <a:pt x="16" y="86"/>
                  </a:cubicBezTo>
                  <a:cubicBezTo>
                    <a:pt x="22" y="80"/>
                    <a:pt x="29" y="73"/>
                    <a:pt x="37" y="66"/>
                  </a:cubicBezTo>
                  <a:cubicBezTo>
                    <a:pt x="36" y="66"/>
                    <a:pt x="35" y="66"/>
                    <a:pt x="34" y="65"/>
                  </a:cubicBezTo>
                  <a:cubicBezTo>
                    <a:pt x="32" y="65"/>
                    <a:pt x="30" y="63"/>
                    <a:pt x="29" y="61"/>
                  </a:cubicBezTo>
                  <a:cubicBezTo>
                    <a:pt x="26" y="56"/>
                    <a:pt x="26" y="56"/>
                    <a:pt x="44" y="26"/>
                  </a:cubicBezTo>
                  <a:cubicBezTo>
                    <a:pt x="46" y="23"/>
                    <a:pt x="48" y="21"/>
                    <a:pt x="49" y="18"/>
                  </a:cubicBezTo>
                  <a:cubicBezTo>
                    <a:pt x="47" y="14"/>
                    <a:pt x="49" y="8"/>
                    <a:pt x="53" y="6"/>
                  </a:cubicBezTo>
                  <a:cubicBezTo>
                    <a:pt x="54" y="6"/>
                    <a:pt x="54" y="6"/>
                    <a:pt x="55" y="5"/>
                  </a:cubicBezTo>
                  <a:cubicBezTo>
                    <a:pt x="55" y="5"/>
                    <a:pt x="56" y="5"/>
                    <a:pt x="57" y="4"/>
                  </a:cubicBezTo>
                  <a:cubicBezTo>
                    <a:pt x="60" y="2"/>
                    <a:pt x="62" y="0"/>
                    <a:pt x="66" y="1"/>
                  </a:cubicBezTo>
                  <a:cubicBezTo>
                    <a:pt x="69" y="2"/>
                    <a:pt x="71" y="4"/>
                    <a:pt x="72" y="6"/>
                  </a:cubicBezTo>
                  <a:cubicBezTo>
                    <a:pt x="75" y="11"/>
                    <a:pt x="75" y="11"/>
                    <a:pt x="62" y="31"/>
                  </a:cubicBezTo>
                  <a:cubicBezTo>
                    <a:pt x="83" y="19"/>
                    <a:pt x="86" y="18"/>
                    <a:pt x="91" y="19"/>
                  </a:cubicBezTo>
                  <a:cubicBezTo>
                    <a:pt x="93" y="20"/>
                    <a:pt x="95" y="21"/>
                    <a:pt x="96" y="24"/>
                  </a:cubicBezTo>
                  <a:cubicBezTo>
                    <a:pt x="100" y="30"/>
                    <a:pt x="97" y="34"/>
                    <a:pt x="82" y="48"/>
                  </a:cubicBezTo>
                  <a:cubicBezTo>
                    <a:pt x="78" y="52"/>
                    <a:pt x="74" y="56"/>
                    <a:pt x="69" y="60"/>
                  </a:cubicBezTo>
                  <a:cubicBezTo>
                    <a:pt x="97" y="44"/>
                    <a:pt x="99" y="45"/>
                    <a:pt x="103" y="46"/>
                  </a:cubicBezTo>
                  <a:cubicBezTo>
                    <a:pt x="105" y="47"/>
                    <a:pt x="107" y="48"/>
                    <a:pt x="108" y="50"/>
                  </a:cubicBezTo>
                  <a:cubicBezTo>
                    <a:pt x="111" y="56"/>
                    <a:pt x="108" y="60"/>
                    <a:pt x="103" y="66"/>
                  </a:cubicBezTo>
                  <a:cubicBezTo>
                    <a:pt x="100" y="69"/>
                    <a:pt x="97" y="74"/>
                    <a:pt x="93" y="78"/>
                  </a:cubicBezTo>
                  <a:cubicBezTo>
                    <a:pt x="109" y="69"/>
                    <a:pt x="111" y="68"/>
                    <a:pt x="115" y="69"/>
                  </a:cubicBezTo>
                  <a:cubicBezTo>
                    <a:pt x="118" y="70"/>
                    <a:pt x="120" y="71"/>
                    <a:pt x="121" y="74"/>
                  </a:cubicBezTo>
                  <a:cubicBezTo>
                    <a:pt x="122" y="75"/>
                    <a:pt x="122" y="75"/>
                    <a:pt x="125" y="92"/>
                  </a:cubicBezTo>
                  <a:cubicBezTo>
                    <a:pt x="125" y="93"/>
                    <a:pt x="125" y="93"/>
                    <a:pt x="125" y="94"/>
                  </a:cubicBezTo>
                  <a:cubicBezTo>
                    <a:pt x="131" y="91"/>
                    <a:pt x="133" y="90"/>
                    <a:pt x="137" y="91"/>
                  </a:cubicBezTo>
                  <a:cubicBezTo>
                    <a:pt x="139" y="91"/>
                    <a:pt x="142" y="93"/>
                    <a:pt x="143" y="95"/>
                  </a:cubicBezTo>
                  <a:cubicBezTo>
                    <a:pt x="145" y="100"/>
                    <a:pt x="144" y="105"/>
                    <a:pt x="139" y="107"/>
                  </a:cubicBezTo>
                  <a:cubicBezTo>
                    <a:pt x="138" y="108"/>
                    <a:pt x="137" y="108"/>
                    <a:pt x="136" y="108"/>
                  </a:cubicBezTo>
                  <a:cubicBezTo>
                    <a:pt x="134" y="109"/>
                    <a:pt x="131" y="112"/>
                    <a:pt x="129" y="113"/>
                  </a:cubicBezTo>
                  <a:cubicBezTo>
                    <a:pt x="127" y="114"/>
                    <a:pt x="125" y="115"/>
                    <a:pt x="124" y="116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069EBAEE-F2B8-490A-8B1F-2580551B95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4863" y="1406525"/>
              <a:ext cx="866775" cy="1781175"/>
            </a:xfrm>
            <a:custGeom>
              <a:avLst/>
              <a:gdLst>
                <a:gd name="T0" fmla="*/ 99 w 231"/>
                <a:gd name="T1" fmla="*/ 240 h 475"/>
                <a:gd name="T2" fmla="*/ 91 w 231"/>
                <a:gd name="T3" fmla="*/ 137 h 475"/>
                <a:gd name="T4" fmla="*/ 14 w 231"/>
                <a:gd name="T5" fmla="*/ 255 h 475"/>
                <a:gd name="T6" fmla="*/ 21 w 231"/>
                <a:gd name="T7" fmla="*/ 283 h 475"/>
                <a:gd name="T8" fmla="*/ 24 w 231"/>
                <a:gd name="T9" fmla="*/ 207 h 475"/>
                <a:gd name="T10" fmla="*/ 68 w 231"/>
                <a:gd name="T11" fmla="*/ 158 h 475"/>
                <a:gd name="T12" fmla="*/ 7 w 231"/>
                <a:gd name="T13" fmla="*/ 208 h 475"/>
                <a:gd name="T14" fmla="*/ 164 w 231"/>
                <a:gd name="T15" fmla="*/ 341 h 475"/>
                <a:gd name="T16" fmla="*/ 127 w 231"/>
                <a:gd name="T17" fmla="*/ 267 h 475"/>
                <a:gd name="T18" fmla="*/ 108 w 231"/>
                <a:gd name="T19" fmla="*/ 253 h 475"/>
                <a:gd name="T20" fmla="*/ 89 w 231"/>
                <a:gd name="T21" fmla="*/ 262 h 475"/>
                <a:gd name="T22" fmla="*/ 126 w 231"/>
                <a:gd name="T23" fmla="*/ 292 h 475"/>
                <a:gd name="T24" fmla="*/ 155 w 231"/>
                <a:gd name="T25" fmla="*/ 356 h 475"/>
                <a:gd name="T26" fmla="*/ 114 w 231"/>
                <a:gd name="T27" fmla="*/ 355 h 475"/>
                <a:gd name="T28" fmla="*/ 27 w 231"/>
                <a:gd name="T29" fmla="*/ 354 h 475"/>
                <a:gd name="T30" fmla="*/ 70 w 231"/>
                <a:gd name="T31" fmla="*/ 283 h 475"/>
                <a:gd name="T32" fmla="*/ 16 w 231"/>
                <a:gd name="T33" fmla="*/ 336 h 475"/>
                <a:gd name="T34" fmla="*/ 4 w 231"/>
                <a:gd name="T35" fmla="*/ 354 h 475"/>
                <a:gd name="T36" fmla="*/ 16 w 231"/>
                <a:gd name="T37" fmla="*/ 373 h 475"/>
                <a:gd name="T38" fmla="*/ 62 w 231"/>
                <a:gd name="T39" fmla="*/ 373 h 475"/>
                <a:gd name="T40" fmla="*/ 60 w 231"/>
                <a:gd name="T41" fmla="*/ 449 h 475"/>
                <a:gd name="T42" fmla="*/ 42 w 231"/>
                <a:gd name="T43" fmla="*/ 458 h 475"/>
                <a:gd name="T44" fmla="*/ 23 w 231"/>
                <a:gd name="T45" fmla="*/ 474 h 475"/>
                <a:gd name="T46" fmla="*/ 67 w 231"/>
                <a:gd name="T47" fmla="*/ 465 h 475"/>
                <a:gd name="T48" fmla="*/ 77 w 231"/>
                <a:gd name="T49" fmla="*/ 436 h 475"/>
                <a:gd name="T50" fmla="*/ 106 w 231"/>
                <a:gd name="T51" fmla="*/ 372 h 475"/>
                <a:gd name="T52" fmla="*/ 109 w 231"/>
                <a:gd name="T53" fmla="*/ 447 h 475"/>
                <a:gd name="T54" fmla="*/ 117 w 231"/>
                <a:gd name="T55" fmla="*/ 464 h 475"/>
                <a:gd name="T56" fmla="*/ 161 w 231"/>
                <a:gd name="T57" fmla="*/ 469 h 475"/>
                <a:gd name="T58" fmla="*/ 142 w 231"/>
                <a:gd name="T59" fmla="*/ 457 h 475"/>
                <a:gd name="T60" fmla="*/ 125 w 231"/>
                <a:gd name="T61" fmla="*/ 446 h 475"/>
                <a:gd name="T62" fmla="*/ 125 w 231"/>
                <a:gd name="T63" fmla="*/ 372 h 475"/>
                <a:gd name="T64" fmla="*/ 159 w 231"/>
                <a:gd name="T65" fmla="*/ 372 h 475"/>
                <a:gd name="T66" fmla="*/ 172 w 231"/>
                <a:gd name="T67" fmla="*/ 355 h 475"/>
                <a:gd name="T68" fmla="*/ 224 w 231"/>
                <a:gd name="T69" fmla="*/ 174 h 475"/>
                <a:gd name="T70" fmla="*/ 182 w 231"/>
                <a:gd name="T71" fmla="*/ 185 h 475"/>
                <a:gd name="T72" fmla="*/ 165 w 231"/>
                <a:gd name="T73" fmla="*/ 205 h 475"/>
                <a:gd name="T74" fmla="*/ 145 w 231"/>
                <a:gd name="T75" fmla="*/ 182 h 475"/>
                <a:gd name="T76" fmla="*/ 120 w 231"/>
                <a:gd name="T77" fmla="*/ 162 h 475"/>
                <a:gd name="T78" fmla="*/ 146 w 231"/>
                <a:gd name="T79" fmla="*/ 214 h 475"/>
                <a:gd name="T80" fmla="*/ 181 w 231"/>
                <a:gd name="T81" fmla="*/ 217 h 475"/>
                <a:gd name="T82" fmla="*/ 207 w 231"/>
                <a:gd name="T83" fmla="*/ 179 h 475"/>
                <a:gd name="T84" fmla="*/ 221 w 231"/>
                <a:gd name="T85" fmla="*/ 181 h 475"/>
                <a:gd name="T86" fmla="*/ 63 w 231"/>
                <a:gd name="T87" fmla="*/ 103 h 475"/>
                <a:gd name="T88" fmla="*/ 143 w 231"/>
                <a:gd name="T89" fmla="*/ 81 h 475"/>
                <a:gd name="T90" fmla="*/ 133 w 231"/>
                <a:gd name="T91" fmla="*/ 46 h 475"/>
                <a:gd name="T92" fmla="*/ 76 w 231"/>
                <a:gd name="T93" fmla="*/ 92 h 475"/>
                <a:gd name="T94" fmla="*/ 112 w 231"/>
                <a:gd name="T95" fmla="*/ 31 h 475"/>
                <a:gd name="T96" fmla="*/ 70 w 231"/>
                <a:gd name="T97" fmla="*/ 16 h 475"/>
                <a:gd name="T98" fmla="*/ 63 w 231"/>
                <a:gd name="T99" fmla="*/ 10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1" h="475">
                  <a:moveTo>
                    <a:pt x="99" y="137"/>
                  </a:moveTo>
                  <a:cubicBezTo>
                    <a:pt x="102" y="137"/>
                    <a:pt x="104" y="237"/>
                    <a:pt x="99" y="240"/>
                  </a:cubicBezTo>
                  <a:cubicBezTo>
                    <a:pt x="94" y="243"/>
                    <a:pt x="84" y="248"/>
                    <a:pt x="82" y="240"/>
                  </a:cubicBezTo>
                  <a:cubicBezTo>
                    <a:pt x="80" y="230"/>
                    <a:pt x="89" y="140"/>
                    <a:pt x="91" y="137"/>
                  </a:cubicBezTo>
                  <a:cubicBezTo>
                    <a:pt x="95" y="134"/>
                    <a:pt x="99" y="132"/>
                    <a:pt x="99" y="137"/>
                  </a:cubicBezTo>
                  <a:close/>
                  <a:moveTo>
                    <a:pt x="14" y="255"/>
                  </a:moveTo>
                  <a:cubicBezTo>
                    <a:pt x="11" y="273"/>
                    <a:pt x="12" y="280"/>
                    <a:pt x="13" y="282"/>
                  </a:cubicBezTo>
                  <a:cubicBezTo>
                    <a:pt x="17" y="287"/>
                    <a:pt x="20" y="291"/>
                    <a:pt x="21" y="283"/>
                  </a:cubicBezTo>
                  <a:cubicBezTo>
                    <a:pt x="21" y="284"/>
                    <a:pt x="23" y="272"/>
                    <a:pt x="25" y="261"/>
                  </a:cubicBezTo>
                  <a:cubicBezTo>
                    <a:pt x="32" y="242"/>
                    <a:pt x="22" y="225"/>
                    <a:pt x="24" y="207"/>
                  </a:cubicBezTo>
                  <a:cubicBezTo>
                    <a:pt x="25" y="194"/>
                    <a:pt x="40" y="176"/>
                    <a:pt x="48" y="169"/>
                  </a:cubicBezTo>
                  <a:cubicBezTo>
                    <a:pt x="58" y="162"/>
                    <a:pt x="67" y="160"/>
                    <a:pt x="68" y="158"/>
                  </a:cubicBezTo>
                  <a:cubicBezTo>
                    <a:pt x="71" y="152"/>
                    <a:pt x="80" y="140"/>
                    <a:pt x="64" y="141"/>
                  </a:cubicBezTo>
                  <a:cubicBezTo>
                    <a:pt x="56" y="139"/>
                    <a:pt x="10" y="161"/>
                    <a:pt x="7" y="208"/>
                  </a:cubicBezTo>
                  <a:cubicBezTo>
                    <a:pt x="8" y="228"/>
                    <a:pt x="16" y="248"/>
                    <a:pt x="14" y="255"/>
                  </a:cubicBezTo>
                  <a:close/>
                  <a:moveTo>
                    <a:pt x="164" y="341"/>
                  </a:moveTo>
                  <a:cubicBezTo>
                    <a:pt x="155" y="321"/>
                    <a:pt x="146" y="304"/>
                    <a:pt x="138" y="288"/>
                  </a:cubicBezTo>
                  <a:cubicBezTo>
                    <a:pt x="134" y="281"/>
                    <a:pt x="130" y="274"/>
                    <a:pt x="127" y="267"/>
                  </a:cubicBezTo>
                  <a:cubicBezTo>
                    <a:pt x="125" y="264"/>
                    <a:pt x="125" y="262"/>
                    <a:pt x="121" y="257"/>
                  </a:cubicBezTo>
                  <a:cubicBezTo>
                    <a:pt x="117" y="252"/>
                    <a:pt x="110" y="253"/>
                    <a:pt x="108" y="253"/>
                  </a:cubicBezTo>
                  <a:cubicBezTo>
                    <a:pt x="98" y="253"/>
                    <a:pt x="91" y="253"/>
                    <a:pt x="90" y="254"/>
                  </a:cubicBezTo>
                  <a:cubicBezTo>
                    <a:pt x="78" y="258"/>
                    <a:pt x="70" y="261"/>
                    <a:pt x="89" y="262"/>
                  </a:cubicBezTo>
                  <a:cubicBezTo>
                    <a:pt x="89" y="262"/>
                    <a:pt x="95" y="262"/>
                    <a:pt x="106" y="263"/>
                  </a:cubicBezTo>
                  <a:cubicBezTo>
                    <a:pt x="116" y="259"/>
                    <a:pt x="116" y="277"/>
                    <a:pt x="126" y="292"/>
                  </a:cubicBezTo>
                  <a:cubicBezTo>
                    <a:pt x="133" y="308"/>
                    <a:pt x="142" y="327"/>
                    <a:pt x="151" y="347"/>
                  </a:cubicBezTo>
                  <a:cubicBezTo>
                    <a:pt x="152" y="350"/>
                    <a:pt x="154" y="353"/>
                    <a:pt x="155" y="356"/>
                  </a:cubicBezTo>
                  <a:cubicBezTo>
                    <a:pt x="149" y="356"/>
                    <a:pt x="149" y="356"/>
                    <a:pt x="149" y="356"/>
                  </a:cubicBezTo>
                  <a:cubicBezTo>
                    <a:pt x="114" y="355"/>
                    <a:pt x="114" y="355"/>
                    <a:pt x="114" y="355"/>
                  </a:cubicBezTo>
                  <a:cubicBezTo>
                    <a:pt x="90" y="355"/>
                    <a:pt x="66" y="354"/>
                    <a:pt x="43" y="354"/>
                  </a:cubicBezTo>
                  <a:cubicBezTo>
                    <a:pt x="27" y="354"/>
                    <a:pt x="27" y="354"/>
                    <a:pt x="27" y="354"/>
                  </a:cubicBezTo>
                  <a:cubicBezTo>
                    <a:pt x="30" y="349"/>
                    <a:pt x="33" y="344"/>
                    <a:pt x="36" y="340"/>
                  </a:cubicBezTo>
                  <a:cubicBezTo>
                    <a:pt x="55" y="309"/>
                    <a:pt x="69" y="287"/>
                    <a:pt x="70" y="283"/>
                  </a:cubicBezTo>
                  <a:cubicBezTo>
                    <a:pt x="73" y="268"/>
                    <a:pt x="74" y="246"/>
                    <a:pt x="55" y="274"/>
                  </a:cubicBezTo>
                  <a:cubicBezTo>
                    <a:pt x="50" y="281"/>
                    <a:pt x="35" y="304"/>
                    <a:pt x="16" y="336"/>
                  </a:cubicBezTo>
                  <a:cubicBezTo>
                    <a:pt x="8" y="348"/>
                    <a:pt x="8" y="348"/>
                    <a:pt x="8" y="348"/>
                  </a:cubicBezTo>
                  <a:cubicBezTo>
                    <a:pt x="4" y="354"/>
                    <a:pt x="4" y="354"/>
                    <a:pt x="4" y="354"/>
                  </a:cubicBezTo>
                  <a:cubicBezTo>
                    <a:pt x="2" y="356"/>
                    <a:pt x="0" y="368"/>
                    <a:pt x="7" y="370"/>
                  </a:cubicBezTo>
                  <a:cubicBezTo>
                    <a:pt x="16" y="374"/>
                    <a:pt x="15" y="372"/>
                    <a:pt x="16" y="373"/>
                  </a:cubicBezTo>
                  <a:cubicBezTo>
                    <a:pt x="27" y="373"/>
                    <a:pt x="37" y="373"/>
                    <a:pt x="48" y="373"/>
                  </a:cubicBezTo>
                  <a:cubicBezTo>
                    <a:pt x="53" y="373"/>
                    <a:pt x="57" y="373"/>
                    <a:pt x="62" y="373"/>
                  </a:cubicBezTo>
                  <a:cubicBezTo>
                    <a:pt x="61" y="387"/>
                    <a:pt x="60" y="412"/>
                    <a:pt x="60" y="437"/>
                  </a:cubicBezTo>
                  <a:cubicBezTo>
                    <a:pt x="60" y="449"/>
                    <a:pt x="60" y="449"/>
                    <a:pt x="60" y="449"/>
                  </a:cubicBezTo>
                  <a:cubicBezTo>
                    <a:pt x="60" y="452"/>
                    <a:pt x="60" y="452"/>
                    <a:pt x="60" y="452"/>
                  </a:cubicBezTo>
                  <a:cubicBezTo>
                    <a:pt x="54" y="454"/>
                    <a:pt x="47" y="456"/>
                    <a:pt x="42" y="458"/>
                  </a:cubicBezTo>
                  <a:cubicBezTo>
                    <a:pt x="30" y="462"/>
                    <a:pt x="22" y="465"/>
                    <a:pt x="22" y="466"/>
                  </a:cubicBezTo>
                  <a:cubicBezTo>
                    <a:pt x="19" y="471"/>
                    <a:pt x="16" y="475"/>
                    <a:pt x="23" y="474"/>
                  </a:cubicBezTo>
                  <a:cubicBezTo>
                    <a:pt x="23" y="474"/>
                    <a:pt x="32" y="473"/>
                    <a:pt x="45" y="470"/>
                  </a:cubicBezTo>
                  <a:cubicBezTo>
                    <a:pt x="51" y="469"/>
                    <a:pt x="59" y="467"/>
                    <a:pt x="67" y="465"/>
                  </a:cubicBezTo>
                  <a:cubicBezTo>
                    <a:pt x="75" y="463"/>
                    <a:pt x="77" y="450"/>
                    <a:pt x="76" y="449"/>
                  </a:cubicBezTo>
                  <a:cubicBezTo>
                    <a:pt x="77" y="436"/>
                    <a:pt x="77" y="436"/>
                    <a:pt x="77" y="436"/>
                  </a:cubicBezTo>
                  <a:cubicBezTo>
                    <a:pt x="79" y="411"/>
                    <a:pt x="81" y="385"/>
                    <a:pt x="81" y="372"/>
                  </a:cubicBezTo>
                  <a:cubicBezTo>
                    <a:pt x="90" y="372"/>
                    <a:pt x="98" y="372"/>
                    <a:pt x="106" y="372"/>
                  </a:cubicBezTo>
                  <a:cubicBezTo>
                    <a:pt x="107" y="384"/>
                    <a:pt x="108" y="410"/>
                    <a:pt x="109" y="435"/>
                  </a:cubicBezTo>
                  <a:cubicBezTo>
                    <a:pt x="109" y="447"/>
                    <a:pt x="109" y="447"/>
                    <a:pt x="109" y="447"/>
                  </a:cubicBezTo>
                  <a:cubicBezTo>
                    <a:pt x="110" y="452"/>
                    <a:pt x="110" y="452"/>
                    <a:pt x="110" y="452"/>
                  </a:cubicBezTo>
                  <a:cubicBezTo>
                    <a:pt x="110" y="456"/>
                    <a:pt x="112" y="462"/>
                    <a:pt x="117" y="464"/>
                  </a:cubicBezTo>
                  <a:cubicBezTo>
                    <a:pt x="128" y="468"/>
                    <a:pt x="132" y="468"/>
                    <a:pt x="139" y="469"/>
                  </a:cubicBezTo>
                  <a:cubicBezTo>
                    <a:pt x="151" y="470"/>
                    <a:pt x="160" y="470"/>
                    <a:pt x="161" y="469"/>
                  </a:cubicBezTo>
                  <a:cubicBezTo>
                    <a:pt x="165" y="465"/>
                    <a:pt x="167" y="461"/>
                    <a:pt x="161" y="461"/>
                  </a:cubicBezTo>
                  <a:cubicBezTo>
                    <a:pt x="161" y="461"/>
                    <a:pt x="154" y="460"/>
                    <a:pt x="142" y="457"/>
                  </a:cubicBezTo>
                  <a:cubicBezTo>
                    <a:pt x="137" y="455"/>
                    <a:pt x="129" y="453"/>
                    <a:pt x="125" y="451"/>
                  </a:cubicBezTo>
                  <a:cubicBezTo>
                    <a:pt x="125" y="446"/>
                    <a:pt x="125" y="446"/>
                    <a:pt x="125" y="446"/>
                  </a:cubicBezTo>
                  <a:cubicBezTo>
                    <a:pt x="126" y="434"/>
                    <a:pt x="126" y="434"/>
                    <a:pt x="126" y="434"/>
                  </a:cubicBezTo>
                  <a:cubicBezTo>
                    <a:pt x="127" y="409"/>
                    <a:pt x="127" y="384"/>
                    <a:pt x="125" y="372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9" y="372"/>
                    <a:pt x="159" y="372"/>
                    <a:pt x="159" y="372"/>
                  </a:cubicBezTo>
                  <a:cubicBezTo>
                    <a:pt x="161" y="371"/>
                    <a:pt x="161" y="373"/>
                    <a:pt x="169" y="369"/>
                  </a:cubicBezTo>
                  <a:cubicBezTo>
                    <a:pt x="175" y="368"/>
                    <a:pt x="173" y="356"/>
                    <a:pt x="172" y="355"/>
                  </a:cubicBezTo>
                  <a:lnTo>
                    <a:pt x="164" y="341"/>
                  </a:lnTo>
                  <a:close/>
                  <a:moveTo>
                    <a:pt x="224" y="174"/>
                  </a:moveTo>
                  <a:cubicBezTo>
                    <a:pt x="224" y="174"/>
                    <a:pt x="216" y="170"/>
                    <a:pt x="203" y="164"/>
                  </a:cubicBezTo>
                  <a:cubicBezTo>
                    <a:pt x="186" y="170"/>
                    <a:pt x="189" y="178"/>
                    <a:pt x="182" y="185"/>
                  </a:cubicBezTo>
                  <a:cubicBezTo>
                    <a:pt x="178" y="192"/>
                    <a:pt x="174" y="201"/>
                    <a:pt x="169" y="205"/>
                  </a:cubicBezTo>
                  <a:cubicBezTo>
                    <a:pt x="166" y="206"/>
                    <a:pt x="167" y="206"/>
                    <a:pt x="165" y="205"/>
                  </a:cubicBezTo>
                  <a:cubicBezTo>
                    <a:pt x="162" y="203"/>
                    <a:pt x="158" y="201"/>
                    <a:pt x="156" y="198"/>
                  </a:cubicBezTo>
                  <a:cubicBezTo>
                    <a:pt x="151" y="193"/>
                    <a:pt x="147" y="188"/>
                    <a:pt x="145" y="182"/>
                  </a:cubicBezTo>
                  <a:cubicBezTo>
                    <a:pt x="140" y="170"/>
                    <a:pt x="139" y="161"/>
                    <a:pt x="138" y="160"/>
                  </a:cubicBezTo>
                  <a:cubicBezTo>
                    <a:pt x="132" y="156"/>
                    <a:pt x="120" y="148"/>
                    <a:pt x="120" y="162"/>
                  </a:cubicBezTo>
                  <a:cubicBezTo>
                    <a:pt x="121" y="166"/>
                    <a:pt x="121" y="177"/>
                    <a:pt x="128" y="192"/>
                  </a:cubicBezTo>
                  <a:cubicBezTo>
                    <a:pt x="132" y="200"/>
                    <a:pt x="137" y="208"/>
                    <a:pt x="146" y="214"/>
                  </a:cubicBezTo>
                  <a:cubicBezTo>
                    <a:pt x="150" y="217"/>
                    <a:pt x="153" y="220"/>
                    <a:pt x="160" y="222"/>
                  </a:cubicBezTo>
                  <a:cubicBezTo>
                    <a:pt x="167" y="225"/>
                    <a:pt x="177" y="221"/>
                    <a:pt x="181" y="217"/>
                  </a:cubicBezTo>
                  <a:cubicBezTo>
                    <a:pt x="194" y="201"/>
                    <a:pt x="198" y="184"/>
                    <a:pt x="203" y="178"/>
                  </a:cubicBezTo>
                  <a:cubicBezTo>
                    <a:pt x="207" y="179"/>
                    <a:pt x="207" y="179"/>
                    <a:pt x="207" y="179"/>
                  </a:cubicBezTo>
                  <a:cubicBezTo>
                    <a:pt x="210" y="179"/>
                    <a:pt x="212" y="180"/>
                    <a:pt x="214" y="180"/>
                  </a:cubicBezTo>
                  <a:cubicBezTo>
                    <a:pt x="218" y="181"/>
                    <a:pt x="221" y="182"/>
                    <a:pt x="221" y="181"/>
                  </a:cubicBezTo>
                  <a:cubicBezTo>
                    <a:pt x="227" y="179"/>
                    <a:pt x="231" y="176"/>
                    <a:pt x="224" y="174"/>
                  </a:cubicBezTo>
                  <a:close/>
                  <a:moveTo>
                    <a:pt x="63" y="103"/>
                  </a:moveTo>
                  <a:cubicBezTo>
                    <a:pt x="77" y="116"/>
                    <a:pt x="98" y="117"/>
                    <a:pt x="113" y="110"/>
                  </a:cubicBezTo>
                  <a:cubicBezTo>
                    <a:pt x="128" y="104"/>
                    <a:pt x="138" y="92"/>
                    <a:pt x="143" y="81"/>
                  </a:cubicBezTo>
                  <a:cubicBezTo>
                    <a:pt x="155" y="56"/>
                    <a:pt x="139" y="39"/>
                    <a:pt x="139" y="41"/>
                  </a:cubicBezTo>
                  <a:cubicBezTo>
                    <a:pt x="130" y="30"/>
                    <a:pt x="132" y="39"/>
                    <a:pt x="133" y="46"/>
                  </a:cubicBezTo>
                  <a:cubicBezTo>
                    <a:pt x="133" y="47"/>
                    <a:pt x="142" y="60"/>
                    <a:pt x="132" y="76"/>
                  </a:cubicBezTo>
                  <a:cubicBezTo>
                    <a:pt x="123" y="93"/>
                    <a:pt x="94" y="108"/>
                    <a:pt x="76" y="92"/>
                  </a:cubicBezTo>
                  <a:cubicBezTo>
                    <a:pt x="55" y="75"/>
                    <a:pt x="61" y="45"/>
                    <a:pt x="78" y="35"/>
                  </a:cubicBezTo>
                  <a:cubicBezTo>
                    <a:pt x="94" y="23"/>
                    <a:pt x="109" y="30"/>
                    <a:pt x="112" y="31"/>
                  </a:cubicBezTo>
                  <a:cubicBezTo>
                    <a:pt x="127" y="40"/>
                    <a:pt x="127" y="27"/>
                    <a:pt x="120" y="16"/>
                  </a:cubicBezTo>
                  <a:cubicBezTo>
                    <a:pt x="120" y="14"/>
                    <a:pt x="97" y="0"/>
                    <a:pt x="70" y="16"/>
                  </a:cubicBezTo>
                  <a:cubicBezTo>
                    <a:pt x="58" y="23"/>
                    <a:pt x="47" y="37"/>
                    <a:pt x="44" y="55"/>
                  </a:cubicBezTo>
                  <a:cubicBezTo>
                    <a:pt x="41" y="73"/>
                    <a:pt x="50" y="92"/>
                    <a:pt x="63" y="103"/>
                  </a:cubicBezTo>
                  <a:close/>
                </a:path>
              </a:pathLst>
            </a:custGeom>
            <a:solidFill>
              <a:srgbClr val="79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10669195" y="2862807"/>
            <a:ext cx="2769198" cy="1481257"/>
          </a:xfrm>
          <a:prstGeom prst="round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nauczyciela </a:t>
            </a:r>
          </a:p>
          <a:p>
            <a:pPr algn="ctr"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zatrudnionego </a:t>
            </a:r>
          </a:p>
          <a:p>
            <a:pPr algn="ctr"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szkole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4963442" y="2939392"/>
            <a:ext cx="2769200" cy="1481257"/>
          </a:xfrm>
          <a:prstGeom prst="round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nauczyciela </a:t>
            </a:r>
          </a:p>
          <a:p>
            <a:pPr algn="ctr"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zatrudnionego</a:t>
            </a:r>
          </a:p>
          <a:p>
            <a:pPr algn="ctr"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innej szkole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41B7A1F-D804-A6B4-C2FA-BF212FC167A4}"/>
              </a:ext>
            </a:extLst>
          </p:cNvPr>
          <p:cNvSpPr txBox="1"/>
          <p:nvPr/>
        </p:nvSpPr>
        <p:spPr>
          <a:xfrm>
            <a:off x="13380349" y="1596559"/>
            <a:ext cx="1581293" cy="561856"/>
          </a:xfrm>
          <a:prstGeom prst="round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ALBO</a:t>
            </a:r>
          </a:p>
        </p:txBody>
      </p:sp>
    </p:spTree>
    <p:extLst>
      <p:ext uri="{BB962C8B-B14F-4D97-AF65-F5344CB8AC3E}">
        <p14:creationId xmlns:p14="http://schemas.microsoft.com/office/powerpoint/2010/main" val="854071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E321441F-4E36-1CF9-90DB-E6AF67734793}"/>
              </a:ext>
            </a:extLst>
          </p:cNvPr>
          <p:cNvSpPr/>
          <p:nvPr/>
        </p:nvSpPr>
        <p:spPr>
          <a:xfrm>
            <a:off x="0" y="0"/>
            <a:ext cx="18288000" cy="1428867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D3988B1A-8D7D-445F-B4B2-BD2CB108B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277974"/>
              </p:ext>
            </p:extLst>
          </p:nvPr>
        </p:nvGraphicFramePr>
        <p:xfrm>
          <a:off x="9635547" y="1661791"/>
          <a:ext cx="7393329" cy="787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D26A51F-0984-446F-A2EF-DDE453F1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42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77B4B7D-E9D6-47B9-B96F-BFDC9CA98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76" y="204464"/>
            <a:ext cx="16421100" cy="1457325"/>
          </a:xfrm>
        </p:spPr>
        <p:txBody>
          <a:bodyPr/>
          <a:lstStyle/>
          <a:p>
            <a:r>
              <a:rPr lang="pl-PL"/>
              <a:t>Harmonogram dystrybucji</a:t>
            </a:r>
          </a:p>
        </p:txBody>
      </p:sp>
      <p:graphicFrame>
        <p:nvGraphicFramePr>
          <p:cNvPr id="10" name="Google Shape;546;p11">
            <a:extLst>
              <a:ext uri="{FF2B5EF4-FFF2-40B4-BE49-F238E27FC236}">
                <a16:creationId xmlns:a16="http://schemas.microsoft.com/office/drawing/2014/main" id="{66E9E5D5-F99A-36F2-B4BD-FE67C684A5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837087"/>
              </p:ext>
            </p:extLst>
          </p:nvPr>
        </p:nvGraphicFramePr>
        <p:xfrm>
          <a:off x="1704655" y="3335078"/>
          <a:ext cx="6576500" cy="43756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9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296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PN</a:t>
                      </a:r>
                      <a:endParaRPr lang="en-US" sz="3600"/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WT</a:t>
                      </a:r>
                      <a:endParaRPr lang="en-US" sz="3600"/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ŚR</a:t>
                      </a:r>
                      <a:endParaRPr lang="en-US" sz="3600"/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CZW</a:t>
                      </a:r>
                      <a:endParaRPr lang="en-US" sz="3600"/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PT</a:t>
                      </a: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lang="en-US" sz="3600"/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SB</a:t>
                      </a:r>
                      <a:endParaRPr lang="en-US" sz="3600"/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ND</a:t>
                      </a:r>
                      <a:endParaRPr lang="en-US" sz="3600"/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900" b="0" i="0" u="none" strike="noStrike" cap="none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900" b="0" i="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90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en-US" sz="290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US" sz="290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51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5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6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7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8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9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11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12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13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14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15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16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17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18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21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22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23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24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25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26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27</a:t>
                      </a: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28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29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30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900">
                          <a:latin typeface="Calibri" panose="020F0502020204030204" pitchFamily="34" charset="0"/>
                        </a:rPr>
                        <a:t>31</a:t>
                      </a:r>
                      <a:endParaRPr lang="en-US" sz="2900"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90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900">
                        <a:solidFill>
                          <a:schemeClr val="accent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 marR="0" marT="68600" marB="686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Google Shape;570;p11">
            <a:extLst>
              <a:ext uri="{FF2B5EF4-FFF2-40B4-BE49-F238E27FC236}">
                <a16:creationId xmlns:a16="http://schemas.microsoft.com/office/drawing/2014/main" id="{8C01143C-E7AD-9A62-07FB-FC3110DA0640}"/>
              </a:ext>
            </a:extLst>
          </p:cNvPr>
          <p:cNvSpPr/>
          <p:nvPr/>
        </p:nvSpPr>
        <p:spPr>
          <a:xfrm>
            <a:off x="1691172" y="3252823"/>
            <a:ext cx="6605586" cy="101897"/>
          </a:xfrm>
          <a:prstGeom prst="rect">
            <a:avLst/>
          </a:prstGeom>
          <a:solidFill>
            <a:srgbClr val="007BA6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 defTabSz="1371600"/>
            <a:endParaRPr lang="en-US" sz="36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58D64EC-690D-6A28-F75D-3CA047B29CCB}"/>
              </a:ext>
            </a:extLst>
          </p:cNvPr>
          <p:cNvSpPr/>
          <p:nvPr/>
        </p:nvSpPr>
        <p:spPr>
          <a:xfrm>
            <a:off x="1704654" y="2618097"/>
            <a:ext cx="6590481" cy="5935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pl-PL" sz="2700">
                <a:solidFill>
                  <a:prstClr val="white"/>
                </a:solidFill>
                <a:latin typeface="Aptos" panose="02110004020202020204"/>
              </a:rPr>
              <a:t>MAJ 2025</a:t>
            </a:r>
          </a:p>
        </p:txBody>
      </p:sp>
    </p:spTree>
    <p:extLst>
      <p:ext uri="{BB962C8B-B14F-4D97-AF65-F5344CB8AC3E}">
        <p14:creationId xmlns:p14="http://schemas.microsoft.com/office/powerpoint/2010/main" val="1440698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5879B2B-1504-4AA7-9A0C-9F308A22B054}"/>
              </a:ext>
            </a:extLst>
          </p:cNvPr>
          <p:cNvSpPr/>
          <p:nvPr/>
        </p:nvSpPr>
        <p:spPr>
          <a:xfrm>
            <a:off x="0" y="-15335"/>
            <a:ext cx="18288000" cy="1470039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 hidden="1">
            <a:extLst>
              <a:ext uri="{FF2B5EF4-FFF2-40B4-BE49-F238E27FC236}">
                <a16:creationId xmlns:a16="http://schemas.microsoft.com/office/drawing/2014/main" id="{1FF24E52-8576-45B4-8DF7-157D1F63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spcAft>
                <a:spcPts val="900"/>
              </a:spcAft>
            </a:pPr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>
                <a:spcAft>
                  <a:spcPts val="900"/>
                </a:spcAft>
              </a:pPr>
              <a:t>43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95C886-E5C9-4DB1-AA2F-50E906794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0"/>
            <a:ext cx="16421100" cy="1457325"/>
          </a:xfrm>
        </p:spPr>
        <p:txBody>
          <a:bodyPr anchor="ctr">
            <a:normAutofit/>
          </a:bodyPr>
          <a:lstStyle/>
          <a:p>
            <a:r>
              <a:rPr lang="pl-PL"/>
              <a:t>Odbiór przesyłek z materiałami egzaminacyjnymi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D1452C73-1229-5DB5-A1DD-05BE2725B207}"/>
              </a:ext>
            </a:extLst>
          </p:cNvPr>
          <p:cNvGrpSpPr/>
          <p:nvPr/>
        </p:nvGrpSpPr>
        <p:grpSpPr>
          <a:xfrm flipH="1">
            <a:off x="928149" y="1521752"/>
            <a:ext cx="7363613" cy="1045138"/>
            <a:chOff x="6073919" y="1098844"/>
            <a:chExt cx="4909075" cy="696758"/>
          </a:xfrm>
        </p:grpSpPr>
        <p:sp>
          <p:nvSpPr>
            <p:cNvPr id="8" name="Para nawiasów 7">
              <a:extLst>
                <a:ext uri="{FF2B5EF4-FFF2-40B4-BE49-F238E27FC236}">
                  <a16:creationId xmlns:a16="http://schemas.microsoft.com/office/drawing/2014/main" id="{E0CDC580-F91E-BCEB-FC59-E836F3DA25C3}"/>
                </a:ext>
              </a:extLst>
            </p:cNvPr>
            <p:cNvSpPr/>
            <p:nvPr/>
          </p:nvSpPr>
          <p:spPr>
            <a:xfrm flipH="1">
              <a:off x="6337297" y="1098844"/>
              <a:ext cx="4645697" cy="696758"/>
            </a:xfrm>
            <a:prstGeom prst="bracketPair">
              <a:avLst>
                <a:gd name="adj" fmla="val 0"/>
              </a:avLst>
            </a:prstGeom>
            <a:solidFill>
              <a:schemeClr val="bg2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tIns="216000" rIns="1080000" bIns="216000" rtlCol="0" anchor="ctr"/>
            <a:lstStyle/>
            <a:p>
              <a:pPr defTabSz="1371600">
                <a:lnSpc>
                  <a:spcPct val="90000"/>
                </a:lnSpc>
              </a:pPr>
              <a:r>
                <a:rPr lang="pl-PL" sz="2400">
                  <a:solidFill>
                    <a:prstClr val="black"/>
                  </a:solidFill>
                  <a:latin typeface="Aptos" panose="02110004020202020204"/>
                </a:rPr>
                <a:t>rekomendujemy odbiór w obecności innego członka zespołu egzaminacyjnego </a:t>
              </a:r>
            </a:p>
          </p:txBody>
        </p:sp>
        <p:sp>
          <p:nvSpPr>
            <p:cNvPr id="9" name="Elipsa 3">
              <a:extLst>
                <a:ext uri="{FF2B5EF4-FFF2-40B4-BE49-F238E27FC236}">
                  <a16:creationId xmlns:a16="http://schemas.microsoft.com/office/drawing/2014/main" id="{469D0F22-2BCD-2867-9476-6618B1666F0B}"/>
                </a:ext>
              </a:extLst>
            </p:cNvPr>
            <p:cNvSpPr/>
            <p:nvPr/>
          </p:nvSpPr>
          <p:spPr>
            <a:xfrm>
              <a:off x="6073919" y="1203122"/>
              <a:ext cx="499818" cy="499818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2700">
                  <a:solidFill>
                    <a:prstClr val="white"/>
                  </a:solidFill>
                  <a:latin typeface="Aptos" panose="02110004020202020204"/>
                </a:rPr>
                <a:t>1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6E58268-5252-EDAB-4CF1-2805EDE9CD11}"/>
              </a:ext>
            </a:extLst>
          </p:cNvPr>
          <p:cNvGrpSpPr/>
          <p:nvPr/>
        </p:nvGrpSpPr>
        <p:grpSpPr>
          <a:xfrm flipH="1">
            <a:off x="938882" y="3631333"/>
            <a:ext cx="7372116" cy="2382461"/>
            <a:chOff x="6068250" y="3114043"/>
            <a:chExt cx="4914744" cy="1588307"/>
          </a:xfrm>
        </p:grpSpPr>
        <p:sp>
          <p:nvSpPr>
            <p:cNvPr id="15" name="Para nawiasów 14">
              <a:extLst>
                <a:ext uri="{FF2B5EF4-FFF2-40B4-BE49-F238E27FC236}">
                  <a16:creationId xmlns:a16="http://schemas.microsoft.com/office/drawing/2014/main" id="{0615379F-F882-C21D-421A-EB1CBA0B4B46}"/>
                </a:ext>
              </a:extLst>
            </p:cNvPr>
            <p:cNvSpPr/>
            <p:nvPr/>
          </p:nvSpPr>
          <p:spPr>
            <a:xfrm flipH="1">
              <a:off x="6337298" y="3114043"/>
              <a:ext cx="4645696" cy="1588307"/>
            </a:xfrm>
            <a:prstGeom prst="bracketPair">
              <a:avLst>
                <a:gd name="adj" fmla="val 0"/>
              </a:avLst>
            </a:prstGeom>
            <a:solidFill>
              <a:schemeClr val="bg2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tIns="216000" rIns="1080000" bIns="216000" rtlCol="0" anchor="ctr"/>
            <a:lstStyle/>
            <a:p>
              <a:pPr defTabSz="1371600">
                <a:lnSpc>
                  <a:spcPct val="90000"/>
                </a:lnSpc>
              </a:pPr>
              <a:r>
                <a:rPr lang="pl-PL" sz="2400" b="1">
                  <a:solidFill>
                    <a:prstClr val="black"/>
                  </a:solidFill>
                  <a:latin typeface="Aptos" panose="02110004020202020204"/>
                </a:rPr>
                <a:t>materiałów zapakowanych w pakiety </a:t>
              </a:r>
              <a:r>
                <a:rPr lang="pl-PL" sz="2400" b="1" u="sng">
                  <a:solidFill>
                    <a:srgbClr val="FF0000"/>
                  </a:solidFill>
                  <a:latin typeface="Aptos" panose="02110004020202020204"/>
                </a:rPr>
                <a:t>NIE WOLNO </a:t>
              </a:r>
              <a:r>
                <a:rPr lang="pl-PL" sz="2400" b="1">
                  <a:solidFill>
                    <a:prstClr val="black"/>
                  </a:solidFill>
                  <a:latin typeface="Aptos" panose="02110004020202020204"/>
                </a:rPr>
                <a:t>rozpakowywać do momentu sprawdzenia ich nienaruszalności przez przewodniczących zespołów nadzorujących oraz przedstawiciela zdających</a:t>
              </a:r>
            </a:p>
          </p:txBody>
        </p:sp>
        <p:sp>
          <p:nvSpPr>
            <p:cNvPr id="16" name="Elipsa 3">
              <a:extLst>
                <a:ext uri="{FF2B5EF4-FFF2-40B4-BE49-F238E27FC236}">
                  <a16:creationId xmlns:a16="http://schemas.microsoft.com/office/drawing/2014/main" id="{908B3D89-3A2E-5DAD-B212-4C119ACA70DB}"/>
                </a:ext>
              </a:extLst>
            </p:cNvPr>
            <p:cNvSpPr/>
            <p:nvPr/>
          </p:nvSpPr>
          <p:spPr>
            <a:xfrm>
              <a:off x="6068250" y="3641634"/>
              <a:ext cx="499818" cy="49981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pl-PL" sz="2700">
                  <a:solidFill>
                    <a:prstClr val="white"/>
                  </a:solidFill>
                  <a:latin typeface="Aptos" panose="02110004020202020204"/>
                </a:rPr>
                <a:t>3</a:t>
              </a: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A15A024F-3CEB-B483-204E-77F8B624F00F}"/>
              </a:ext>
            </a:extLst>
          </p:cNvPr>
          <p:cNvGrpSpPr/>
          <p:nvPr/>
        </p:nvGrpSpPr>
        <p:grpSpPr>
          <a:xfrm flipH="1">
            <a:off x="948356" y="6104082"/>
            <a:ext cx="7343406" cy="2723079"/>
            <a:chOff x="6113236" y="4794301"/>
            <a:chExt cx="4895604" cy="1815386"/>
          </a:xfrm>
        </p:grpSpPr>
        <p:sp>
          <p:nvSpPr>
            <p:cNvPr id="24" name="Para nawiasów 23">
              <a:extLst>
                <a:ext uri="{FF2B5EF4-FFF2-40B4-BE49-F238E27FC236}">
                  <a16:creationId xmlns:a16="http://schemas.microsoft.com/office/drawing/2014/main" id="{AF418502-C254-9B0B-A68A-A2DAE8FB0B7C}"/>
                </a:ext>
              </a:extLst>
            </p:cNvPr>
            <p:cNvSpPr/>
            <p:nvPr/>
          </p:nvSpPr>
          <p:spPr>
            <a:xfrm flipH="1">
              <a:off x="6363144" y="4794301"/>
              <a:ext cx="4645696" cy="1815386"/>
            </a:xfrm>
            <a:prstGeom prst="bracketPair">
              <a:avLst>
                <a:gd name="adj" fmla="val 0"/>
              </a:avLst>
            </a:prstGeom>
            <a:solidFill>
              <a:schemeClr val="bg2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tIns="216000" rIns="1080000" bIns="216000" rtlCol="0" anchor="ctr"/>
            <a:lstStyle/>
            <a:p>
              <a:pPr defTabSz="1371600">
                <a:lnSpc>
                  <a:spcPct val="90000"/>
                </a:lnSpc>
              </a:pPr>
              <a:r>
                <a:rPr lang="pl-PL" sz="2400">
                  <a:solidFill>
                    <a:prstClr val="black"/>
                  </a:solidFill>
                  <a:latin typeface="Aptos" panose="02110004020202020204"/>
                </a:rPr>
                <a:t>przekazanie materiałów egzaminacyjnych PZN odbywa się </a:t>
              </a:r>
              <a:br>
                <a:rPr lang="pl-PL" sz="2400">
                  <a:solidFill>
                    <a:prstClr val="black"/>
                  </a:solidFill>
                  <a:latin typeface="Aptos" panose="02110004020202020204"/>
                </a:rPr>
              </a:br>
              <a:r>
                <a:rPr lang="pl-PL" sz="2400">
                  <a:solidFill>
                    <a:prstClr val="black"/>
                  </a:solidFill>
                  <a:latin typeface="Aptos" panose="02110004020202020204"/>
                </a:rPr>
                <a:t>w obecności </a:t>
              </a:r>
            </a:p>
            <a:p>
              <a:pPr marL="1114425" lvl="1" indent="-428625" defTabSz="13716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pl-PL" sz="2400">
                  <a:solidFill>
                    <a:prstClr val="black"/>
                  </a:solidFill>
                  <a:latin typeface="Aptos" panose="02110004020202020204"/>
                </a:rPr>
                <a:t>innego członka zespołu egzaminacyjnego</a:t>
              </a:r>
            </a:p>
            <a:p>
              <a:pPr marL="1114425" lvl="1" indent="-428625" defTabSz="13716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pl-PL" sz="2400">
                  <a:solidFill>
                    <a:prstClr val="black"/>
                  </a:solidFill>
                  <a:latin typeface="Aptos" panose="02110004020202020204"/>
                </a:rPr>
                <a:t>co najmniej jednego przedstawiciela zdających</a:t>
              </a:r>
            </a:p>
          </p:txBody>
        </p:sp>
        <p:sp>
          <p:nvSpPr>
            <p:cNvPr id="25" name="Elipsa 3">
              <a:extLst>
                <a:ext uri="{FF2B5EF4-FFF2-40B4-BE49-F238E27FC236}">
                  <a16:creationId xmlns:a16="http://schemas.microsoft.com/office/drawing/2014/main" id="{ABEB2623-0E98-3089-459C-48665772A840}"/>
                </a:ext>
              </a:extLst>
            </p:cNvPr>
            <p:cNvSpPr/>
            <p:nvPr/>
          </p:nvSpPr>
          <p:spPr>
            <a:xfrm>
              <a:off x="6113236" y="5452084"/>
              <a:ext cx="499818" cy="499818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pl-PL" sz="2700">
                  <a:solidFill>
                    <a:prstClr val="white"/>
                  </a:solidFill>
                  <a:latin typeface="Aptos" panose="02110004020202020204"/>
                </a:rPr>
                <a:t>4</a:t>
              </a: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D55DE070-F4E2-1F90-C113-1E9DDF46C083}"/>
              </a:ext>
            </a:extLst>
          </p:cNvPr>
          <p:cNvGrpSpPr/>
          <p:nvPr/>
        </p:nvGrpSpPr>
        <p:grpSpPr>
          <a:xfrm flipH="1">
            <a:off x="938882" y="2640389"/>
            <a:ext cx="7372116" cy="878582"/>
            <a:chOff x="6068250" y="1844602"/>
            <a:chExt cx="4914744" cy="585721"/>
          </a:xfrm>
        </p:grpSpPr>
        <p:sp>
          <p:nvSpPr>
            <p:cNvPr id="30" name="Para nawiasów 29">
              <a:extLst>
                <a:ext uri="{FF2B5EF4-FFF2-40B4-BE49-F238E27FC236}">
                  <a16:creationId xmlns:a16="http://schemas.microsoft.com/office/drawing/2014/main" id="{A5416D73-1DE1-894B-453E-3174354B650F}"/>
                </a:ext>
              </a:extLst>
            </p:cNvPr>
            <p:cNvSpPr/>
            <p:nvPr/>
          </p:nvSpPr>
          <p:spPr>
            <a:xfrm flipH="1">
              <a:off x="6337298" y="1844602"/>
              <a:ext cx="4645696" cy="585721"/>
            </a:xfrm>
            <a:prstGeom prst="bracketPair">
              <a:avLst>
                <a:gd name="adj" fmla="val 0"/>
              </a:avLst>
            </a:prstGeom>
            <a:solidFill>
              <a:schemeClr val="bg2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tIns="216000" rIns="1080000" bIns="216000" rtlCol="0" anchor="ctr"/>
            <a:lstStyle/>
            <a:p>
              <a:pPr defTabSz="1371600">
                <a:lnSpc>
                  <a:spcPct val="90000"/>
                </a:lnSpc>
              </a:pPr>
              <a:r>
                <a:rPr lang="pl-PL" sz="2400">
                  <a:solidFill>
                    <a:prstClr val="black"/>
                  </a:solidFill>
                  <a:latin typeface="Aptos" panose="02110004020202020204"/>
                </a:rPr>
                <a:t>materiały muszą być odpowiednio zabezpieczone do egzaminu</a:t>
              </a:r>
            </a:p>
          </p:txBody>
        </p:sp>
        <p:sp>
          <p:nvSpPr>
            <p:cNvPr id="31" name="Elipsa 3">
              <a:extLst>
                <a:ext uri="{FF2B5EF4-FFF2-40B4-BE49-F238E27FC236}">
                  <a16:creationId xmlns:a16="http://schemas.microsoft.com/office/drawing/2014/main" id="{CCE27042-BCB8-0A1B-3F68-2E9EFE574F7B}"/>
                </a:ext>
              </a:extLst>
            </p:cNvPr>
            <p:cNvSpPr/>
            <p:nvPr/>
          </p:nvSpPr>
          <p:spPr>
            <a:xfrm>
              <a:off x="6068250" y="1887553"/>
              <a:ext cx="499818" cy="49981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2700">
                  <a:solidFill>
                    <a:prstClr val="white"/>
                  </a:solidFill>
                  <a:latin typeface="Aptos" panose="02110004020202020204"/>
                </a:rPr>
                <a:t>2</a:t>
              </a:r>
            </a:p>
          </p:txBody>
        </p:sp>
      </p:grpSp>
      <p:pic>
        <p:nvPicPr>
          <p:cNvPr id="32" name="Obraz 31" descr="Czerwony przycisk alertu">
            <a:extLst>
              <a:ext uri="{FF2B5EF4-FFF2-40B4-BE49-F238E27FC236}">
                <a16:creationId xmlns:a16="http://schemas.microsoft.com/office/drawing/2014/main" id="{E8A01F2D-5F70-E38D-007D-FF721B8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46" y="2275383"/>
            <a:ext cx="8735705" cy="655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6747F7C5-53B8-FDCC-15E1-B4A10A6C2D9E}"/>
              </a:ext>
            </a:extLst>
          </p:cNvPr>
          <p:cNvSpPr/>
          <p:nvPr/>
        </p:nvSpPr>
        <p:spPr>
          <a:xfrm>
            <a:off x="0" y="0"/>
            <a:ext cx="18288000" cy="1457325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9FAF8E-A86E-42A1-910B-2B8796FC73F3}"/>
              </a:ext>
            </a:extLst>
          </p:cNvPr>
          <p:cNvGrpSpPr/>
          <p:nvPr/>
        </p:nvGrpSpPr>
        <p:grpSpPr>
          <a:xfrm>
            <a:off x="287017" y="2146586"/>
            <a:ext cx="17352170" cy="1014975"/>
            <a:chOff x="0" y="1418368"/>
            <a:chExt cx="11568113" cy="6766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D145DD4-97AA-436F-A680-21A04451104B}"/>
                </a:ext>
              </a:extLst>
            </p:cNvPr>
            <p:cNvSpPr/>
            <p:nvPr/>
          </p:nvSpPr>
          <p:spPr>
            <a:xfrm>
              <a:off x="135276" y="1418368"/>
              <a:ext cx="11432837" cy="67665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14E0551-5AB4-4C23-847F-8CAA7B3FA3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1418368"/>
              <a:ext cx="877932" cy="676650"/>
              <a:chOff x="-531379" y="1231382"/>
              <a:chExt cx="1254476" cy="966866"/>
            </a:xfrm>
          </p:grpSpPr>
          <p:grpSp>
            <p:nvGrpSpPr>
              <p:cNvPr id="40" name="Group 8">
                <a:extLst>
                  <a:ext uri="{FF2B5EF4-FFF2-40B4-BE49-F238E27FC236}">
                    <a16:creationId xmlns:a16="http://schemas.microsoft.com/office/drawing/2014/main" id="{819B38A0-CAF0-498F-AF54-2CBA3A285700}"/>
                  </a:ext>
                </a:extLst>
              </p:cNvPr>
              <p:cNvGrpSpPr/>
              <p:nvPr/>
            </p:nvGrpSpPr>
            <p:grpSpPr>
              <a:xfrm>
                <a:off x="-531379" y="1231382"/>
                <a:ext cx="1254476" cy="966866"/>
                <a:chOff x="-192530" y="3866955"/>
                <a:chExt cx="1578771" cy="1216810"/>
              </a:xfrm>
              <a:solidFill>
                <a:schemeClr val="accent5"/>
              </a:solidFill>
            </p:grpSpPr>
            <p:sp>
              <p:nvSpPr>
                <p:cNvPr id="41" name="Strzałka: pięciokąt 23">
                  <a:extLst>
                    <a:ext uri="{FF2B5EF4-FFF2-40B4-BE49-F238E27FC236}">
                      <a16:creationId xmlns:a16="http://schemas.microsoft.com/office/drawing/2014/main" id="{755559A6-F41E-4F60-84A6-25AED7A2F21A}"/>
                    </a:ext>
                  </a:extLst>
                </p:cNvPr>
                <p:cNvSpPr/>
                <p:nvPr/>
              </p:nvSpPr>
              <p:spPr>
                <a:xfrm>
                  <a:off x="65917" y="3866955"/>
                  <a:ext cx="1320324" cy="1216809"/>
                </a:xfrm>
                <a:prstGeom prst="homePlate">
                  <a:avLst>
                    <a:gd name="adj" fmla="val 19258"/>
                  </a:avLst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sz="270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43" name="Strzałka: pięciokąt 24">
                  <a:extLst>
                    <a:ext uri="{FF2B5EF4-FFF2-40B4-BE49-F238E27FC236}">
                      <a16:creationId xmlns:a16="http://schemas.microsoft.com/office/drawing/2014/main" id="{27AB1B9B-6D8E-4746-8969-DB33EE533681}"/>
                    </a:ext>
                  </a:extLst>
                </p:cNvPr>
                <p:cNvSpPr/>
                <p:nvPr/>
              </p:nvSpPr>
              <p:spPr>
                <a:xfrm>
                  <a:off x="-192530" y="3866956"/>
                  <a:ext cx="1501498" cy="1216809"/>
                </a:xfrm>
                <a:prstGeom prst="homePlate">
                  <a:avLst>
                    <a:gd name="adj" fmla="val 19258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sz="270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</p:grpSp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id="{16A262E0-FA8B-4EB5-BE20-B6EBF052451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-266468" y="1510809"/>
                <a:ext cx="724654" cy="408012"/>
              </a:xfrm>
              <a:custGeom>
                <a:avLst/>
                <a:gdLst>
                  <a:gd name="T0" fmla="*/ 241 w 325"/>
                  <a:gd name="T1" fmla="*/ 86 h 183"/>
                  <a:gd name="T2" fmla="*/ 219 w 325"/>
                  <a:gd name="T3" fmla="*/ 77 h 183"/>
                  <a:gd name="T4" fmla="*/ 238 w 325"/>
                  <a:gd name="T5" fmla="*/ 9 h 183"/>
                  <a:gd name="T6" fmla="*/ 249 w 325"/>
                  <a:gd name="T7" fmla="*/ 6 h 183"/>
                  <a:gd name="T8" fmla="*/ 287 w 325"/>
                  <a:gd name="T9" fmla="*/ 29 h 183"/>
                  <a:gd name="T10" fmla="*/ 271 w 325"/>
                  <a:gd name="T11" fmla="*/ 81 h 183"/>
                  <a:gd name="T12" fmla="*/ 276 w 325"/>
                  <a:gd name="T13" fmla="*/ 92 h 183"/>
                  <a:gd name="T14" fmla="*/ 311 w 325"/>
                  <a:gd name="T15" fmla="*/ 110 h 183"/>
                  <a:gd name="T16" fmla="*/ 324 w 325"/>
                  <a:gd name="T17" fmla="*/ 158 h 183"/>
                  <a:gd name="T18" fmla="*/ 245 w 325"/>
                  <a:gd name="T19" fmla="*/ 143 h 183"/>
                  <a:gd name="T20" fmla="*/ 208 w 325"/>
                  <a:gd name="T21" fmla="*/ 112 h 183"/>
                  <a:gd name="T22" fmla="*/ 187 w 325"/>
                  <a:gd name="T23" fmla="*/ 89 h 183"/>
                  <a:gd name="T24" fmla="*/ 199 w 325"/>
                  <a:gd name="T25" fmla="*/ 53 h 183"/>
                  <a:gd name="T26" fmla="*/ 198 w 325"/>
                  <a:gd name="T27" fmla="*/ 31 h 183"/>
                  <a:gd name="T28" fmla="*/ 182 w 325"/>
                  <a:gd name="T29" fmla="*/ 5 h 183"/>
                  <a:gd name="T30" fmla="*/ 158 w 325"/>
                  <a:gd name="T31" fmla="*/ 1 h 183"/>
                  <a:gd name="T32" fmla="*/ 139 w 325"/>
                  <a:gd name="T33" fmla="*/ 10 h 183"/>
                  <a:gd name="T34" fmla="*/ 129 w 325"/>
                  <a:gd name="T35" fmla="*/ 41 h 183"/>
                  <a:gd name="T36" fmla="*/ 136 w 325"/>
                  <a:gd name="T37" fmla="*/ 75 h 183"/>
                  <a:gd name="T38" fmla="*/ 122 w 325"/>
                  <a:gd name="T39" fmla="*/ 109 h 183"/>
                  <a:gd name="T40" fmla="*/ 82 w 325"/>
                  <a:gd name="T41" fmla="*/ 138 h 183"/>
                  <a:gd name="T42" fmla="*/ 108 w 325"/>
                  <a:gd name="T43" fmla="*/ 94 h 183"/>
                  <a:gd name="T44" fmla="*/ 97 w 325"/>
                  <a:gd name="T45" fmla="*/ 78 h 183"/>
                  <a:gd name="T46" fmla="*/ 108 w 325"/>
                  <a:gd name="T47" fmla="*/ 46 h 183"/>
                  <a:gd name="T48" fmla="*/ 107 w 325"/>
                  <a:gd name="T49" fmla="*/ 27 h 183"/>
                  <a:gd name="T50" fmla="*/ 93 w 325"/>
                  <a:gd name="T51" fmla="*/ 4 h 183"/>
                  <a:gd name="T52" fmla="*/ 72 w 325"/>
                  <a:gd name="T53" fmla="*/ 0 h 183"/>
                  <a:gd name="T54" fmla="*/ 55 w 325"/>
                  <a:gd name="T55" fmla="*/ 8 h 183"/>
                  <a:gd name="T56" fmla="*/ 47 w 325"/>
                  <a:gd name="T57" fmla="*/ 35 h 183"/>
                  <a:gd name="T58" fmla="*/ 53 w 325"/>
                  <a:gd name="T59" fmla="*/ 65 h 183"/>
                  <a:gd name="T60" fmla="*/ 40 w 325"/>
                  <a:gd name="T61" fmla="*/ 95 h 183"/>
                  <a:gd name="T62" fmla="*/ 5 w 325"/>
                  <a:gd name="T63" fmla="*/ 12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5" h="183">
                    <a:moveTo>
                      <a:pt x="220" y="99"/>
                    </a:moveTo>
                    <a:cubicBezTo>
                      <a:pt x="223" y="97"/>
                      <a:pt x="240" y="92"/>
                      <a:pt x="241" y="86"/>
                    </a:cubicBezTo>
                    <a:cubicBezTo>
                      <a:pt x="241" y="85"/>
                      <a:pt x="241" y="84"/>
                      <a:pt x="240" y="82"/>
                    </a:cubicBezTo>
                    <a:cubicBezTo>
                      <a:pt x="231" y="81"/>
                      <a:pt x="220" y="79"/>
                      <a:pt x="219" y="77"/>
                    </a:cubicBezTo>
                    <a:cubicBezTo>
                      <a:pt x="217" y="72"/>
                      <a:pt x="216" y="32"/>
                      <a:pt x="226" y="19"/>
                    </a:cubicBezTo>
                    <a:cubicBezTo>
                      <a:pt x="230" y="14"/>
                      <a:pt x="234" y="11"/>
                      <a:pt x="238" y="9"/>
                    </a:cubicBezTo>
                    <a:cubicBezTo>
                      <a:pt x="240" y="9"/>
                      <a:pt x="243" y="8"/>
                      <a:pt x="244" y="8"/>
                    </a:cubicBezTo>
                    <a:cubicBezTo>
                      <a:pt x="246" y="8"/>
                      <a:pt x="247" y="6"/>
                      <a:pt x="249" y="6"/>
                    </a:cubicBezTo>
                    <a:cubicBezTo>
                      <a:pt x="254" y="5"/>
                      <a:pt x="257" y="5"/>
                      <a:pt x="257" y="5"/>
                    </a:cubicBezTo>
                    <a:cubicBezTo>
                      <a:pt x="257" y="5"/>
                      <a:pt x="283" y="8"/>
                      <a:pt x="287" y="29"/>
                    </a:cubicBezTo>
                    <a:cubicBezTo>
                      <a:pt x="292" y="50"/>
                      <a:pt x="293" y="70"/>
                      <a:pt x="287" y="78"/>
                    </a:cubicBezTo>
                    <a:cubicBezTo>
                      <a:pt x="284" y="78"/>
                      <a:pt x="278" y="80"/>
                      <a:pt x="271" y="81"/>
                    </a:cubicBezTo>
                    <a:cubicBezTo>
                      <a:pt x="271" y="81"/>
                      <a:pt x="271" y="81"/>
                      <a:pt x="271" y="81"/>
                    </a:cubicBezTo>
                    <a:cubicBezTo>
                      <a:pt x="270" y="87"/>
                      <a:pt x="274" y="90"/>
                      <a:pt x="276" y="92"/>
                    </a:cubicBezTo>
                    <a:cubicBezTo>
                      <a:pt x="279" y="94"/>
                      <a:pt x="288" y="99"/>
                      <a:pt x="291" y="100"/>
                    </a:cubicBezTo>
                    <a:cubicBezTo>
                      <a:pt x="293" y="101"/>
                      <a:pt x="308" y="107"/>
                      <a:pt x="311" y="110"/>
                    </a:cubicBezTo>
                    <a:cubicBezTo>
                      <a:pt x="315" y="113"/>
                      <a:pt x="320" y="119"/>
                      <a:pt x="321" y="125"/>
                    </a:cubicBezTo>
                    <a:cubicBezTo>
                      <a:pt x="323" y="137"/>
                      <a:pt x="325" y="153"/>
                      <a:pt x="324" y="158"/>
                    </a:cubicBezTo>
                    <a:moveTo>
                      <a:pt x="249" y="183"/>
                    </a:moveTo>
                    <a:cubicBezTo>
                      <a:pt x="249" y="178"/>
                      <a:pt x="247" y="157"/>
                      <a:pt x="245" y="143"/>
                    </a:cubicBezTo>
                    <a:cubicBezTo>
                      <a:pt x="244" y="135"/>
                      <a:pt x="237" y="128"/>
                      <a:pt x="233" y="125"/>
                    </a:cubicBezTo>
                    <a:cubicBezTo>
                      <a:pt x="229" y="121"/>
                      <a:pt x="210" y="113"/>
                      <a:pt x="208" y="112"/>
                    </a:cubicBezTo>
                    <a:cubicBezTo>
                      <a:pt x="204" y="111"/>
                      <a:pt x="193" y="106"/>
                      <a:pt x="190" y="102"/>
                    </a:cubicBezTo>
                    <a:cubicBezTo>
                      <a:pt x="188" y="100"/>
                      <a:pt x="186" y="96"/>
                      <a:pt x="187" y="89"/>
                    </a:cubicBezTo>
                    <a:cubicBezTo>
                      <a:pt x="187" y="83"/>
                      <a:pt x="188" y="82"/>
                      <a:pt x="190" y="75"/>
                    </a:cubicBezTo>
                    <a:cubicBezTo>
                      <a:pt x="193" y="70"/>
                      <a:pt x="199" y="61"/>
                      <a:pt x="199" y="53"/>
                    </a:cubicBezTo>
                    <a:cubicBezTo>
                      <a:pt x="200" y="46"/>
                      <a:pt x="198" y="41"/>
                      <a:pt x="198" y="41"/>
                    </a:cubicBezTo>
                    <a:cubicBezTo>
                      <a:pt x="198" y="31"/>
                      <a:pt x="198" y="31"/>
                      <a:pt x="198" y="31"/>
                    </a:cubicBezTo>
                    <a:cubicBezTo>
                      <a:pt x="198" y="31"/>
                      <a:pt x="198" y="26"/>
                      <a:pt x="197" y="21"/>
                    </a:cubicBezTo>
                    <a:cubicBezTo>
                      <a:pt x="194" y="11"/>
                      <a:pt x="184" y="6"/>
                      <a:pt x="182" y="5"/>
                    </a:cubicBezTo>
                    <a:cubicBezTo>
                      <a:pt x="179" y="3"/>
                      <a:pt x="171" y="1"/>
                      <a:pt x="168" y="0"/>
                    </a:cubicBezTo>
                    <a:cubicBezTo>
                      <a:pt x="165" y="0"/>
                      <a:pt x="162" y="0"/>
                      <a:pt x="158" y="1"/>
                    </a:cubicBezTo>
                    <a:cubicBezTo>
                      <a:pt x="154" y="1"/>
                      <a:pt x="150" y="3"/>
                      <a:pt x="148" y="3"/>
                    </a:cubicBezTo>
                    <a:cubicBezTo>
                      <a:pt x="145" y="4"/>
                      <a:pt x="140" y="7"/>
                      <a:pt x="139" y="10"/>
                    </a:cubicBezTo>
                    <a:cubicBezTo>
                      <a:pt x="138" y="11"/>
                      <a:pt x="132" y="20"/>
                      <a:pt x="130" y="24"/>
                    </a:cubicBezTo>
                    <a:cubicBezTo>
                      <a:pt x="128" y="28"/>
                      <a:pt x="129" y="41"/>
                      <a:pt x="129" y="41"/>
                    </a:cubicBezTo>
                    <a:cubicBezTo>
                      <a:pt x="125" y="47"/>
                      <a:pt x="130" y="63"/>
                      <a:pt x="130" y="65"/>
                    </a:cubicBezTo>
                    <a:cubicBezTo>
                      <a:pt x="131" y="66"/>
                      <a:pt x="133" y="72"/>
                      <a:pt x="136" y="75"/>
                    </a:cubicBezTo>
                    <a:cubicBezTo>
                      <a:pt x="139" y="78"/>
                      <a:pt x="143" y="90"/>
                      <a:pt x="142" y="96"/>
                    </a:cubicBezTo>
                    <a:cubicBezTo>
                      <a:pt x="141" y="103"/>
                      <a:pt x="125" y="108"/>
                      <a:pt x="122" y="109"/>
                    </a:cubicBezTo>
                    <a:cubicBezTo>
                      <a:pt x="118" y="111"/>
                      <a:pt x="110" y="114"/>
                      <a:pt x="102" y="117"/>
                    </a:cubicBezTo>
                    <a:cubicBezTo>
                      <a:pt x="96" y="120"/>
                      <a:pt x="86" y="130"/>
                      <a:pt x="82" y="138"/>
                    </a:cubicBezTo>
                    <a:cubicBezTo>
                      <a:pt x="77" y="146"/>
                      <a:pt x="75" y="178"/>
                      <a:pt x="76" y="183"/>
                    </a:cubicBezTo>
                    <a:moveTo>
                      <a:pt x="108" y="94"/>
                    </a:moveTo>
                    <a:cubicBezTo>
                      <a:pt x="105" y="93"/>
                      <a:pt x="101" y="91"/>
                      <a:pt x="100" y="89"/>
                    </a:cubicBezTo>
                    <a:cubicBezTo>
                      <a:pt x="98" y="87"/>
                      <a:pt x="97" y="83"/>
                      <a:pt x="97" y="78"/>
                    </a:cubicBezTo>
                    <a:cubicBezTo>
                      <a:pt x="98" y="72"/>
                      <a:pt x="98" y="71"/>
                      <a:pt x="100" y="65"/>
                    </a:cubicBezTo>
                    <a:cubicBezTo>
                      <a:pt x="103" y="61"/>
                      <a:pt x="108" y="53"/>
                      <a:pt x="108" y="46"/>
                    </a:cubicBezTo>
                    <a:cubicBezTo>
                      <a:pt x="109" y="40"/>
                      <a:pt x="107" y="35"/>
                      <a:pt x="107" y="35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3"/>
                      <a:pt x="106" y="18"/>
                    </a:cubicBezTo>
                    <a:cubicBezTo>
                      <a:pt x="103" y="9"/>
                      <a:pt x="95" y="5"/>
                      <a:pt x="93" y="4"/>
                    </a:cubicBezTo>
                    <a:cubicBezTo>
                      <a:pt x="91" y="2"/>
                      <a:pt x="84" y="0"/>
                      <a:pt x="81" y="0"/>
                    </a:cubicBezTo>
                    <a:cubicBezTo>
                      <a:pt x="78" y="0"/>
                      <a:pt x="75" y="0"/>
                      <a:pt x="72" y="0"/>
                    </a:cubicBezTo>
                    <a:cubicBezTo>
                      <a:pt x="69" y="0"/>
                      <a:pt x="65" y="2"/>
                      <a:pt x="63" y="3"/>
                    </a:cubicBezTo>
                    <a:cubicBezTo>
                      <a:pt x="61" y="3"/>
                      <a:pt x="57" y="6"/>
                      <a:pt x="55" y="8"/>
                    </a:cubicBezTo>
                    <a:cubicBezTo>
                      <a:pt x="55" y="9"/>
                      <a:pt x="49" y="17"/>
                      <a:pt x="47" y="20"/>
                    </a:cubicBezTo>
                    <a:cubicBezTo>
                      <a:pt x="46" y="24"/>
                      <a:pt x="47" y="35"/>
                      <a:pt x="47" y="35"/>
                    </a:cubicBezTo>
                    <a:cubicBezTo>
                      <a:pt x="43" y="41"/>
                      <a:pt x="47" y="55"/>
                      <a:pt x="48" y="56"/>
                    </a:cubicBezTo>
                    <a:cubicBezTo>
                      <a:pt x="49" y="58"/>
                      <a:pt x="50" y="63"/>
                      <a:pt x="53" y="65"/>
                    </a:cubicBezTo>
                    <a:cubicBezTo>
                      <a:pt x="56" y="68"/>
                      <a:pt x="59" y="78"/>
                      <a:pt x="58" y="83"/>
                    </a:cubicBezTo>
                    <a:cubicBezTo>
                      <a:pt x="57" y="90"/>
                      <a:pt x="43" y="94"/>
                      <a:pt x="40" y="95"/>
                    </a:cubicBezTo>
                    <a:cubicBezTo>
                      <a:pt x="37" y="97"/>
                      <a:pt x="30" y="99"/>
                      <a:pt x="23" y="102"/>
                    </a:cubicBezTo>
                    <a:cubicBezTo>
                      <a:pt x="18" y="105"/>
                      <a:pt x="9" y="113"/>
                      <a:pt x="5" y="120"/>
                    </a:cubicBezTo>
                    <a:cubicBezTo>
                      <a:pt x="2" y="128"/>
                      <a:pt x="0" y="155"/>
                      <a:pt x="0" y="16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9650" y="65022"/>
            <a:ext cx="16421100" cy="1457325"/>
          </a:xfrm>
        </p:spPr>
        <p:txBody>
          <a:bodyPr wrap="square">
            <a:noAutofit/>
          </a:bodyPr>
          <a:lstStyle/>
          <a:p>
            <a:r>
              <a:rPr lang="pl-PL"/>
              <a:t>Rezerwy</a:t>
            </a:r>
            <a:endParaRPr lang="en-US"/>
          </a:p>
        </p:txBody>
      </p:sp>
      <p:sp>
        <p:nvSpPr>
          <p:cNvPr id="38" name="Owal 89">
            <a:extLst>
              <a:ext uri="{FF2B5EF4-FFF2-40B4-BE49-F238E27FC236}">
                <a16:creationId xmlns:a16="http://schemas.microsoft.com/office/drawing/2014/main" id="{934841B9-0ED7-4550-B3F7-5B7B5DF013E6}"/>
              </a:ext>
            </a:extLst>
          </p:cNvPr>
          <p:cNvSpPr/>
          <p:nvPr/>
        </p:nvSpPr>
        <p:spPr>
          <a:xfrm>
            <a:off x="10461159" y="1798782"/>
            <a:ext cx="1620180" cy="1620180"/>
          </a:xfrm>
          <a:prstGeom prst="ellipse">
            <a:avLst/>
          </a:prstGeom>
          <a:solidFill>
            <a:schemeClr val="accent5"/>
          </a:solidFill>
          <a:ln w="101600" cap="rnd">
            <a:solidFill>
              <a:schemeClr val="accent5">
                <a:alpha val="70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44786F-7737-40EF-82C4-3FD4D19FBD79}"/>
              </a:ext>
            </a:extLst>
          </p:cNvPr>
          <p:cNvGrpSpPr/>
          <p:nvPr/>
        </p:nvGrpSpPr>
        <p:grpSpPr>
          <a:xfrm>
            <a:off x="9452673" y="3613499"/>
            <a:ext cx="3637152" cy="5849589"/>
            <a:chOff x="6301782" y="2408999"/>
            <a:chExt cx="2424768" cy="3899726"/>
          </a:xfrm>
        </p:grpSpPr>
        <p:sp>
          <p:nvSpPr>
            <p:cNvPr id="62" name="Prostokąt 105">
              <a:extLst>
                <a:ext uri="{FF2B5EF4-FFF2-40B4-BE49-F238E27FC236}">
                  <a16:creationId xmlns:a16="http://schemas.microsoft.com/office/drawing/2014/main" id="{A03A5834-5A4D-4DAF-BC72-9BB91F023404}"/>
                </a:ext>
              </a:extLst>
            </p:cNvPr>
            <p:cNvSpPr/>
            <p:nvPr/>
          </p:nvSpPr>
          <p:spPr>
            <a:xfrm>
              <a:off x="6306649" y="3218514"/>
              <a:ext cx="2415034" cy="30902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spcAft>
                  <a:spcPts val="900"/>
                </a:spcAft>
                <a:defRPr/>
              </a:pPr>
              <a:r>
                <a:rPr lang="pl-PL" sz="4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nie ma rezerw </a:t>
              </a:r>
              <a:br>
                <a:rPr lang="pl-PL" sz="4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4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 koperty</a:t>
              </a:r>
            </a:p>
            <a:p>
              <a:pPr algn="ctr" defTabSz="1371600">
                <a:spcAft>
                  <a:spcPts val="900"/>
                </a:spcAft>
                <a:defRPr/>
              </a:pPr>
              <a:r>
                <a:rPr lang="pl-PL" sz="4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zwrotne</a:t>
              </a:r>
            </a:p>
          </p:txBody>
        </p:sp>
        <p:cxnSp>
          <p:nvCxnSpPr>
            <p:cNvPr id="63" name="Straight Connector 254">
              <a:extLst>
                <a:ext uri="{FF2B5EF4-FFF2-40B4-BE49-F238E27FC236}">
                  <a16:creationId xmlns:a16="http://schemas.microsoft.com/office/drawing/2014/main" id="{6BA00C74-B7C3-4CF5-991A-B25FCF42E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5763" y="3034224"/>
              <a:ext cx="2236807" cy="0"/>
            </a:xfrm>
            <a:prstGeom prst="line">
              <a:avLst/>
            </a:prstGeom>
            <a:ln w="28575" cap="rnd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rostokąt: zaokrąglone rogi 64">
              <a:extLst>
                <a:ext uri="{FF2B5EF4-FFF2-40B4-BE49-F238E27FC236}">
                  <a16:creationId xmlns:a16="http://schemas.microsoft.com/office/drawing/2014/main" id="{D12EF95B-7A83-4EC2-B05A-31F369D5856A}"/>
                </a:ext>
              </a:extLst>
            </p:cNvPr>
            <p:cNvSpPr/>
            <p:nvPr/>
          </p:nvSpPr>
          <p:spPr>
            <a:xfrm>
              <a:off x="6301782" y="2408999"/>
              <a:ext cx="2424768" cy="495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85" tIns="150585" rIns="150585" bIns="150585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l-PL" sz="3000" b="1">
                  <a:solidFill>
                    <a:srgbClr val="156082"/>
                  </a:solidFill>
                  <a:latin typeface="Aptos" panose="02110004020202020204"/>
                </a:rPr>
                <a:t>koperty zwrotne</a:t>
              </a:r>
              <a:endParaRPr lang="en-US" sz="3000" b="1">
                <a:solidFill>
                  <a:srgbClr val="156082"/>
                </a:solidFill>
                <a:latin typeface="Aptos" panose="02110004020202020204"/>
              </a:endParaRPr>
            </a:p>
          </p:txBody>
        </p:sp>
        <p:cxnSp>
          <p:nvCxnSpPr>
            <p:cNvPr id="35" name="Straight Connector 254">
              <a:extLst>
                <a:ext uri="{FF2B5EF4-FFF2-40B4-BE49-F238E27FC236}">
                  <a16:creationId xmlns:a16="http://schemas.microsoft.com/office/drawing/2014/main" id="{BDF618EB-31D4-43BF-B6B9-979071DC6D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4166" y="6302093"/>
              <a:ext cx="1980000" cy="0"/>
            </a:xfrm>
            <a:prstGeom prst="line">
              <a:avLst/>
            </a:prstGeom>
            <a:ln w="28575" cap="rnd">
              <a:solidFill>
                <a:schemeClr val="accent5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wal 90">
            <a:extLst>
              <a:ext uri="{FF2B5EF4-FFF2-40B4-BE49-F238E27FC236}">
                <a16:creationId xmlns:a16="http://schemas.microsoft.com/office/drawing/2014/main" id="{3298DDDB-2C44-4501-BBA1-A1EB2112F314}"/>
              </a:ext>
            </a:extLst>
          </p:cNvPr>
          <p:cNvSpPr/>
          <p:nvPr/>
        </p:nvSpPr>
        <p:spPr>
          <a:xfrm>
            <a:off x="14715660" y="1798782"/>
            <a:ext cx="1620180" cy="1620180"/>
          </a:xfrm>
          <a:prstGeom prst="ellipse">
            <a:avLst/>
          </a:prstGeom>
          <a:solidFill>
            <a:schemeClr val="accent5"/>
          </a:solidFill>
          <a:ln w="101600" cap="rnd">
            <a:solidFill>
              <a:schemeClr val="accent5">
                <a:alpha val="70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26FDA8-3181-465E-A00A-242DB2245D21}"/>
              </a:ext>
            </a:extLst>
          </p:cNvPr>
          <p:cNvGrpSpPr/>
          <p:nvPr/>
        </p:nvGrpSpPr>
        <p:grpSpPr>
          <a:xfrm>
            <a:off x="13707174" y="3613499"/>
            <a:ext cx="3637152" cy="5849589"/>
            <a:chOff x="9138116" y="2408999"/>
            <a:chExt cx="2424768" cy="3899726"/>
          </a:xfrm>
        </p:grpSpPr>
        <p:sp>
          <p:nvSpPr>
            <p:cNvPr id="29" name="Prostokąt 105">
              <a:extLst>
                <a:ext uri="{FF2B5EF4-FFF2-40B4-BE49-F238E27FC236}">
                  <a16:creationId xmlns:a16="http://schemas.microsoft.com/office/drawing/2014/main" id="{9F885DCC-EF20-4485-AA8D-6AAFB6F9F866}"/>
                </a:ext>
              </a:extLst>
            </p:cNvPr>
            <p:cNvSpPr/>
            <p:nvPr/>
          </p:nvSpPr>
          <p:spPr>
            <a:xfrm>
              <a:off x="9142983" y="3218514"/>
              <a:ext cx="2415034" cy="30902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spcAft>
                  <a:spcPts val="900"/>
                </a:spcAft>
                <a:defRPr/>
              </a:pPr>
              <a:r>
                <a:rPr lang="pl-PL" sz="21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Jeżeli egzamin z danego przedmiotu jest przeprowadzany w dwóch lub więcej salach egzaminacyjnych, arkusze rezerwowe pozostają </a:t>
              </a:r>
              <a:br>
                <a:rPr lang="pl-PL" sz="21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1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przewodniczącego</a:t>
              </a:r>
              <a:br>
                <a:rPr lang="pl-PL" sz="21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1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zespołu egzaminacyjnego i są przekazywane przewodniczącym zespołów nadzorujących wyłącznie, jeżeli wystąpi taka konieczność.</a:t>
              </a:r>
            </a:p>
          </p:txBody>
        </p:sp>
        <p:cxnSp>
          <p:nvCxnSpPr>
            <p:cNvPr id="30" name="Straight Connector 254">
              <a:extLst>
                <a:ext uri="{FF2B5EF4-FFF2-40B4-BE49-F238E27FC236}">
                  <a16:creationId xmlns:a16="http://schemas.microsoft.com/office/drawing/2014/main" id="{9CE6F501-17EA-4739-A0ED-1264A2CB45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2097" y="3034224"/>
              <a:ext cx="2236807" cy="0"/>
            </a:xfrm>
            <a:prstGeom prst="line">
              <a:avLst/>
            </a:prstGeom>
            <a:ln w="28575" cap="rnd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Prostokąt: zaokrąglone rogi 31">
              <a:extLst>
                <a:ext uri="{FF2B5EF4-FFF2-40B4-BE49-F238E27FC236}">
                  <a16:creationId xmlns:a16="http://schemas.microsoft.com/office/drawing/2014/main" id="{CFD26C30-4E92-4062-96DE-AF576954A997}"/>
                </a:ext>
              </a:extLst>
            </p:cNvPr>
            <p:cNvSpPr/>
            <p:nvPr/>
          </p:nvSpPr>
          <p:spPr>
            <a:xfrm>
              <a:off x="9138116" y="2408999"/>
              <a:ext cx="2424768" cy="495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85" tIns="150585" rIns="150585" bIns="150585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l-PL" sz="3000" b="1">
                  <a:solidFill>
                    <a:srgbClr val="156082"/>
                  </a:solidFill>
                  <a:latin typeface="Aptos" panose="02110004020202020204"/>
                </a:rPr>
                <a:t>UWAGA</a:t>
              </a:r>
              <a:endParaRPr lang="en-US" sz="3000" b="1">
                <a:solidFill>
                  <a:srgbClr val="156082"/>
                </a:solidFill>
                <a:latin typeface="Aptos" panose="02110004020202020204"/>
              </a:endParaRPr>
            </a:p>
          </p:txBody>
        </p:sp>
        <p:cxnSp>
          <p:nvCxnSpPr>
            <p:cNvPr id="46" name="Straight Connector 254">
              <a:extLst>
                <a:ext uri="{FF2B5EF4-FFF2-40B4-BE49-F238E27FC236}">
                  <a16:creationId xmlns:a16="http://schemas.microsoft.com/office/drawing/2014/main" id="{9A81F23C-DAB3-44A2-B971-DF5C075A8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0500" y="6302093"/>
              <a:ext cx="1980000" cy="0"/>
            </a:xfrm>
            <a:prstGeom prst="line">
              <a:avLst/>
            </a:prstGeom>
            <a:ln w="28575" cap="rnd">
              <a:solidFill>
                <a:schemeClr val="accent5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AEC4E7-784D-4976-8B7F-54C9864AE114}"/>
              </a:ext>
            </a:extLst>
          </p:cNvPr>
          <p:cNvGrpSpPr/>
          <p:nvPr/>
        </p:nvGrpSpPr>
        <p:grpSpPr>
          <a:xfrm>
            <a:off x="943674" y="3613499"/>
            <a:ext cx="3637152" cy="5849589"/>
            <a:chOff x="629116" y="2408999"/>
            <a:chExt cx="2424768" cy="3899726"/>
          </a:xfrm>
        </p:grpSpPr>
        <p:sp>
          <p:nvSpPr>
            <p:cNvPr id="84" name="Prostokąt 105">
              <a:extLst>
                <a:ext uri="{FF2B5EF4-FFF2-40B4-BE49-F238E27FC236}">
                  <a16:creationId xmlns:a16="http://schemas.microsoft.com/office/drawing/2014/main" id="{F103F230-61A8-4E60-BF31-C2CAB867C7D9}"/>
                </a:ext>
              </a:extLst>
            </p:cNvPr>
            <p:cNvSpPr/>
            <p:nvPr/>
          </p:nvSpPr>
          <p:spPr>
            <a:xfrm>
              <a:off x="633983" y="3218514"/>
              <a:ext cx="2415034" cy="30902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24000" indent="-324000" defTabSz="13716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pl-PL" sz="3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 1 do 50 – 1 sztuka rezerwy</a:t>
              </a:r>
            </a:p>
            <a:p>
              <a:pPr marL="324000" indent="-324000" defTabSz="13716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pl-PL" sz="3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 51 i więcej – 2 sztuki rezerwy</a:t>
              </a:r>
            </a:p>
          </p:txBody>
        </p:sp>
        <p:cxnSp>
          <p:nvCxnSpPr>
            <p:cNvPr id="85" name="Straight Connector 254">
              <a:extLst>
                <a:ext uri="{FF2B5EF4-FFF2-40B4-BE49-F238E27FC236}">
                  <a16:creationId xmlns:a16="http://schemas.microsoft.com/office/drawing/2014/main" id="{B445DCCC-0B21-4A6B-8E87-0D90620CA7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097" y="3034224"/>
              <a:ext cx="2236807" cy="0"/>
            </a:xfrm>
            <a:prstGeom prst="line">
              <a:avLst/>
            </a:prstGeom>
            <a:ln w="28575" cap="rnd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Prostokąt: zaokrąglone rogi 88">
              <a:extLst>
                <a:ext uri="{FF2B5EF4-FFF2-40B4-BE49-F238E27FC236}">
                  <a16:creationId xmlns:a16="http://schemas.microsoft.com/office/drawing/2014/main" id="{D5C67BA3-37C1-48E8-B501-B8CBF1442445}"/>
                </a:ext>
              </a:extLst>
            </p:cNvPr>
            <p:cNvSpPr/>
            <p:nvPr/>
          </p:nvSpPr>
          <p:spPr>
            <a:xfrm>
              <a:off x="629116" y="2408999"/>
              <a:ext cx="2424768" cy="495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85" tIns="150585" rIns="150585" bIns="150585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l-PL" sz="3000" b="1">
                  <a:solidFill>
                    <a:srgbClr val="156082"/>
                  </a:solidFill>
                  <a:latin typeface="Aptos" panose="02110004020202020204"/>
                </a:rPr>
                <a:t>arkusze</a:t>
              </a:r>
            </a:p>
          </p:txBody>
        </p:sp>
        <p:cxnSp>
          <p:nvCxnSpPr>
            <p:cNvPr id="31" name="Straight Connector 254">
              <a:extLst>
                <a:ext uri="{FF2B5EF4-FFF2-40B4-BE49-F238E27FC236}">
                  <a16:creationId xmlns:a16="http://schemas.microsoft.com/office/drawing/2014/main" id="{7E6B0DC4-E4A2-4E46-872C-33E7A2AED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00" y="6302093"/>
              <a:ext cx="1980000" cy="0"/>
            </a:xfrm>
            <a:prstGeom prst="line">
              <a:avLst/>
            </a:prstGeom>
            <a:ln w="28575" cap="rnd">
              <a:solidFill>
                <a:schemeClr val="accent5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wal 87">
            <a:extLst>
              <a:ext uri="{FF2B5EF4-FFF2-40B4-BE49-F238E27FC236}">
                <a16:creationId xmlns:a16="http://schemas.microsoft.com/office/drawing/2014/main" id="{61E70960-FF39-4F0D-968D-4A8EAACD566C}"/>
              </a:ext>
            </a:extLst>
          </p:cNvPr>
          <p:cNvSpPr/>
          <p:nvPr/>
        </p:nvSpPr>
        <p:spPr>
          <a:xfrm>
            <a:off x="1952160" y="1798782"/>
            <a:ext cx="1620180" cy="1620180"/>
          </a:xfrm>
          <a:prstGeom prst="ellipse">
            <a:avLst/>
          </a:prstGeom>
          <a:solidFill>
            <a:schemeClr val="accent5"/>
          </a:solidFill>
          <a:ln w="101600" cap="rnd">
            <a:solidFill>
              <a:schemeClr val="accent5">
                <a:alpha val="70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953392-66B7-42D9-B723-87A20B19BE9C}"/>
              </a:ext>
            </a:extLst>
          </p:cNvPr>
          <p:cNvGrpSpPr/>
          <p:nvPr/>
        </p:nvGrpSpPr>
        <p:grpSpPr>
          <a:xfrm>
            <a:off x="5198175" y="3613499"/>
            <a:ext cx="3637149" cy="5849589"/>
            <a:chOff x="3465450" y="2408999"/>
            <a:chExt cx="2424766" cy="3899726"/>
          </a:xfrm>
        </p:grpSpPr>
        <p:sp>
          <p:nvSpPr>
            <p:cNvPr id="70" name="Prostokąt 105">
              <a:extLst>
                <a:ext uri="{FF2B5EF4-FFF2-40B4-BE49-F238E27FC236}">
                  <a16:creationId xmlns:a16="http://schemas.microsoft.com/office/drawing/2014/main" id="{7A81E97C-5DB8-4B3A-88A9-DAC5C6DB54EF}"/>
                </a:ext>
              </a:extLst>
            </p:cNvPr>
            <p:cNvSpPr/>
            <p:nvPr/>
          </p:nvSpPr>
          <p:spPr>
            <a:xfrm>
              <a:off x="3470316" y="3218514"/>
              <a:ext cx="2415034" cy="30902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24000" indent="-324000" defTabSz="13716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pl-PL" sz="27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 1 do 50 – 1 sztuka rezerwy</a:t>
              </a:r>
            </a:p>
            <a:p>
              <a:pPr marL="324000" indent="-324000" defTabSz="13716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pl-PL" sz="27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 51 i więcej – 2 sztuki rezerwy</a:t>
              </a:r>
            </a:p>
          </p:txBody>
        </p:sp>
        <p:cxnSp>
          <p:nvCxnSpPr>
            <p:cNvPr id="72" name="Straight Connector 254">
              <a:extLst>
                <a:ext uri="{FF2B5EF4-FFF2-40B4-BE49-F238E27FC236}">
                  <a16:creationId xmlns:a16="http://schemas.microsoft.com/office/drawing/2014/main" id="{05C5980B-98C7-49B4-84A2-79128ED7D0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9430" y="3034224"/>
              <a:ext cx="2236806" cy="0"/>
            </a:xfrm>
            <a:prstGeom prst="line">
              <a:avLst/>
            </a:prstGeom>
            <a:ln w="28575" cap="rnd">
              <a:solidFill>
                <a:schemeClr val="bg2">
                  <a:lumMod val="75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rostokąt: zaokrąglone rogi 73">
              <a:extLst>
                <a:ext uri="{FF2B5EF4-FFF2-40B4-BE49-F238E27FC236}">
                  <a16:creationId xmlns:a16="http://schemas.microsoft.com/office/drawing/2014/main" id="{F8806999-983F-478F-B74A-D70969F4BE51}"/>
                </a:ext>
              </a:extLst>
            </p:cNvPr>
            <p:cNvSpPr/>
            <p:nvPr/>
          </p:nvSpPr>
          <p:spPr>
            <a:xfrm>
              <a:off x="3465450" y="2408999"/>
              <a:ext cx="2424766" cy="495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585" tIns="150585" rIns="150585" bIns="150585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l-PL" sz="3000" b="1">
                  <a:solidFill>
                    <a:srgbClr val="156082"/>
                  </a:solidFill>
                  <a:latin typeface="Aptos" panose="02110004020202020204"/>
                </a:rPr>
                <a:t>płyty</a:t>
              </a:r>
              <a:endParaRPr lang="en-US" sz="3000" b="1">
                <a:solidFill>
                  <a:srgbClr val="156082"/>
                </a:solidFill>
                <a:latin typeface="Aptos" panose="02110004020202020204"/>
              </a:endParaRPr>
            </a:p>
          </p:txBody>
        </p:sp>
        <p:cxnSp>
          <p:nvCxnSpPr>
            <p:cNvPr id="34" name="Straight Connector 254">
              <a:extLst>
                <a:ext uri="{FF2B5EF4-FFF2-40B4-BE49-F238E27FC236}">
                  <a16:creationId xmlns:a16="http://schemas.microsoft.com/office/drawing/2014/main" id="{58795337-D8B1-400C-BD8D-308EF310A1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833" y="6302093"/>
              <a:ext cx="1980000" cy="0"/>
            </a:xfrm>
            <a:prstGeom prst="line">
              <a:avLst/>
            </a:prstGeom>
            <a:ln w="28575" cap="rnd">
              <a:solidFill>
                <a:schemeClr val="accent5"/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wal 88">
            <a:extLst>
              <a:ext uri="{FF2B5EF4-FFF2-40B4-BE49-F238E27FC236}">
                <a16:creationId xmlns:a16="http://schemas.microsoft.com/office/drawing/2014/main" id="{FF3F2E40-B1F3-41E4-8ABE-2333DED253A8}"/>
              </a:ext>
            </a:extLst>
          </p:cNvPr>
          <p:cNvSpPr/>
          <p:nvPr/>
        </p:nvSpPr>
        <p:spPr>
          <a:xfrm>
            <a:off x="6206660" y="1798782"/>
            <a:ext cx="1620180" cy="1620180"/>
          </a:xfrm>
          <a:prstGeom prst="ellipse">
            <a:avLst/>
          </a:prstGeom>
          <a:solidFill>
            <a:schemeClr val="accent5"/>
          </a:solidFill>
          <a:ln w="101600" cap="rnd">
            <a:solidFill>
              <a:schemeClr val="accent5">
                <a:alpha val="70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94529F9-9955-E6CA-C71A-C1590F858E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976648" y="2335188"/>
            <a:ext cx="1147767" cy="673785"/>
          </a:xfrm>
          <a:custGeom>
            <a:avLst/>
            <a:gdLst>
              <a:gd name="T0" fmla="*/ 190 w 330"/>
              <a:gd name="T1" fmla="*/ 186 h 193"/>
              <a:gd name="T2" fmla="*/ 47 w 330"/>
              <a:gd name="T3" fmla="*/ 121 h 193"/>
              <a:gd name="T4" fmla="*/ 15 w 330"/>
              <a:gd name="T5" fmla="*/ 120 h 193"/>
              <a:gd name="T6" fmla="*/ 15 w 330"/>
              <a:gd name="T7" fmla="*/ 67 h 193"/>
              <a:gd name="T8" fmla="*/ 46 w 330"/>
              <a:gd name="T9" fmla="*/ 65 h 193"/>
              <a:gd name="T10" fmla="*/ 195 w 330"/>
              <a:gd name="T11" fmla="*/ 1 h 193"/>
              <a:gd name="T12" fmla="*/ 245 w 330"/>
              <a:gd name="T13" fmla="*/ 95 h 193"/>
              <a:gd name="T14" fmla="*/ 199 w 330"/>
              <a:gd name="T15" fmla="*/ 188 h 193"/>
              <a:gd name="T16" fmla="*/ 152 w 330"/>
              <a:gd name="T17" fmla="*/ 95 h 193"/>
              <a:gd name="T18" fmla="*/ 199 w 330"/>
              <a:gd name="T19" fmla="*/ 1 h 193"/>
              <a:gd name="T20" fmla="*/ 245 w 330"/>
              <a:gd name="T21" fmla="*/ 95 h 193"/>
              <a:gd name="T22" fmla="*/ 155 w 330"/>
              <a:gd name="T23" fmla="*/ 70 h 193"/>
              <a:gd name="T24" fmla="*/ 194 w 330"/>
              <a:gd name="T25" fmla="*/ 79 h 193"/>
              <a:gd name="T26" fmla="*/ 192 w 330"/>
              <a:gd name="T27" fmla="*/ 113 h 193"/>
              <a:gd name="T28" fmla="*/ 154 w 330"/>
              <a:gd name="T29" fmla="*/ 119 h 193"/>
              <a:gd name="T30" fmla="*/ 129 w 330"/>
              <a:gd name="T31" fmla="*/ 159 h 193"/>
              <a:gd name="T32" fmla="*/ 87 w 330"/>
              <a:gd name="T33" fmla="*/ 176 h 193"/>
              <a:gd name="T34" fmla="*/ 58 w 330"/>
              <a:gd name="T35" fmla="*/ 126 h 193"/>
              <a:gd name="T36" fmla="*/ 268 w 330"/>
              <a:gd name="T37" fmla="*/ 145 h 193"/>
              <a:gd name="T38" fmla="*/ 279 w 330"/>
              <a:gd name="T39" fmla="*/ 94 h 193"/>
              <a:gd name="T40" fmla="*/ 268 w 330"/>
              <a:gd name="T41" fmla="*/ 43 h 193"/>
              <a:gd name="T42" fmla="*/ 290 w 330"/>
              <a:gd name="T43" fmla="*/ 25 h 193"/>
              <a:gd name="T44" fmla="*/ 304 w 330"/>
              <a:gd name="T45" fmla="*/ 94 h 193"/>
              <a:gd name="T46" fmla="*/ 290 w 330"/>
              <a:gd name="T47" fmla="*/ 163 h 193"/>
              <a:gd name="T48" fmla="*/ 311 w 330"/>
              <a:gd name="T49" fmla="*/ 0 h 193"/>
              <a:gd name="T50" fmla="*/ 330 w 330"/>
              <a:gd name="T51" fmla="*/ 94 h 193"/>
              <a:gd name="T52" fmla="*/ 311 w 330"/>
              <a:gd name="T53" fmla="*/ 18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30" h="193">
                <a:moveTo>
                  <a:pt x="190" y="186"/>
                </a:moveTo>
                <a:cubicBezTo>
                  <a:pt x="201" y="193"/>
                  <a:pt x="47" y="121"/>
                  <a:pt x="47" y="121"/>
                </a:cubicBezTo>
                <a:cubicBezTo>
                  <a:pt x="47" y="121"/>
                  <a:pt x="30" y="120"/>
                  <a:pt x="15" y="120"/>
                </a:cubicBezTo>
                <a:cubicBezTo>
                  <a:pt x="0" y="93"/>
                  <a:pt x="15" y="67"/>
                  <a:pt x="15" y="67"/>
                </a:cubicBezTo>
                <a:cubicBezTo>
                  <a:pt x="46" y="65"/>
                  <a:pt x="46" y="65"/>
                  <a:pt x="46" y="65"/>
                </a:cubicBezTo>
                <a:cubicBezTo>
                  <a:pt x="46" y="65"/>
                  <a:pt x="186" y="1"/>
                  <a:pt x="195" y="1"/>
                </a:cubicBezTo>
                <a:moveTo>
                  <a:pt x="245" y="95"/>
                </a:moveTo>
                <a:cubicBezTo>
                  <a:pt x="245" y="146"/>
                  <a:pt x="224" y="188"/>
                  <a:pt x="199" y="188"/>
                </a:cubicBezTo>
                <a:cubicBezTo>
                  <a:pt x="173" y="188"/>
                  <a:pt x="152" y="146"/>
                  <a:pt x="152" y="95"/>
                </a:cubicBezTo>
                <a:cubicBezTo>
                  <a:pt x="152" y="43"/>
                  <a:pt x="173" y="1"/>
                  <a:pt x="199" y="1"/>
                </a:cubicBezTo>
                <a:cubicBezTo>
                  <a:pt x="224" y="1"/>
                  <a:pt x="245" y="43"/>
                  <a:pt x="245" y="95"/>
                </a:cubicBezTo>
                <a:close/>
                <a:moveTo>
                  <a:pt x="155" y="70"/>
                </a:moveTo>
                <a:cubicBezTo>
                  <a:pt x="155" y="70"/>
                  <a:pt x="188" y="77"/>
                  <a:pt x="194" y="79"/>
                </a:cubicBezTo>
                <a:cubicBezTo>
                  <a:pt x="205" y="83"/>
                  <a:pt x="206" y="110"/>
                  <a:pt x="192" y="113"/>
                </a:cubicBezTo>
                <a:cubicBezTo>
                  <a:pt x="178" y="116"/>
                  <a:pt x="154" y="119"/>
                  <a:pt x="154" y="119"/>
                </a:cubicBezTo>
                <a:moveTo>
                  <a:pt x="129" y="159"/>
                </a:moveTo>
                <a:cubicBezTo>
                  <a:pt x="119" y="173"/>
                  <a:pt x="103" y="180"/>
                  <a:pt x="87" y="176"/>
                </a:cubicBezTo>
                <a:cubicBezTo>
                  <a:pt x="66" y="171"/>
                  <a:pt x="54" y="149"/>
                  <a:pt x="58" y="126"/>
                </a:cubicBezTo>
                <a:moveTo>
                  <a:pt x="268" y="145"/>
                </a:moveTo>
                <a:cubicBezTo>
                  <a:pt x="275" y="131"/>
                  <a:pt x="279" y="114"/>
                  <a:pt x="279" y="94"/>
                </a:cubicBezTo>
                <a:cubicBezTo>
                  <a:pt x="279" y="75"/>
                  <a:pt x="275" y="57"/>
                  <a:pt x="268" y="43"/>
                </a:cubicBezTo>
                <a:moveTo>
                  <a:pt x="290" y="25"/>
                </a:moveTo>
                <a:cubicBezTo>
                  <a:pt x="299" y="43"/>
                  <a:pt x="304" y="68"/>
                  <a:pt x="304" y="94"/>
                </a:cubicBezTo>
                <a:cubicBezTo>
                  <a:pt x="304" y="121"/>
                  <a:pt x="299" y="145"/>
                  <a:pt x="290" y="163"/>
                </a:cubicBezTo>
                <a:moveTo>
                  <a:pt x="311" y="0"/>
                </a:moveTo>
                <a:cubicBezTo>
                  <a:pt x="323" y="25"/>
                  <a:pt x="330" y="58"/>
                  <a:pt x="330" y="94"/>
                </a:cubicBezTo>
                <a:cubicBezTo>
                  <a:pt x="330" y="130"/>
                  <a:pt x="323" y="163"/>
                  <a:pt x="311" y="188"/>
                </a:cubicBezTo>
              </a:path>
            </a:pathLst>
          </a:custGeom>
          <a:noFill/>
          <a:ln w="317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75AE0839-2221-9EBB-8719-829E41294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02172" y="2135085"/>
            <a:ext cx="720156" cy="947574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EC9B7C4-8EFE-16EF-59BD-F15704838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3593" y="2287664"/>
            <a:ext cx="875312" cy="662054"/>
          </a:xfrm>
          <a:prstGeom prst="rect">
            <a:avLst/>
          </a:prstGeom>
        </p:spPr>
      </p:pic>
      <p:pic>
        <p:nvPicPr>
          <p:cNvPr id="20" name="Obraz 19" descr="Wycinek ekranu">
            <a:extLst>
              <a:ext uri="{FF2B5EF4-FFF2-40B4-BE49-F238E27FC236}">
                <a16:creationId xmlns:a16="http://schemas.microsoft.com/office/drawing/2014/main" id="{EC2BF85F-1477-3870-69F7-894603402A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6900" r="15513" b="7588"/>
          <a:stretch/>
        </p:blipFill>
        <p:spPr>
          <a:xfrm>
            <a:off x="6628757" y="2223309"/>
            <a:ext cx="775986" cy="7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45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8014" y="171470"/>
            <a:ext cx="16421100" cy="1457325"/>
          </a:xfrm>
        </p:spPr>
        <p:txBody>
          <a:bodyPr>
            <a:normAutofit/>
          </a:bodyPr>
          <a:lstStyle/>
          <a:p>
            <a:r>
              <a:rPr lang="pl-PL"/>
              <a:t>Przygotowanie sali egzaminacyjnej</a:t>
            </a:r>
          </a:p>
        </p:txBody>
      </p:sp>
      <p:grpSp>
        <p:nvGrpSpPr>
          <p:cNvPr id="71" name="Grupa 70">
            <a:extLst>
              <a:ext uri="{FF2B5EF4-FFF2-40B4-BE49-F238E27FC236}">
                <a16:creationId xmlns:a16="http://schemas.microsoft.com/office/drawing/2014/main" id="{1DF299B8-CC39-43B1-8F90-616FDFC3377C}"/>
              </a:ext>
            </a:extLst>
          </p:cNvPr>
          <p:cNvGrpSpPr/>
          <p:nvPr/>
        </p:nvGrpSpPr>
        <p:grpSpPr>
          <a:xfrm>
            <a:off x="8078150" y="217884"/>
            <a:ext cx="9940724" cy="9435978"/>
            <a:chOff x="623392" y="1124744"/>
            <a:chExt cx="6649332" cy="5183982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98F12AEC-E063-4C0C-B7CF-E9D95BCC92F7}"/>
                </a:ext>
              </a:extLst>
            </p:cNvPr>
            <p:cNvGrpSpPr/>
            <p:nvPr/>
          </p:nvGrpSpPr>
          <p:grpSpPr>
            <a:xfrm>
              <a:off x="623392" y="1789414"/>
              <a:ext cx="6649332" cy="4519312"/>
              <a:chOff x="623392" y="1789414"/>
              <a:chExt cx="6649332" cy="4519312"/>
            </a:xfrm>
          </p:grpSpPr>
          <p:sp>
            <p:nvSpPr>
              <p:cNvPr id="77" name="Rectangle: Rounded Corners 7">
                <a:extLst>
                  <a:ext uri="{FF2B5EF4-FFF2-40B4-BE49-F238E27FC236}">
                    <a16:creationId xmlns:a16="http://schemas.microsoft.com/office/drawing/2014/main" id="{00F21B27-62CA-4A6C-9FD4-BA5FD6E84BA8}"/>
                  </a:ext>
                </a:extLst>
              </p:cNvPr>
              <p:cNvSpPr/>
              <p:nvPr/>
            </p:nvSpPr>
            <p:spPr>
              <a:xfrm>
                <a:off x="623392" y="1789414"/>
                <a:ext cx="6649332" cy="4519312"/>
              </a:xfrm>
              <a:prstGeom prst="roundRect">
                <a:avLst>
                  <a:gd name="adj" fmla="val 4827"/>
                </a:avLst>
              </a:prstGeom>
              <a:solidFill>
                <a:srgbClr val="E4E8EC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78" name="Grupa 77">
                <a:extLst>
                  <a:ext uri="{FF2B5EF4-FFF2-40B4-BE49-F238E27FC236}">
                    <a16:creationId xmlns:a16="http://schemas.microsoft.com/office/drawing/2014/main" id="{51AD94B0-694A-4F98-BEA0-BF6108C7813A}"/>
                  </a:ext>
                </a:extLst>
              </p:cNvPr>
              <p:cNvGrpSpPr/>
              <p:nvPr/>
            </p:nvGrpSpPr>
            <p:grpSpPr>
              <a:xfrm>
                <a:off x="762321" y="1915020"/>
                <a:ext cx="6354089" cy="4104456"/>
                <a:chOff x="762321" y="1915020"/>
                <a:chExt cx="6354089" cy="4104456"/>
              </a:xfrm>
            </p:grpSpPr>
            <p:sp>
              <p:nvSpPr>
                <p:cNvPr id="79" name="Rectangle: Rounded Corners 33">
                  <a:extLst>
                    <a:ext uri="{FF2B5EF4-FFF2-40B4-BE49-F238E27FC236}">
                      <a16:creationId xmlns:a16="http://schemas.microsoft.com/office/drawing/2014/main" id="{CB5E97A4-B630-4AD3-A970-508B88E155D4}"/>
                    </a:ext>
                  </a:extLst>
                </p:cNvPr>
                <p:cNvSpPr/>
                <p:nvPr/>
              </p:nvSpPr>
              <p:spPr>
                <a:xfrm rot="5520000">
                  <a:off x="1928519" y="904248"/>
                  <a:ext cx="3944567" cy="627696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E4E8EC">
                    <a:lumMod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80" name="Rectangle: Rounded Corners 8">
                  <a:extLst>
                    <a:ext uri="{FF2B5EF4-FFF2-40B4-BE49-F238E27FC236}">
                      <a16:creationId xmlns:a16="http://schemas.microsoft.com/office/drawing/2014/main" id="{8AE5FBD5-9C06-40DB-83AA-E6A533290172}"/>
                    </a:ext>
                  </a:extLst>
                </p:cNvPr>
                <p:cNvSpPr/>
                <p:nvPr/>
              </p:nvSpPr>
              <p:spPr>
                <a:xfrm>
                  <a:off x="779706" y="1915020"/>
                  <a:ext cx="6336704" cy="4104456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97E78AB6-05F4-4C80-AA1F-546EB3BB7439}"/>
                </a:ext>
              </a:extLst>
            </p:cNvPr>
            <p:cNvGrpSpPr/>
            <p:nvPr/>
          </p:nvGrpSpPr>
          <p:grpSpPr>
            <a:xfrm>
              <a:off x="3215680" y="1124744"/>
              <a:ext cx="1656184" cy="870719"/>
              <a:chOff x="3215680" y="1124744"/>
              <a:chExt cx="1656184" cy="870719"/>
            </a:xfrm>
          </p:grpSpPr>
          <p:sp>
            <p:nvSpPr>
              <p:cNvPr id="75" name="Freeform: Shape 6">
                <a:extLst>
                  <a:ext uri="{FF2B5EF4-FFF2-40B4-BE49-F238E27FC236}">
                    <a16:creationId xmlns:a16="http://schemas.microsoft.com/office/drawing/2014/main" id="{D92B4C81-BA04-423D-9CB9-B2174269A1E8}"/>
                  </a:ext>
                </a:extLst>
              </p:cNvPr>
              <p:cNvSpPr/>
              <p:nvPr/>
            </p:nvSpPr>
            <p:spPr>
              <a:xfrm>
                <a:off x="3215680" y="1124744"/>
                <a:ext cx="1656184" cy="816928"/>
              </a:xfrm>
              <a:custGeom>
                <a:avLst/>
                <a:gdLst>
                  <a:gd name="connsiteX0" fmla="*/ 828092 w 1656184"/>
                  <a:gd name="connsiteY0" fmla="*/ 118283 h 816928"/>
                  <a:gd name="connsiteX1" fmla="*/ 635905 w 1656184"/>
                  <a:gd name="connsiteY1" fmla="*/ 310470 h 816928"/>
                  <a:gd name="connsiteX2" fmla="*/ 828092 w 1656184"/>
                  <a:gd name="connsiteY2" fmla="*/ 502657 h 816928"/>
                  <a:gd name="connsiteX3" fmla="*/ 1020279 w 1656184"/>
                  <a:gd name="connsiteY3" fmla="*/ 310470 h 816928"/>
                  <a:gd name="connsiteX4" fmla="*/ 828092 w 1656184"/>
                  <a:gd name="connsiteY4" fmla="*/ 118283 h 816928"/>
                  <a:gd name="connsiteX5" fmla="*/ 828092 w 1656184"/>
                  <a:gd name="connsiteY5" fmla="*/ 0 h 816928"/>
                  <a:gd name="connsiteX6" fmla="*/ 1188132 w 1656184"/>
                  <a:gd name="connsiteY6" fmla="*/ 388251 h 816928"/>
                  <a:gd name="connsiteX7" fmla="*/ 1171779 w 1656184"/>
                  <a:gd name="connsiteY7" fmla="*/ 475597 h 816928"/>
                  <a:gd name="connsiteX8" fmla="*/ 1494181 w 1656184"/>
                  <a:gd name="connsiteY8" fmla="*/ 475597 h 816928"/>
                  <a:gd name="connsiteX9" fmla="*/ 1656184 w 1656184"/>
                  <a:gd name="connsiteY9" fmla="*/ 637600 h 816928"/>
                  <a:gd name="connsiteX10" fmla="*/ 1656184 w 1656184"/>
                  <a:gd name="connsiteY10" fmla="*/ 816928 h 816928"/>
                  <a:gd name="connsiteX11" fmla="*/ 0 w 1656184"/>
                  <a:gd name="connsiteY11" fmla="*/ 816928 h 816928"/>
                  <a:gd name="connsiteX12" fmla="*/ 0 w 1656184"/>
                  <a:gd name="connsiteY12" fmla="*/ 637600 h 816928"/>
                  <a:gd name="connsiteX13" fmla="*/ 162003 w 1656184"/>
                  <a:gd name="connsiteY13" fmla="*/ 475597 h 816928"/>
                  <a:gd name="connsiteX14" fmla="*/ 484405 w 1656184"/>
                  <a:gd name="connsiteY14" fmla="*/ 475597 h 816928"/>
                  <a:gd name="connsiteX15" fmla="*/ 468052 w 1656184"/>
                  <a:gd name="connsiteY15" fmla="*/ 388251 h 816928"/>
                  <a:gd name="connsiteX16" fmla="*/ 828092 w 1656184"/>
                  <a:gd name="connsiteY16" fmla="*/ 0 h 816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56184" h="816928">
                    <a:moveTo>
                      <a:pt x="828092" y="118283"/>
                    </a:moveTo>
                    <a:cubicBezTo>
                      <a:pt x="721950" y="118283"/>
                      <a:pt x="635905" y="204328"/>
                      <a:pt x="635905" y="310470"/>
                    </a:cubicBezTo>
                    <a:cubicBezTo>
                      <a:pt x="635905" y="416612"/>
                      <a:pt x="721950" y="502657"/>
                      <a:pt x="828092" y="502657"/>
                    </a:cubicBezTo>
                    <a:cubicBezTo>
                      <a:pt x="934234" y="502657"/>
                      <a:pt x="1020279" y="416612"/>
                      <a:pt x="1020279" y="310470"/>
                    </a:cubicBezTo>
                    <a:cubicBezTo>
                      <a:pt x="1020279" y="204328"/>
                      <a:pt x="934234" y="118283"/>
                      <a:pt x="828092" y="118283"/>
                    </a:cubicBezTo>
                    <a:close/>
                    <a:moveTo>
                      <a:pt x="828092" y="0"/>
                    </a:moveTo>
                    <a:cubicBezTo>
                      <a:pt x="1026937" y="0"/>
                      <a:pt x="1188132" y="173826"/>
                      <a:pt x="1188132" y="388251"/>
                    </a:cubicBezTo>
                    <a:lnTo>
                      <a:pt x="1171779" y="475597"/>
                    </a:lnTo>
                    <a:lnTo>
                      <a:pt x="1494181" y="475597"/>
                    </a:lnTo>
                    <a:cubicBezTo>
                      <a:pt x="1583653" y="475597"/>
                      <a:pt x="1656184" y="548128"/>
                      <a:pt x="1656184" y="637600"/>
                    </a:cubicBezTo>
                    <a:lnTo>
                      <a:pt x="1656184" y="816928"/>
                    </a:lnTo>
                    <a:lnTo>
                      <a:pt x="0" y="816928"/>
                    </a:lnTo>
                    <a:lnTo>
                      <a:pt x="0" y="637600"/>
                    </a:lnTo>
                    <a:cubicBezTo>
                      <a:pt x="0" y="548128"/>
                      <a:pt x="72531" y="475597"/>
                      <a:pt x="162003" y="475597"/>
                    </a:cubicBezTo>
                    <a:lnTo>
                      <a:pt x="484405" y="475597"/>
                    </a:lnTo>
                    <a:lnTo>
                      <a:pt x="468052" y="388251"/>
                    </a:lnTo>
                    <a:cubicBezTo>
                      <a:pt x="468052" y="173826"/>
                      <a:pt x="629247" y="0"/>
                      <a:pt x="828092" y="0"/>
                    </a:cubicBezTo>
                    <a:close/>
                  </a:path>
                </a:pathLst>
              </a:custGeom>
              <a:solidFill>
                <a:srgbClr val="FFFFFF">
                  <a:lumMod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76" name="Prostokąt: zaokrąglone rogi u góry 75">
                <a:extLst>
                  <a:ext uri="{FF2B5EF4-FFF2-40B4-BE49-F238E27FC236}">
                    <a16:creationId xmlns:a16="http://schemas.microsoft.com/office/drawing/2014/main" id="{6222598B-C770-4758-9A0B-616CAD46C3E4}"/>
                  </a:ext>
                </a:extLst>
              </p:cNvPr>
              <p:cNvSpPr/>
              <p:nvPr/>
            </p:nvSpPr>
            <p:spPr>
              <a:xfrm rot="10800000">
                <a:off x="3215681" y="1783637"/>
                <a:ext cx="1656183" cy="211826"/>
              </a:xfrm>
              <a:prstGeom prst="round2SameRect">
                <a:avLst>
                  <a:gd name="adj1" fmla="val 15206"/>
                  <a:gd name="adj2" fmla="val 0"/>
                </a:avLst>
              </a:prstGeom>
              <a:solidFill>
                <a:srgbClr val="FFFFF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grpSp>
        <p:nvGrpSpPr>
          <p:cNvPr id="81" name="Group 26">
            <a:extLst>
              <a:ext uri="{FF2B5EF4-FFF2-40B4-BE49-F238E27FC236}">
                <a16:creationId xmlns:a16="http://schemas.microsoft.com/office/drawing/2014/main" id="{07AA711D-B55E-4651-B97A-18B78D425F53}"/>
              </a:ext>
            </a:extLst>
          </p:cNvPr>
          <p:cNvGrpSpPr/>
          <p:nvPr/>
        </p:nvGrpSpPr>
        <p:grpSpPr>
          <a:xfrm>
            <a:off x="8662134" y="1824482"/>
            <a:ext cx="9329508" cy="571145"/>
            <a:chOff x="911424" y="2580215"/>
            <a:chExt cx="6463433" cy="412240"/>
          </a:xfrm>
        </p:grpSpPr>
        <p:grpSp>
          <p:nvGrpSpPr>
            <p:cNvPr id="82" name="Grupa 81">
              <a:extLst>
                <a:ext uri="{FF2B5EF4-FFF2-40B4-BE49-F238E27FC236}">
                  <a16:creationId xmlns:a16="http://schemas.microsoft.com/office/drawing/2014/main" id="{64FECB07-7EF8-4C1D-AF23-346B6912E655}"/>
                </a:ext>
              </a:extLst>
            </p:cNvPr>
            <p:cNvGrpSpPr/>
            <p:nvPr/>
          </p:nvGrpSpPr>
          <p:grpSpPr>
            <a:xfrm>
              <a:off x="1374291" y="2580215"/>
              <a:ext cx="6000566" cy="412229"/>
              <a:chOff x="1374291" y="2580215"/>
              <a:chExt cx="6000566" cy="412229"/>
            </a:xfrm>
          </p:grpSpPr>
          <p:sp>
            <p:nvSpPr>
              <p:cNvPr id="86" name="Prostokąt 50">
                <a:extLst>
                  <a:ext uri="{FF2B5EF4-FFF2-40B4-BE49-F238E27FC236}">
                    <a16:creationId xmlns:a16="http://schemas.microsoft.com/office/drawing/2014/main" id="{2236C374-7B0E-4430-92EE-1D2E0DDBA8BE}"/>
                  </a:ext>
                </a:extLst>
              </p:cNvPr>
              <p:cNvSpPr/>
              <p:nvPr/>
            </p:nvSpPr>
            <p:spPr>
              <a:xfrm>
                <a:off x="1374291" y="2591569"/>
                <a:ext cx="5532317" cy="400875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6000" rIns="216000" rtlCol="0" anchor="ctr"/>
              <a:lstStyle/>
              <a:p>
                <a:pPr defTabSz="1371600">
                  <a:buClr>
                    <a:srgbClr val="1790A6"/>
                  </a:buClr>
                  <a:defRPr/>
                </a:pPr>
                <a:r>
                  <a:rPr lang="pl-PL" sz="2700" kern="0">
                    <a:solidFill>
                      <a:srgbClr val="000000"/>
                    </a:solidFill>
                    <a:latin typeface="Aptos" panose="02110004020202020204"/>
                  </a:rPr>
                  <a:t>usunięcie z sali pomocy dydaktycznych</a:t>
                </a:r>
                <a:endParaRPr lang="en-US" sz="27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grpSp>
            <p:nvGrpSpPr>
              <p:cNvPr id="87" name="Grupa 86">
                <a:extLst>
                  <a:ext uri="{FF2B5EF4-FFF2-40B4-BE49-F238E27FC236}">
                    <a16:creationId xmlns:a16="http://schemas.microsoft.com/office/drawing/2014/main" id="{F5420F61-AA0D-407A-84F3-ECDC31B1479C}"/>
                  </a:ext>
                </a:extLst>
              </p:cNvPr>
              <p:cNvGrpSpPr/>
              <p:nvPr/>
            </p:nvGrpSpPr>
            <p:grpSpPr>
              <a:xfrm>
                <a:off x="6794329" y="2580215"/>
                <a:ext cx="580528" cy="359600"/>
                <a:chOff x="6794329" y="2580215"/>
                <a:chExt cx="580528" cy="359600"/>
              </a:xfrm>
            </p:grpSpPr>
            <p:sp>
              <p:nvSpPr>
                <p:cNvPr id="88" name="Freeform 5">
                  <a:extLst>
                    <a:ext uri="{FF2B5EF4-FFF2-40B4-BE49-F238E27FC236}">
                      <a16:creationId xmlns:a16="http://schemas.microsoft.com/office/drawing/2014/main" id="{76D28727-FAD5-45AF-A971-001ACBE59C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6936788" y="2501747"/>
                  <a:ext cx="295609" cy="580528"/>
                </a:xfrm>
                <a:custGeom>
                  <a:avLst/>
                  <a:gdLst>
                    <a:gd name="T0" fmla="*/ 298 w 1028"/>
                    <a:gd name="T1" fmla="*/ 0 h 1024"/>
                    <a:gd name="T2" fmla="*/ 1028 w 1028"/>
                    <a:gd name="T3" fmla="*/ 0 h 1024"/>
                    <a:gd name="T4" fmla="*/ 1028 w 1028"/>
                    <a:gd name="T5" fmla="*/ 0 h 1024"/>
                    <a:gd name="T6" fmla="*/ 1028 w 1028"/>
                    <a:gd name="T7" fmla="*/ 855 h 1024"/>
                    <a:gd name="T8" fmla="*/ 515 w 1028"/>
                    <a:gd name="T9" fmla="*/ 1024 h 1024"/>
                    <a:gd name="T10" fmla="*/ 0 w 1028"/>
                    <a:gd name="T11" fmla="*/ 855 h 1024"/>
                    <a:gd name="T12" fmla="*/ 0 w 1028"/>
                    <a:gd name="T13" fmla="*/ 0 h 1024"/>
                    <a:gd name="T14" fmla="*/ 153 w 1028"/>
                    <a:gd name="T15" fmla="*/ 0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8" h="1024">
                      <a:moveTo>
                        <a:pt x="298" y="0"/>
                      </a:moveTo>
                      <a:lnTo>
                        <a:pt x="1028" y="0"/>
                      </a:lnTo>
                      <a:lnTo>
                        <a:pt x="1028" y="0"/>
                      </a:lnTo>
                      <a:lnTo>
                        <a:pt x="1028" y="855"/>
                      </a:lnTo>
                      <a:lnTo>
                        <a:pt x="515" y="1024"/>
                      </a:lnTo>
                      <a:lnTo>
                        <a:pt x="0" y="855"/>
                      </a:lnTo>
                      <a:lnTo>
                        <a:pt x="0" y="0"/>
                      </a:lnTo>
                      <a:lnTo>
                        <a:pt x="153" y="0"/>
                      </a:lnTo>
                    </a:path>
                  </a:pathLst>
                </a:custGeom>
                <a:solidFill>
                  <a:srgbClr val="88C43B"/>
                </a:solidFill>
                <a:ln w="38100" cap="rnd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37160" tIns="68580" rIns="137160" bIns="685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371600">
                    <a:defRPr/>
                  </a:pPr>
                  <a:endParaRPr lang="en-US" sz="2100" kern="0">
                    <a:solidFill>
                      <a:srgbClr val="000000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89" name="Right Triangle 33">
                  <a:extLst>
                    <a:ext uri="{FF2B5EF4-FFF2-40B4-BE49-F238E27FC236}">
                      <a16:creationId xmlns:a16="http://schemas.microsoft.com/office/drawing/2014/main" id="{7B8502F8-887E-4F2A-A7D2-213D3E4DAECD}"/>
                    </a:ext>
                  </a:extLst>
                </p:cNvPr>
                <p:cNvSpPr/>
                <p:nvPr/>
              </p:nvSpPr>
              <p:spPr>
                <a:xfrm rot="5400000" flipH="1">
                  <a:off x="7291433" y="2560517"/>
                  <a:ext cx="63726" cy="103122"/>
                </a:xfrm>
                <a:prstGeom prst="rtTriangle">
                  <a:avLst/>
                </a:prstGeom>
                <a:solidFill>
                  <a:srgbClr val="88C43B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83" name="Grupa 82">
              <a:extLst>
                <a:ext uri="{FF2B5EF4-FFF2-40B4-BE49-F238E27FC236}">
                  <a16:creationId xmlns:a16="http://schemas.microsoft.com/office/drawing/2014/main" id="{3EB3C81B-294C-478A-9678-8FB5A6BE4079}"/>
                </a:ext>
              </a:extLst>
            </p:cNvPr>
            <p:cNvGrpSpPr/>
            <p:nvPr/>
          </p:nvGrpSpPr>
          <p:grpSpPr>
            <a:xfrm>
              <a:off x="911424" y="2591569"/>
              <a:ext cx="360040" cy="400886"/>
              <a:chOff x="911424" y="2591569"/>
              <a:chExt cx="360040" cy="400886"/>
            </a:xfrm>
          </p:grpSpPr>
          <p:sp>
            <p:nvSpPr>
              <p:cNvPr id="84" name="Prostokąt 5">
                <a:extLst>
                  <a:ext uri="{FF2B5EF4-FFF2-40B4-BE49-F238E27FC236}">
                    <a16:creationId xmlns:a16="http://schemas.microsoft.com/office/drawing/2014/main" id="{43739943-9AEE-417C-A5EE-7D8D1952CAA8}"/>
                  </a:ext>
                </a:extLst>
              </p:cNvPr>
              <p:cNvSpPr/>
              <p:nvPr/>
            </p:nvSpPr>
            <p:spPr>
              <a:xfrm>
                <a:off x="911424" y="2591569"/>
                <a:ext cx="360040" cy="400886"/>
              </a:xfrm>
              <a:prstGeom prst="rect">
                <a:avLst/>
              </a:prstGeom>
              <a:solidFill>
                <a:srgbClr val="88C43B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59426A4B-E333-479A-B719-0820A04390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4036" y="2660201"/>
                <a:ext cx="254816" cy="258620"/>
              </a:xfrm>
              <a:custGeom>
                <a:avLst/>
                <a:gdLst>
                  <a:gd name="T0" fmla="*/ 52 w 170"/>
                  <a:gd name="T1" fmla="*/ 173 h 173"/>
                  <a:gd name="T2" fmla="*/ 5 w 170"/>
                  <a:gd name="T3" fmla="*/ 95 h 173"/>
                  <a:gd name="T4" fmla="*/ 11 w 170"/>
                  <a:gd name="T5" fmla="*/ 72 h 173"/>
                  <a:gd name="T6" fmla="*/ 34 w 170"/>
                  <a:gd name="T7" fmla="*/ 77 h 173"/>
                  <a:gd name="T8" fmla="*/ 56 w 170"/>
                  <a:gd name="T9" fmla="*/ 113 h 173"/>
                  <a:gd name="T10" fmla="*/ 137 w 170"/>
                  <a:gd name="T11" fmla="*/ 9 h 173"/>
                  <a:gd name="T12" fmla="*/ 161 w 170"/>
                  <a:gd name="T13" fmla="*/ 6 h 173"/>
                  <a:gd name="T14" fmla="*/ 164 w 170"/>
                  <a:gd name="T15" fmla="*/ 30 h 173"/>
                  <a:gd name="T16" fmla="*/ 52 w 170"/>
                  <a:gd name="T1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73">
                    <a:moveTo>
                      <a:pt x="52" y="173"/>
                    </a:moveTo>
                    <a:cubicBezTo>
                      <a:pt x="5" y="95"/>
                      <a:pt x="5" y="95"/>
                      <a:pt x="5" y="95"/>
                    </a:cubicBezTo>
                    <a:cubicBezTo>
                      <a:pt x="0" y="87"/>
                      <a:pt x="3" y="76"/>
                      <a:pt x="11" y="72"/>
                    </a:cubicBezTo>
                    <a:cubicBezTo>
                      <a:pt x="19" y="67"/>
                      <a:pt x="29" y="69"/>
                      <a:pt x="34" y="77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137" y="9"/>
                      <a:pt x="137" y="9"/>
                      <a:pt x="137" y="9"/>
                    </a:cubicBezTo>
                    <a:cubicBezTo>
                      <a:pt x="143" y="1"/>
                      <a:pt x="154" y="0"/>
                      <a:pt x="161" y="6"/>
                    </a:cubicBezTo>
                    <a:cubicBezTo>
                      <a:pt x="169" y="12"/>
                      <a:pt x="170" y="22"/>
                      <a:pt x="164" y="30"/>
                    </a:cubicBezTo>
                    <a:cubicBezTo>
                      <a:pt x="52" y="173"/>
                      <a:pt x="52" y="173"/>
                      <a:pt x="52" y="1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</p:grpSp>
      </p:grpSp>
      <p:sp>
        <p:nvSpPr>
          <p:cNvPr id="98" name="Right Triangle 33">
            <a:extLst>
              <a:ext uri="{FF2B5EF4-FFF2-40B4-BE49-F238E27FC236}">
                <a16:creationId xmlns:a16="http://schemas.microsoft.com/office/drawing/2014/main" id="{234A3F32-EBCE-4E9F-840D-CAF7198101BD}"/>
              </a:ext>
            </a:extLst>
          </p:cNvPr>
          <p:cNvSpPr/>
          <p:nvPr/>
        </p:nvSpPr>
        <p:spPr>
          <a:xfrm rot="5400000" flipH="1">
            <a:off x="7608476" y="5657772"/>
            <a:ext cx="110442" cy="95010"/>
          </a:xfrm>
          <a:prstGeom prst="rtTriangle">
            <a:avLst/>
          </a:prstGeom>
          <a:solidFill>
            <a:srgbClr val="88C43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99" name="Group 30">
            <a:extLst>
              <a:ext uri="{FF2B5EF4-FFF2-40B4-BE49-F238E27FC236}">
                <a16:creationId xmlns:a16="http://schemas.microsoft.com/office/drawing/2014/main" id="{A3A50181-7F33-4E75-B44D-B6F4FFF02D4E}"/>
              </a:ext>
            </a:extLst>
          </p:cNvPr>
          <p:cNvGrpSpPr/>
          <p:nvPr/>
        </p:nvGrpSpPr>
        <p:grpSpPr>
          <a:xfrm>
            <a:off x="8662134" y="4935873"/>
            <a:ext cx="9329508" cy="570777"/>
            <a:chOff x="911424" y="4899420"/>
            <a:chExt cx="6463433" cy="411975"/>
          </a:xfrm>
        </p:grpSpPr>
        <p:grpSp>
          <p:nvGrpSpPr>
            <p:cNvPr id="100" name="Grupa 99">
              <a:extLst>
                <a:ext uri="{FF2B5EF4-FFF2-40B4-BE49-F238E27FC236}">
                  <a16:creationId xmlns:a16="http://schemas.microsoft.com/office/drawing/2014/main" id="{EE217AF4-7952-4D26-BE4F-6C343CE4466C}"/>
                </a:ext>
              </a:extLst>
            </p:cNvPr>
            <p:cNvGrpSpPr/>
            <p:nvPr/>
          </p:nvGrpSpPr>
          <p:grpSpPr>
            <a:xfrm>
              <a:off x="1385328" y="4899420"/>
              <a:ext cx="5989529" cy="411331"/>
              <a:chOff x="1385328" y="4899420"/>
              <a:chExt cx="5989529" cy="411331"/>
            </a:xfrm>
          </p:grpSpPr>
          <p:sp>
            <p:nvSpPr>
              <p:cNvPr id="104" name="Prostokąt 50">
                <a:extLst>
                  <a:ext uri="{FF2B5EF4-FFF2-40B4-BE49-F238E27FC236}">
                    <a16:creationId xmlns:a16="http://schemas.microsoft.com/office/drawing/2014/main" id="{D8EC8CFE-D5F7-4D0F-8E5F-3761F6AE6405}"/>
                  </a:ext>
                </a:extLst>
              </p:cNvPr>
              <p:cNvSpPr/>
              <p:nvPr/>
            </p:nvSpPr>
            <p:spPr>
              <a:xfrm>
                <a:off x="1385328" y="4909876"/>
                <a:ext cx="5532317" cy="400875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6000" rIns="216000" rtlCol="0" anchor="ctr"/>
              <a:lstStyle/>
              <a:p>
                <a:pPr defTabSz="1371600">
                  <a:buClr>
                    <a:srgbClr val="1790A6"/>
                  </a:buClr>
                  <a:defRPr/>
                </a:pPr>
                <a:r>
                  <a:rPr lang="pl-PL" sz="2700" kern="0">
                    <a:solidFill>
                      <a:srgbClr val="000000"/>
                    </a:solidFill>
                    <a:latin typeface="Aptos" panose="02110004020202020204"/>
                  </a:rPr>
                  <a:t>przybory pomocnicze określone w komunikacie</a:t>
                </a:r>
                <a:endParaRPr lang="en-US" sz="27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grpSp>
            <p:nvGrpSpPr>
              <p:cNvPr id="105" name="Grupa 104">
                <a:extLst>
                  <a:ext uri="{FF2B5EF4-FFF2-40B4-BE49-F238E27FC236}">
                    <a16:creationId xmlns:a16="http://schemas.microsoft.com/office/drawing/2014/main" id="{44CCE98D-6DFE-4024-9373-77A80FBBA0C5}"/>
                  </a:ext>
                </a:extLst>
              </p:cNvPr>
              <p:cNvGrpSpPr/>
              <p:nvPr/>
            </p:nvGrpSpPr>
            <p:grpSpPr>
              <a:xfrm>
                <a:off x="6794329" y="4899420"/>
                <a:ext cx="580528" cy="359335"/>
                <a:chOff x="6794329" y="4899420"/>
                <a:chExt cx="580528" cy="359335"/>
              </a:xfrm>
            </p:grpSpPr>
            <p:sp>
              <p:nvSpPr>
                <p:cNvPr id="106" name="Freeform 5">
                  <a:extLst>
                    <a:ext uri="{FF2B5EF4-FFF2-40B4-BE49-F238E27FC236}">
                      <a16:creationId xmlns:a16="http://schemas.microsoft.com/office/drawing/2014/main" id="{E3AEA267-D65B-4788-9A17-C838387F3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6936788" y="4820687"/>
                  <a:ext cx="295609" cy="580528"/>
                </a:xfrm>
                <a:custGeom>
                  <a:avLst/>
                  <a:gdLst>
                    <a:gd name="T0" fmla="*/ 298 w 1028"/>
                    <a:gd name="T1" fmla="*/ 0 h 1024"/>
                    <a:gd name="T2" fmla="*/ 1028 w 1028"/>
                    <a:gd name="T3" fmla="*/ 0 h 1024"/>
                    <a:gd name="T4" fmla="*/ 1028 w 1028"/>
                    <a:gd name="T5" fmla="*/ 0 h 1024"/>
                    <a:gd name="T6" fmla="*/ 1028 w 1028"/>
                    <a:gd name="T7" fmla="*/ 855 h 1024"/>
                    <a:gd name="T8" fmla="*/ 515 w 1028"/>
                    <a:gd name="T9" fmla="*/ 1024 h 1024"/>
                    <a:gd name="T10" fmla="*/ 0 w 1028"/>
                    <a:gd name="T11" fmla="*/ 855 h 1024"/>
                    <a:gd name="T12" fmla="*/ 0 w 1028"/>
                    <a:gd name="T13" fmla="*/ 0 h 1024"/>
                    <a:gd name="T14" fmla="*/ 153 w 1028"/>
                    <a:gd name="T15" fmla="*/ 0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8" h="1024">
                      <a:moveTo>
                        <a:pt x="298" y="0"/>
                      </a:moveTo>
                      <a:lnTo>
                        <a:pt x="1028" y="0"/>
                      </a:lnTo>
                      <a:lnTo>
                        <a:pt x="1028" y="0"/>
                      </a:lnTo>
                      <a:lnTo>
                        <a:pt x="1028" y="855"/>
                      </a:lnTo>
                      <a:lnTo>
                        <a:pt x="515" y="1024"/>
                      </a:lnTo>
                      <a:lnTo>
                        <a:pt x="0" y="855"/>
                      </a:lnTo>
                      <a:lnTo>
                        <a:pt x="0" y="0"/>
                      </a:lnTo>
                      <a:lnTo>
                        <a:pt x="153" y="0"/>
                      </a:lnTo>
                    </a:path>
                  </a:pathLst>
                </a:custGeom>
                <a:solidFill>
                  <a:srgbClr val="88C43B"/>
                </a:solidFill>
                <a:ln w="38100" cap="rnd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37160" tIns="68580" rIns="137160" bIns="685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371600">
                    <a:defRPr/>
                  </a:pPr>
                  <a:endParaRPr lang="en-US" sz="2100" kern="0">
                    <a:solidFill>
                      <a:srgbClr val="000000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107" name="Right Triangle 33">
                  <a:extLst>
                    <a:ext uri="{FF2B5EF4-FFF2-40B4-BE49-F238E27FC236}">
                      <a16:creationId xmlns:a16="http://schemas.microsoft.com/office/drawing/2014/main" id="{45299394-5A04-4B93-8DC8-60C3CB1C4B93}"/>
                    </a:ext>
                  </a:extLst>
                </p:cNvPr>
                <p:cNvSpPr/>
                <p:nvPr/>
              </p:nvSpPr>
              <p:spPr>
                <a:xfrm rot="5400000" flipH="1">
                  <a:off x="7291433" y="4879722"/>
                  <a:ext cx="63726" cy="103122"/>
                </a:xfrm>
                <a:prstGeom prst="rtTriangle">
                  <a:avLst/>
                </a:prstGeom>
                <a:solidFill>
                  <a:srgbClr val="88C43B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01" name="Grupa 100">
              <a:extLst>
                <a:ext uri="{FF2B5EF4-FFF2-40B4-BE49-F238E27FC236}">
                  <a16:creationId xmlns:a16="http://schemas.microsoft.com/office/drawing/2014/main" id="{73EA05A1-0F24-45D0-8396-68EDE38E42D5}"/>
                </a:ext>
              </a:extLst>
            </p:cNvPr>
            <p:cNvGrpSpPr/>
            <p:nvPr/>
          </p:nvGrpSpPr>
          <p:grpSpPr>
            <a:xfrm>
              <a:off x="911424" y="4910509"/>
              <a:ext cx="360040" cy="400886"/>
              <a:chOff x="911424" y="4910509"/>
              <a:chExt cx="360040" cy="400886"/>
            </a:xfrm>
          </p:grpSpPr>
          <p:sp>
            <p:nvSpPr>
              <p:cNvPr id="102" name="Prostokąt 5">
                <a:extLst>
                  <a:ext uri="{FF2B5EF4-FFF2-40B4-BE49-F238E27FC236}">
                    <a16:creationId xmlns:a16="http://schemas.microsoft.com/office/drawing/2014/main" id="{4C1DBDC5-35F1-4393-87F4-F0CC13812665}"/>
                  </a:ext>
                </a:extLst>
              </p:cNvPr>
              <p:cNvSpPr/>
              <p:nvPr/>
            </p:nvSpPr>
            <p:spPr>
              <a:xfrm>
                <a:off x="911424" y="4910509"/>
                <a:ext cx="360040" cy="400886"/>
              </a:xfrm>
              <a:prstGeom prst="rect">
                <a:avLst/>
              </a:prstGeom>
              <a:solidFill>
                <a:srgbClr val="88C43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03" name="Freeform 33">
                <a:extLst>
                  <a:ext uri="{FF2B5EF4-FFF2-40B4-BE49-F238E27FC236}">
                    <a16:creationId xmlns:a16="http://schemas.microsoft.com/office/drawing/2014/main" id="{6AE4A40F-001F-49D9-AA5D-20BE8097A9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4036" y="4977124"/>
                <a:ext cx="254816" cy="258620"/>
              </a:xfrm>
              <a:custGeom>
                <a:avLst/>
                <a:gdLst>
                  <a:gd name="T0" fmla="*/ 52 w 170"/>
                  <a:gd name="T1" fmla="*/ 173 h 173"/>
                  <a:gd name="T2" fmla="*/ 5 w 170"/>
                  <a:gd name="T3" fmla="*/ 95 h 173"/>
                  <a:gd name="T4" fmla="*/ 11 w 170"/>
                  <a:gd name="T5" fmla="*/ 72 h 173"/>
                  <a:gd name="T6" fmla="*/ 34 w 170"/>
                  <a:gd name="T7" fmla="*/ 77 h 173"/>
                  <a:gd name="T8" fmla="*/ 56 w 170"/>
                  <a:gd name="T9" fmla="*/ 113 h 173"/>
                  <a:gd name="T10" fmla="*/ 137 w 170"/>
                  <a:gd name="T11" fmla="*/ 9 h 173"/>
                  <a:gd name="T12" fmla="*/ 161 w 170"/>
                  <a:gd name="T13" fmla="*/ 6 h 173"/>
                  <a:gd name="T14" fmla="*/ 164 w 170"/>
                  <a:gd name="T15" fmla="*/ 30 h 173"/>
                  <a:gd name="T16" fmla="*/ 52 w 170"/>
                  <a:gd name="T1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73">
                    <a:moveTo>
                      <a:pt x="52" y="173"/>
                    </a:moveTo>
                    <a:cubicBezTo>
                      <a:pt x="5" y="95"/>
                      <a:pt x="5" y="95"/>
                      <a:pt x="5" y="95"/>
                    </a:cubicBezTo>
                    <a:cubicBezTo>
                      <a:pt x="0" y="87"/>
                      <a:pt x="3" y="76"/>
                      <a:pt x="11" y="72"/>
                    </a:cubicBezTo>
                    <a:cubicBezTo>
                      <a:pt x="19" y="67"/>
                      <a:pt x="29" y="69"/>
                      <a:pt x="34" y="77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137" y="9"/>
                      <a:pt x="137" y="9"/>
                      <a:pt x="137" y="9"/>
                    </a:cubicBezTo>
                    <a:cubicBezTo>
                      <a:pt x="143" y="1"/>
                      <a:pt x="154" y="0"/>
                      <a:pt x="161" y="6"/>
                    </a:cubicBezTo>
                    <a:cubicBezTo>
                      <a:pt x="169" y="12"/>
                      <a:pt x="170" y="22"/>
                      <a:pt x="164" y="30"/>
                    </a:cubicBezTo>
                    <a:cubicBezTo>
                      <a:pt x="52" y="173"/>
                      <a:pt x="52" y="173"/>
                      <a:pt x="52" y="1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109" name="Grupa 108">
            <a:extLst>
              <a:ext uri="{FF2B5EF4-FFF2-40B4-BE49-F238E27FC236}">
                <a16:creationId xmlns:a16="http://schemas.microsoft.com/office/drawing/2014/main" id="{23916F68-D09C-494B-8568-EC777D7B832F}"/>
              </a:ext>
            </a:extLst>
          </p:cNvPr>
          <p:cNvGrpSpPr/>
          <p:nvPr/>
        </p:nvGrpSpPr>
        <p:grpSpPr>
          <a:xfrm>
            <a:off x="9339574" y="3340161"/>
            <a:ext cx="8652069" cy="555398"/>
            <a:chOff x="1380751" y="3700902"/>
            <a:chExt cx="5994106" cy="400875"/>
          </a:xfrm>
        </p:grpSpPr>
        <p:sp>
          <p:nvSpPr>
            <p:cNvPr id="113" name="Prostokąt 50">
              <a:extLst>
                <a:ext uri="{FF2B5EF4-FFF2-40B4-BE49-F238E27FC236}">
                  <a16:creationId xmlns:a16="http://schemas.microsoft.com/office/drawing/2014/main" id="{63692D3C-9E5B-4F8D-A71B-396060893BE9}"/>
                </a:ext>
              </a:extLst>
            </p:cNvPr>
            <p:cNvSpPr/>
            <p:nvPr/>
          </p:nvSpPr>
          <p:spPr>
            <a:xfrm>
              <a:off x="1380751" y="3700902"/>
              <a:ext cx="5645615" cy="40087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6000" rIns="216000" rtlCol="0" anchor="ctr"/>
            <a:lstStyle/>
            <a:p>
              <a:pPr defTabSz="1371600">
                <a:buClr>
                  <a:srgbClr val="1790A6"/>
                </a:buClr>
                <a:defRPr/>
              </a:pPr>
              <a:r>
                <a:rPr lang="pl-PL" sz="2700" kern="0">
                  <a:solidFill>
                    <a:srgbClr val="000000"/>
                  </a:solidFill>
                  <a:latin typeface="Aptos" panose="02110004020202020204"/>
                </a:rPr>
                <a:t>zegar i tablica do zapisania czasu trwania egzaminu</a:t>
              </a: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  <p:grpSp>
          <p:nvGrpSpPr>
            <p:cNvPr id="114" name="Grupa 113">
              <a:extLst>
                <a:ext uri="{FF2B5EF4-FFF2-40B4-BE49-F238E27FC236}">
                  <a16:creationId xmlns:a16="http://schemas.microsoft.com/office/drawing/2014/main" id="{19AD7AC4-492E-42E6-8A84-4030E631F963}"/>
                </a:ext>
              </a:extLst>
            </p:cNvPr>
            <p:cNvGrpSpPr/>
            <p:nvPr/>
          </p:nvGrpSpPr>
          <p:grpSpPr>
            <a:xfrm>
              <a:off x="6794329" y="3730161"/>
              <a:ext cx="580528" cy="358867"/>
              <a:chOff x="6794329" y="3730161"/>
              <a:chExt cx="580528" cy="358867"/>
            </a:xfrm>
          </p:grpSpPr>
          <p:sp>
            <p:nvSpPr>
              <p:cNvPr id="115" name="Freeform 5">
                <a:extLst>
                  <a:ext uri="{FF2B5EF4-FFF2-40B4-BE49-F238E27FC236}">
                    <a16:creationId xmlns:a16="http://schemas.microsoft.com/office/drawing/2014/main" id="{25150538-95F3-48B1-A61D-9D736A0C102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936788" y="3650960"/>
                <a:ext cx="295609" cy="580528"/>
              </a:xfrm>
              <a:custGeom>
                <a:avLst/>
                <a:gdLst>
                  <a:gd name="T0" fmla="*/ 298 w 1028"/>
                  <a:gd name="T1" fmla="*/ 0 h 1024"/>
                  <a:gd name="T2" fmla="*/ 1028 w 1028"/>
                  <a:gd name="T3" fmla="*/ 0 h 1024"/>
                  <a:gd name="T4" fmla="*/ 1028 w 1028"/>
                  <a:gd name="T5" fmla="*/ 0 h 1024"/>
                  <a:gd name="T6" fmla="*/ 1028 w 1028"/>
                  <a:gd name="T7" fmla="*/ 855 h 1024"/>
                  <a:gd name="T8" fmla="*/ 515 w 1028"/>
                  <a:gd name="T9" fmla="*/ 1024 h 1024"/>
                  <a:gd name="T10" fmla="*/ 0 w 1028"/>
                  <a:gd name="T11" fmla="*/ 855 h 1024"/>
                  <a:gd name="T12" fmla="*/ 0 w 1028"/>
                  <a:gd name="T13" fmla="*/ 0 h 1024"/>
                  <a:gd name="T14" fmla="*/ 153 w 1028"/>
                  <a:gd name="T15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8" h="1024">
                    <a:moveTo>
                      <a:pt x="298" y="0"/>
                    </a:move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855"/>
                    </a:lnTo>
                    <a:lnTo>
                      <a:pt x="515" y="1024"/>
                    </a:lnTo>
                    <a:lnTo>
                      <a:pt x="0" y="855"/>
                    </a:lnTo>
                    <a:lnTo>
                      <a:pt x="0" y="0"/>
                    </a:lnTo>
                    <a:lnTo>
                      <a:pt x="153" y="0"/>
                    </a:lnTo>
                  </a:path>
                </a:pathLst>
              </a:custGeom>
              <a:solidFill>
                <a:srgbClr val="88C43B"/>
              </a:solidFill>
              <a:ln w="3810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1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sp>
            <p:nvSpPr>
              <p:cNvPr id="116" name="Right Triangle 33">
                <a:extLst>
                  <a:ext uri="{FF2B5EF4-FFF2-40B4-BE49-F238E27FC236}">
                    <a16:creationId xmlns:a16="http://schemas.microsoft.com/office/drawing/2014/main" id="{DC56BEF2-A04E-45DF-8A5B-A08D635DBE44}"/>
                  </a:ext>
                </a:extLst>
              </p:cNvPr>
              <p:cNvSpPr/>
              <p:nvPr/>
            </p:nvSpPr>
            <p:spPr>
              <a:xfrm rot="5400000" flipH="1">
                <a:off x="7291433" y="3710463"/>
                <a:ext cx="63726" cy="103122"/>
              </a:xfrm>
              <a:prstGeom prst="rtTriangle">
                <a:avLst/>
              </a:prstGeom>
              <a:solidFill>
                <a:srgbClr val="88C43B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75BCC9C3-8170-4EA1-AD91-D8C1ACF265EB}"/>
              </a:ext>
            </a:extLst>
          </p:cNvPr>
          <p:cNvGrpSpPr/>
          <p:nvPr/>
        </p:nvGrpSpPr>
        <p:grpSpPr>
          <a:xfrm>
            <a:off x="8662134" y="3395414"/>
            <a:ext cx="519693" cy="555414"/>
            <a:chOff x="911424" y="3740782"/>
            <a:chExt cx="360040" cy="400886"/>
          </a:xfrm>
        </p:grpSpPr>
        <p:sp>
          <p:nvSpPr>
            <p:cNvPr id="111" name="Prostokąt 5">
              <a:extLst>
                <a:ext uri="{FF2B5EF4-FFF2-40B4-BE49-F238E27FC236}">
                  <a16:creationId xmlns:a16="http://schemas.microsoft.com/office/drawing/2014/main" id="{2E0632E9-4945-471D-9EF3-18E8402F1E6A}"/>
                </a:ext>
              </a:extLst>
            </p:cNvPr>
            <p:cNvSpPr/>
            <p:nvPr/>
          </p:nvSpPr>
          <p:spPr>
            <a:xfrm>
              <a:off x="911424" y="3740782"/>
              <a:ext cx="360040" cy="400886"/>
            </a:xfrm>
            <a:prstGeom prst="rect">
              <a:avLst/>
            </a:prstGeom>
            <a:solidFill>
              <a:srgbClr val="88C43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FE109D6B-5823-4CAB-85B4-45A62DD6D3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036" y="3791884"/>
              <a:ext cx="254816" cy="258620"/>
            </a:xfrm>
            <a:custGeom>
              <a:avLst/>
              <a:gdLst>
                <a:gd name="T0" fmla="*/ 52 w 170"/>
                <a:gd name="T1" fmla="*/ 173 h 173"/>
                <a:gd name="T2" fmla="*/ 5 w 170"/>
                <a:gd name="T3" fmla="*/ 95 h 173"/>
                <a:gd name="T4" fmla="*/ 11 w 170"/>
                <a:gd name="T5" fmla="*/ 72 h 173"/>
                <a:gd name="T6" fmla="*/ 34 w 170"/>
                <a:gd name="T7" fmla="*/ 77 h 173"/>
                <a:gd name="T8" fmla="*/ 56 w 170"/>
                <a:gd name="T9" fmla="*/ 113 h 173"/>
                <a:gd name="T10" fmla="*/ 137 w 170"/>
                <a:gd name="T11" fmla="*/ 9 h 173"/>
                <a:gd name="T12" fmla="*/ 161 w 170"/>
                <a:gd name="T13" fmla="*/ 6 h 173"/>
                <a:gd name="T14" fmla="*/ 164 w 170"/>
                <a:gd name="T15" fmla="*/ 30 h 173"/>
                <a:gd name="T16" fmla="*/ 52 w 170"/>
                <a:gd name="T1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173">
                  <a:moveTo>
                    <a:pt x="52" y="173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0" y="87"/>
                    <a:pt x="3" y="76"/>
                    <a:pt x="11" y="72"/>
                  </a:cubicBezTo>
                  <a:cubicBezTo>
                    <a:pt x="19" y="67"/>
                    <a:pt x="29" y="69"/>
                    <a:pt x="34" y="77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43" y="1"/>
                    <a:pt x="154" y="0"/>
                    <a:pt x="161" y="6"/>
                  </a:cubicBezTo>
                  <a:cubicBezTo>
                    <a:pt x="169" y="12"/>
                    <a:pt x="170" y="22"/>
                    <a:pt x="164" y="30"/>
                  </a:cubicBezTo>
                  <a:cubicBezTo>
                    <a:pt x="52" y="173"/>
                    <a:pt x="52" y="173"/>
                    <a:pt x="52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</p:grpSp>
      <p:grpSp>
        <p:nvGrpSpPr>
          <p:cNvPr id="118" name="Grupa 117">
            <a:extLst>
              <a:ext uri="{FF2B5EF4-FFF2-40B4-BE49-F238E27FC236}">
                <a16:creationId xmlns:a16="http://schemas.microsoft.com/office/drawing/2014/main" id="{F1BF6D0F-B6AB-448B-94A2-4BA3FFDE074C}"/>
              </a:ext>
            </a:extLst>
          </p:cNvPr>
          <p:cNvGrpSpPr/>
          <p:nvPr/>
        </p:nvGrpSpPr>
        <p:grpSpPr>
          <a:xfrm>
            <a:off x="9343829" y="4143051"/>
            <a:ext cx="8647814" cy="571108"/>
            <a:chOff x="1383699" y="4301856"/>
            <a:chExt cx="5991158" cy="412213"/>
          </a:xfrm>
        </p:grpSpPr>
        <p:sp>
          <p:nvSpPr>
            <p:cNvPr id="122" name="Prostokąt 50">
              <a:extLst>
                <a:ext uri="{FF2B5EF4-FFF2-40B4-BE49-F238E27FC236}">
                  <a16:creationId xmlns:a16="http://schemas.microsoft.com/office/drawing/2014/main" id="{FC3F9B1A-3C55-4E43-94ED-8AF3C665C12D}"/>
                </a:ext>
              </a:extLst>
            </p:cNvPr>
            <p:cNvSpPr/>
            <p:nvPr/>
          </p:nvSpPr>
          <p:spPr>
            <a:xfrm>
              <a:off x="1383699" y="4313194"/>
              <a:ext cx="5532317" cy="40087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6000" rIns="216000" rtlCol="0" anchor="ctr"/>
            <a:lstStyle/>
            <a:p>
              <a:pPr defTabSz="1371600">
                <a:buClr>
                  <a:srgbClr val="1790A6"/>
                </a:buClr>
                <a:defRPr/>
              </a:pPr>
              <a:r>
                <a:rPr lang="pl-PL" sz="2700" kern="0">
                  <a:solidFill>
                    <a:srgbClr val="000000"/>
                  </a:solidFill>
                  <a:latin typeface="Aptos" panose="02110004020202020204"/>
                </a:rPr>
                <a:t>stanowiska dostosowane</a:t>
              </a: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  <p:grpSp>
          <p:nvGrpSpPr>
            <p:cNvPr id="123" name="Grupa 122">
              <a:extLst>
                <a:ext uri="{FF2B5EF4-FFF2-40B4-BE49-F238E27FC236}">
                  <a16:creationId xmlns:a16="http://schemas.microsoft.com/office/drawing/2014/main" id="{5F162BFC-1290-4AC4-A375-2D18A8F7D87D}"/>
                </a:ext>
              </a:extLst>
            </p:cNvPr>
            <p:cNvGrpSpPr/>
            <p:nvPr/>
          </p:nvGrpSpPr>
          <p:grpSpPr>
            <a:xfrm>
              <a:off x="6794329" y="4301856"/>
              <a:ext cx="580528" cy="359580"/>
              <a:chOff x="6794329" y="4301856"/>
              <a:chExt cx="580528" cy="359580"/>
            </a:xfrm>
          </p:grpSpPr>
          <p:sp>
            <p:nvSpPr>
              <p:cNvPr id="124" name="Freeform 5">
                <a:extLst>
                  <a:ext uri="{FF2B5EF4-FFF2-40B4-BE49-F238E27FC236}">
                    <a16:creationId xmlns:a16="http://schemas.microsoft.com/office/drawing/2014/main" id="{9BAB4144-F807-45C7-A2E6-F74BA058934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936788" y="4223368"/>
                <a:ext cx="295609" cy="580528"/>
              </a:xfrm>
              <a:custGeom>
                <a:avLst/>
                <a:gdLst>
                  <a:gd name="T0" fmla="*/ 298 w 1028"/>
                  <a:gd name="T1" fmla="*/ 0 h 1024"/>
                  <a:gd name="T2" fmla="*/ 1028 w 1028"/>
                  <a:gd name="T3" fmla="*/ 0 h 1024"/>
                  <a:gd name="T4" fmla="*/ 1028 w 1028"/>
                  <a:gd name="T5" fmla="*/ 0 h 1024"/>
                  <a:gd name="T6" fmla="*/ 1028 w 1028"/>
                  <a:gd name="T7" fmla="*/ 855 h 1024"/>
                  <a:gd name="T8" fmla="*/ 515 w 1028"/>
                  <a:gd name="T9" fmla="*/ 1024 h 1024"/>
                  <a:gd name="T10" fmla="*/ 0 w 1028"/>
                  <a:gd name="T11" fmla="*/ 855 h 1024"/>
                  <a:gd name="T12" fmla="*/ 0 w 1028"/>
                  <a:gd name="T13" fmla="*/ 0 h 1024"/>
                  <a:gd name="T14" fmla="*/ 153 w 1028"/>
                  <a:gd name="T15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8" h="1024">
                    <a:moveTo>
                      <a:pt x="298" y="0"/>
                    </a:move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855"/>
                    </a:lnTo>
                    <a:lnTo>
                      <a:pt x="515" y="1024"/>
                    </a:lnTo>
                    <a:lnTo>
                      <a:pt x="0" y="855"/>
                    </a:lnTo>
                    <a:lnTo>
                      <a:pt x="0" y="0"/>
                    </a:lnTo>
                    <a:lnTo>
                      <a:pt x="153" y="0"/>
                    </a:lnTo>
                  </a:path>
                </a:pathLst>
              </a:custGeom>
              <a:solidFill>
                <a:srgbClr val="92D050"/>
              </a:solidFill>
              <a:ln w="3810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1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sp>
            <p:nvSpPr>
              <p:cNvPr id="125" name="Right Triangle 33">
                <a:extLst>
                  <a:ext uri="{FF2B5EF4-FFF2-40B4-BE49-F238E27FC236}">
                    <a16:creationId xmlns:a16="http://schemas.microsoft.com/office/drawing/2014/main" id="{7E7D5107-B194-449C-BAB5-9C812188986B}"/>
                  </a:ext>
                </a:extLst>
              </p:cNvPr>
              <p:cNvSpPr/>
              <p:nvPr/>
            </p:nvSpPr>
            <p:spPr>
              <a:xfrm rot="5400000" flipH="1">
                <a:off x="7291433" y="4282158"/>
                <a:ext cx="63726" cy="103122"/>
              </a:xfrm>
              <a:prstGeom prst="rtTriangle">
                <a:avLst/>
              </a:prstGeom>
              <a:solidFill>
                <a:srgbClr val="EF6252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27" name="Grupa 126">
            <a:extLst>
              <a:ext uri="{FF2B5EF4-FFF2-40B4-BE49-F238E27FC236}">
                <a16:creationId xmlns:a16="http://schemas.microsoft.com/office/drawing/2014/main" id="{2EFEC3FF-6430-4510-8896-20087278F1F0}"/>
              </a:ext>
            </a:extLst>
          </p:cNvPr>
          <p:cNvGrpSpPr/>
          <p:nvPr/>
        </p:nvGrpSpPr>
        <p:grpSpPr>
          <a:xfrm>
            <a:off x="9346181" y="5713619"/>
            <a:ext cx="8645463" cy="566102"/>
            <a:chOff x="1385327" y="5478851"/>
            <a:chExt cx="5989530" cy="408601"/>
          </a:xfrm>
        </p:grpSpPr>
        <p:sp>
          <p:nvSpPr>
            <p:cNvPr id="131" name="Prostokąt 50">
              <a:extLst>
                <a:ext uri="{FF2B5EF4-FFF2-40B4-BE49-F238E27FC236}">
                  <a16:creationId xmlns:a16="http://schemas.microsoft.com/office/drawing/2014/main" id="{E6DD02EF-28D9-4551-A881-A5A67C6A2763}"/>
                </a:ext>
              </a:extLst>
            </p:cNvPr>
            <p:cNvSpPr/>
            <p:nvPr/>
          </p:nvSpPr>
          <p:spPr>
            <a:xfrm>
              <a:off x="1385327" y="5486577"/>
              <a:ext cx="5532317" cy="40087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6000" rIns="216000" rtlCol="0" anchor="ctr"/>
            <a:lstStyle/>
            <a:p>
              <a:pPr defTabSz="1371600">
                <a:buClr>
                  <a:srgbClr val="1790A6"/>
                </a:buClr>
                <a:defRPr/>
              </a:pPr>
              <a:r>
                <a:rPr lang="pl-PL" sz="2700">
                  <a:solidFill>
                    <a:prstClr val="black"/>
                  </a:solidFill>
                  <a:latin typeface="Aptos" panose="02110004020202020204"/>
                </a:rPr>
                <a:t>numerowane stoliki i losy z numerami stolików</a:t>
              </a:r>
            </a:p>
          </p:txBody>
        </p:sp>
        <p:grpSp>
          <p:nvGrpSpPr>
            <p:cNvPr id="132" name="Grupa 131">
              <a:extLst>
                <a:ext uri="{FF2B5EF4-FFF2-40B4-BE49-F238E27FC236}">
                  <a16:creationId xmlns:a16="http://schemas.microsoft.com/office/drawing/2014/main" id="{07E5BE6F-D94F-4102-914B-63531F986F3E}"/>
                </a:ext>
              </a:extLst>
            </p:cNvPr>
            <p:cNvGrpSpPr/>
            <p:nvPr/>
          </p:nvGrpSpPr>
          <p:grpSpPr>
            <a:xfrm>
              <a:off x="6794329" y="5478851"/>
              <a:ext cx="580528" cy="355968"/>
              <a:chOff x="6794329" y="5478851"/>
              <a:chExt cx="580528" cy="355968"/>
            </a:xfrm>
          </p:grpSpPr>
          <p:sp>
            <p:nvSpPr>
              <p:cNvPr id="133" name="Freeform 5">
                <a:extLst>
                  <a:ext uri="{FF2B5EF4-FFF2-40B4-BE49-F238E27FC236}">
                    <a16:creationId xmlns:a16="http://schemas.microsoft.com/office/drawing/2014/main" id="{920B08AA-CD78-484D-8BF3-251A6D56C26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936788" y="5396751"/>
                <a:ext cx="295609" cy="580528"/>
              </a:xfrm>
              <a:custGeom>
                <a:avLst/>
                <a:gdLst>
                  <a:gd name="T0" fmla="*/ 298 w 1028"/>
                  <a:gd name="T1" fmla="*/ 0 h 1024"/>
                  <a:gd name="T2" fmla="*/ 1028 w 1028"/>
                  <a:gd name="T3" fmla="*/ 0 h 1024"/>
                  <a:gd name="T4" fmla="*/ 1028 w 1028"/>
                  <a:gd name="T5" fmla="*/ 0 h 1024"/>
                  <a:gd name="T6" fmla="*/ 1028 w 1028"/>
                  <a:gd name="T7" fmla="*/ 855 h 1024"/>
                  <a:gd name="T8" fmla="*/ 515 w 1028"/>
                  <a:gd name="T9" fmla="*/ 1024 h 1024"/>
                  <a:gd name="T10" fmla="*/ 0 w 1028"/>
                  <a:gd name="T11" fmla="*/ 855 h 1024"/>
                  <a:gd name="T12" fmla="*/ 0 w 1028"/>
                  <a:gd name="T13" fmla="*/ 0 h 1024"/>
                  <a:gd name="T14" fmla="*/ 153 w 1028"/>
                  <a:gd name="T15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8" h="1024">
                    <a:moveTo>
                      <a:pt x="298" y="0"/>
                    </a:move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855"/>
                    </a:lnTo>
                    <a:lnTo>
                      <a:pt x="515" y="1024"/>
                    </a:lnTo>
                    <a:lnTo>
                      <a:pt x="0" y="855"/>
                    </a:lnTo>
                    <a:lnTo>
                      <a:pt x="0" y="0"/>
                    </a:lnTo>
                    <a:lnTo>
                      <a:pt x="153" y="0"/>
                    </a:lnTo>
                  </a:path>
                </a:pathLst>
              </a:custGeom>
              <a:solidFill>
                <a:srgbClr val="92D050"/>
              </a:solidFill>
              <a:ln w="3810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1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sp>
            <p:nvSpPr>
              <p:cNvPr id="134" name="Right Triangle 33">
                <a:extLst>
                  <a:ext uri="{FF2B5EF4-FFF2-40B4-BE49-F238E27FC236}">
                    <a16:creationId xmlns:a16="http://schemas.microsoft.com/office/drawing/2014/main" id="{56CE619D-2682-4A80-9A14-E4B4DF85F5DD}"/>
                  </a:ext>
                </a:extLst>
              </p:cNvPr>
              <p:cNvSpPr/>
              <p:nvPr/>
            </p:nvSpPr>
            <p:spPr>
              <a:xfrm rot="5400000" flipH="1">
                <a:off x="7291433" y="5459153"/>
                <a:ext cx="63726" cy="103122"/>
              </a:xfrm>
              <a:prstGeom prst="rtTriangle">
                <a:avLst/>
              </a:prstGeom>
              <a:solidFill>
                <a:srgbClr val="EF6252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56" name="Grupa 155">
            <a:extLst>
              <a:ext uri="{FF2B5EF4-FFF2-40B4-BE49-F238E27FC236}">
                <a16:creationId xmlns:a16="http://schemas.microsoft.com/office/drawing/2014/main" id="{83CF0C49-EB7A-48D6-B080-9C095CBD5A15}"/>
              </a:ext>
            </a:extLst>
          </p:cNvPr>
          <p:cNvGrpSpPr/>
          <p:nvPr/>
        </p:nvGrpSpPr>
        <p:grpSpPr>
          <a:xfrm>
            <a:off x="9363112" y="6486689"/>
            <a:ext cx="8625496" cy="566103"/>
            <a:chOff x="1476080" y="5478851"/>
            <a:chExt cx="5975697" cy="408602"/>
          </a:xfrm>
        </p:grpSpPr>
        <p:sp>
          <p:nvSpPr>
            <p:cNvPr id="160" name="Prostokąt 50">
              <a:extLst>
                <a:ext uri="{FF2B5EF4-FFF2-40B4-BE49-F238E27FC236}">
                  <a16:creationId xmlns:a16="http://schemas.microsoft.com/office/drawing/2014/main" id="{674CE64F-1275-402C-9293-2918E0BCDFE9}"/>
                </a:ext>
              </a:extLst>
            </p:cNvPr>
            <p:cNvSpPr/>
            <p:nvPr/>
          </p:nvSpPr>
          <p:spPr>
            <a:xfrm>
              <a:off x="1476080" y="5486578"/>
              <a:ext cx="5532317" cy="40087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6000" rIns="216000" rtlCol="0" anchor="ctr"/>
            <a:lstStyle/>
            <a:p>
              <a:pPr defTabSz="1371600">
                <a:buClr>
                  <a:srgbClr val="1790A6"/>
                </a:buClr>
                <a:defRPr/>
              </a:pPr>
              <a:r>
                <a:rPr lang="pl-PL" sz="2700">
                  <a:solidFill>
                    <a:prstClr val="black"/>
                  </a:solidFill>
                  <a:latin typeface="Aptos" panose="02110004020202020204"/>
                </a:rPr>
                <a:t>zapasowe przybory do pisania </a:t>
              </a:r>
            </a:p>
          </p:txBody>
        </p:sp>
        <p:grpSp>
          <p:nvGrpSpPr>
            <p:cNvPr id="161" name="Grupa 160">
              <a:extLst>
                <a:ext uri="{FF2B5EF4-FFF2-40B4-BE49-F238E27FC236}">
                  <a16:creationId xmlns:a16="http://schemas.microsoft.com/office/drawing/2014/main" id="{54D298CC-E3BF-444A-B050-C9C373F3F5CA}"/>
                </a:ext>
              </a:extLst>
            </p:cNvPr>
            <p:cNvGrpSpPr/>
            <p:nvPr/>
          </p:nvGrpSpPr>
          <p:grpSpPr>
            <a:xfrm>
              <a:off x="6871249" y="5478851"/>
              <a:ext cx="580528" cy="355968"/>
              <a:chOff x="6871249" y="5478851"/>
              <a:chExt cx="580528" cy="355968"/>
            </a:xfrm>
          </p:grpSpPr>
          <p:sp>
            <p:nvSpPr>
              <p:cNvPr id="162" name="Freeform 5">
                <a:extLst>
                  <a:ext uri="{FF2B5EF4-FFF2-40B4-BE49-F238E27FC236}">
                    <a16:creationId xmlns:a16="http://schemas.microsoft.com/office/drawing/2014/main" id="{5A44F114-1CDF-47C8-B303-5099C032F86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013708" y="5396751"/>
                <a:ext cx="295609" cy="580528"/>
              </a:xfrm>
              <a:custGeom>
                <a:avLst/>
                <a:gdLst>
                  <a:gd name="T0" fmla="*/ 298 w 1028"/>
                  <a:gd name="T1" fmla="*/ 0 h 1024"/>
                  <a:gd name="T2" fmla="*/ 1028 w 1028"/>
                  <a:gd name="T3" fmla="*/ 0 h 1024"/>
                  <a:gd name="T4" fmla="*/ 1028 w 1028"/>
                  <a:gd name="T5" fmla="*/ 0 h 1024"/>
                  <a:gd name="T6" fmla="*/ 1028 w 1028"/>
                  <a:gd name="T7" fmla="*/ 855 h 1024"/>
                  <a:gd name="T8" fmla="*/ 515 w 1028"/>
                  <a:gd name="T9" fmla="*/ 1024 h 1024"/>
                  <a:gd name="T10" fmla="*/ 0 w 1028"/>
                  <a:gd name="T11" fmla="*/ 855 h 1024"/>
                  <a:gd name="T12" fmla="*/ 0 w 1028"/>
                  <a:gd name="T13" fmla="*/ 0 h 1024"/>
                  <a:gd name="T14" fmla="*/ 153 w 1028"/>
                  <a:gd name="T15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8" h="1024">
                    <a:moveTo>
                      <a:pt x="298" y="0"/>
                    </a:move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855"/>
                    </a:lnTo>
                    <a:lnTo>
                      <a:pt x="515" y="1024"/>
                    </a:lnTo>
                    <a:lnTo>
                      <a:pt x="0" y="855"/>
                    </a:lnTo>
                    <a:lnTo>
                      <a:pt x="0" y="0"/>
                    </a:lnTo>
                    <a:lnTo>
                      <a:pt x="153" y="0"/>
                    </a:lnTo>
                  </a:path>
                </a:pathLst>
              </a:custGeom>
              <a:solidFill>
                <a:srgbClr val="92D050"/>
              </a:solidFill>
              <a:ln w="3810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1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sp>
            <p:nvSpPr>
              <p:cNvPr id="163" name="Right Triangle 33">
                <a:extLst>
                  <a:ext uri="{FF2B5EF4-FFF2-40B4-BE49-F238E27FC236}">
                    <a16:creationId xmlns:a16="http://schemas.microsoft.com/office/drawing/2014/main" id="{91A423A5-A47F-4781-86A1-E2A3F146D673}"/>
                  </a:ext>
                </a:extLst>
              </p:cNvPr>
              <p:cNvSpPr/>
              <p:nvPr/>
            </p:nvSpPr>
            <p:spPr>
              <a:xfrm rot="5400000" flipH="1">
                <a:off x="7291433" y="5459153"/>
                <a:ext cx="63726" cy="103122"/>
              </a:xfrm>
              <a:prstGeom prst="rtTriangle">
                <a:avLst/>
              </a:prstGeom>
              <a:solidFill>
                <a:srgbClr val="EF6252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65" name="Grupa 164">
            <a:extLst>
              <a:ext uri="{FF2B5EF4-FFF2-40B4-BE49-F238E27FC236}">
                <a16:creationId xmlns:a16="http://schemas.microsoft.com/office/drawing/2014/main" id="{B055D2EE-4637-419E-ABDA-67AA3F9E802F}"/>
              </a:ext>
            </a:extLst>
          </p:cNvPr>
          <p:cNvGrpSpPr/>
          <p:nvPr/>
        </p:nvGrpSpPr>
        <p:grpSpPr>
          <a:xfrm>
            <a:off x="9363196" y="7259771"/>
            <a:ext cx="8628447" cy="566102"/>
            <a:chOff x="1397115" y="5478851"/>
            <a:chExt cx="5977742" cy="408601"/>
          </a:xfrm>
        </p:grpSpPr>
        <p:sp>
          <p:nvSpPr>
            <p:cNvPr id="169" name="Prostokąt 50">
              <a:extLst>
                <a:ext uri="{FF2B5EF4-FFF2-40B4-BE49-F238E27FC236}">
                  <a16:creationId xmlns:a16="http://schemas.microsoft.com/office/drawing/2014/main" id="{1922451C-DB8F-44A0-BF6C-7419D67B1BA9}"/>
                </a:ext>
              </a:extLst>
            </p:cNvPr>
            <p:cNvSpPr/>
            <p:nvPr/>
          </p:nvSpPr>
          <p:spPr>
            <a:xfrm>
              <a:off x="1397115" y="5486577"/>
              <a:ext cx="5532317" cy="40087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6000" rIns="216000" rtlCol="0" anchor="ctr"/>
            <a:lstStyle/>
            <a:p>
              <a:pPr defTabSz="1371600">
                <a:buClr>
                  <a:srgbClr val="1790A6"/>
                </a:buClr>
                <a:defRPr/>
              </a:pPr>
              <a:r>
                <a:rPr lang="pl-PL" sz="2700">
                  <a:solidFill>
                    <a:prstClr val="black"/>
                  </a:solidFill>
                  <a:latin typeface="Aptos" panose="02110004020202020204"/>
                </a:rPr>
                <a:t>wydruk listy zdających z SIOEO przed wejściem </a:t>
              </a:r>
              <a:br>
                <a:rPr lang="pl-PL" sz="2700">
                  <a:solidFill>
                    <a:prstClr val="black"/>
                  </a:solidFill>
                  <a:latin typeface="Aptos" panose="02110004020202020204"/>
                </a:rPr>
              </a:br>
              <a:r>
                <a:rPr lang="pl-PL" sz="2700">
                  <a:solidFill>
                    <a:prstClr val="black"/>
                  </a:solidFill>
                  <a:latin typeface="Aptos" panose="02110004020202020204"/>
                </a:rPr>
                <a:t>do sali</a:t>
              </a: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  <p:grpSp>
          <p:nvGrpSpPr>
            <p:cNvPr id="170" name="Grupa 169">
              <a:extLst>
                <a:ext uri="{FF2B5EF4-FFF2-40B4-BE49-F238E27FC236}">
                  <a16:creationId xmlns:a16="http://schemas.microsoft.com/office/drawing/2014/main" id="{F117F6D6-DAD0-4B62-A319-1EC5DC731151}"/>
                </a:ext>
              </a:extLst>
            </p:cNvPr>
            <p:cNvGrpSpPr/>
            <p:nvPr/>
          </p:nvGrpSpPr>
          <p:grpSpPr>
            <a:xfrm>
              <a:off x="6794329" y="5478851"/>
              <a:ext cx="580528" cy="355968"/>
              <a:chOff x="6794329" y="5478851"/>
              <a:chExt cx="580528" cy="355968"/>
            </a:xfrm>
          </p:grpSpPr>
          <p:sp>
            <p:nvSpPr>
              <p:cNvPr id="171" name="Freeform 5">
                <a:extLst>
                  <a:ext uri="{FF2B5EF4-FFF2-40B4-BE49-F238E27FC236}">
                    <a16:creationId xmlns:a16="http://schemas.microsoft.com/office/drawing/2014/main" id="{27B54243-5FAA-4A1A-B5AA-58B4D1017B7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936788" y="5396751"/>
                <a:ext cx="295609" cy="580528"/>
              </a:xfrm>
              <a:custGeom>
                <a:avLst/>
                <a:gdLst>
                  <a:gd name="T0" fmla="*/ 298 w 1028"/>
                  <a:gd name="T1" fmla="*/ 0 h 1024"/>
                  <a:gd name="T2" fmla="*/ 1028 w 1028"/>
                  <a:gd name="T3" fmla="*/ 0 h 1024"/>
                  <a:gd name="T4" fmla="*/ 1028 w 1028"/>
                  <a:gd name="T5" fmla="*/ 0 h 1024"/>
                  <a:gd name="T6" fmla="*/ 1028 w 1028"/>
                  <a:gd name="T7" fmla="*/ 855 h 1024"/>
                  <a:gd name="T8" fmla="*/ 515 w 1028"/>
                  <a:gd name="T9" fmla="*/ 1024 h 1024"/>
                  <a:gd name="T10" fmla="*/ 0 w 1028"/>
                  <a:gd name="T11" fmla="*/ 855 h 1024"/>
                  <a:gd name="T12" fmla="*/ 0 w 1028"/>
                  <a:gd name="T13" fmla="*/ 0 h 1024"/>
                  <a:gd name="T14" fmla="*/ 153 w 1028"/>
                  <a:gd name="T15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8" h="1024">
                    <a:moveTo>
                      <a:pt x="298" y="0"/>
                    </a:move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855"/>
                    </a:lnTo>
                    <a:lnTo>
                      <a:pt x="515" y="1024"/>
                    </a:lnTo>
                    <a:lnTo>
                      <a:pt x="0" y="855"/>
                    </a:lnTo>
                    <a:lnTo>
                      <a:pt x="0" y="0"/>
                    </a:lnTo>
                    <a:lnTo>
                      <a:pt x="153" y="0"/>
                    </a:lnTo>
                  </a:path>
                </a:pathLst>
              </a:custGeom>
              <a:solidFill>
                <a:srgbClr val="92D050"/>
              </a:solidFill>
              <a:ln w="3810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1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sp>
            <p:nvSpPr>
              <p:cNvPr id="172" name="Right Triangle 33">
                <a:extLst>
                  <a:ext uri="{FF2B5EF4-FFF2-40B4-BE49-F238E27FC236}">
                    <a16:creationId xmlns:a16="http://schemas.microsoft.com/office/drawing/2014/main" id="{30341EAE-9C1F-4F2C-B303-0FD14FE4C6AD}"/>
                  </a:ext>
                </a:extLst>
              </p:cNvPr>
              <p:cNvSpPr/>
              <p:nvPr/>
            </p:nvSpPr>
            <p:spPr>
              <a:xfrm rot="5400000" flipH="1">
                <a:off x="7291433" y="5459153"/>
                <a:ext cx="63726" cy="103122"/>
              </a:xfrm>
              <a:prstGeom prst="rtTriangle">
                <a:avLst/>
              </a:prstGeom>
              <a:solidFill>
                <a:srgbClr val="EF6252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74" name="Grupa 173">
            <a:extLst>
              <a:ext uri="{FF2B5EF4-FFF2-40B4-BE49-F238E27FC236}">
                <a16:creationId xmlns:a16="http://schemas.microsoft.com/office/drawing/2014/main" id="{BDCA5182-E002-4C9F-8911-B5C6D3B8D657}"/>
              </a:ext>
            </a:extLst>
          </p:cNvPr>
          <p:cNvGrpSpPr/>
          <p:nvPr/>
        </p:nvGrpSpPr>
        <p:grpSpPr>
          <a:xfrm>
            <a:off x="9417735" y="8032842"/>
            <a:ext cx="8573907" cy="566103"/>
            <a:chOff x="1434900" y="5478851"/>
            <a:chExt cx="5939957" cy="408602"/>
          </a:xfrm>
        </p:grpSpPr>
        <p:sp>
          <p:nvSpPr>
            <p:cNvPr id="178" name="Prostokąt 50">
              <a:extLst>
                <a:ext uri="{FF2B5EF4-FFF2-40B4-BE49-F238E27FC236}">
                  <a16:creationId xmlns:a16="http://schemas.microsoft.com/office/drawing/2014/main" id="{58BD46CD-8E9A-44F9-996E-97121FDA0E98}"/>
                </a:ext>
              </a:extLst>
            </p:cNvPr>
            <p:cNvSpPr/>
            <p:nvPr/>
          </p:nvSpPr>
          <p:spPr>
            <a:xfrm>
              <a:off x="1434900" y="5486578"/>
              <a:ext cx="5532317" cy="40087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6000" rIns="216000" rtlCol="0" anchor="ctr"/>
            <a:lstStyle/>
            <a:p>
              <a:pPr defTabSz="1371600">
                <a:buClr>
                  <a:srgbClr val="1790A6"/>
                </a:buClr>
                <a:defRPr/>
              </a:pPr>
              <a:r>
                <a:rPr lang="pl-PL" sz="2700">
                  <a:solidFill>
                    <a:prstClr val="black"/>
                  </a:solidFill>
                  <a:latin typeface="Aptos" panose="02110004020202020204"/>
                </a:rPr>
                <a:t>przygotowanie niezbędnego sprzętu (np. CD)</a:t>
              </a:r>
            </a:p>
          </p:txBody>
        </p:sp>
        <p:grpSp>
          <p:nvGrpSpPr>
            <p:cNvPr id="179" name="Grupa 178">
              <a:extLst>
                <a:ext uri="{FF2B5EF4-FFF2-40B4-BE49-F238E27FC236}">
                  <a16:creationId xmlns:a16="http://schemas.microsoft.com/office/drawing/2014/main" id="{35404C42-1358-4A33-9944-75D1746FE932}"/>
                </a:ext>
              </a:extLst>
            </p:cNvPr>
            <p:cNvGrpSpPr/>
            <p:nvPr/>
          </p:nvGrpSpPr>
          <p:grpSpPr>
            <a:xfrm>
              <a:off x="6794329" y="5478851"/>
              <a:ext cx="580528" cy="355968"/>
              <a:chOff x="6794329" y="5478851"/>
              <a:chExt cx="580528" cy="355968"/>
            </a:xfrm>
          </p:grpSpPr>
          <p:sp>
            <p:nvSpPr>
              <p:cNvPr id="180" name="Freeform 5">
                <a:extLst>
                  <a:ext uri="{FF2B5EF4-FFF2-40B4-BE49-F238E27FC236}">
                    <a16:creationId xmlns:a16="http://schemas.microsoft.com/office/drawing/2014/main" id="{05EFC856-CE79-43AB-8884-A2DD0926EE0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936788" y="5396751"/>
                <a:ext cx="295609" cy="580528"/>
              </a:xfrm>
              <a:custGeom>
                <a:avLst/>
                <a:gdLst>
                  <a:gd name="T0" fmla="*/ 298 w 1028"/>
                  <a:gd name="T1" fmla="*/ 0 h 1024"/>
                  <a:gd name="T2" fmla="*/ 1028 w 1028"/>
                  <a:gd name="T3" fmla="*/ 0 h 1024"/>
                  <a:gd name="T4" fmla="*/ 1028 w 1028"/>
                  <a:gd name="T5" fmla="*/ 0 h 1024"/>
                  <a:gd name="T6" fmla="*/ 1028 w 1028"/>
                  <a:gd name="T7" fmla="*/ 855 h 1024"/>
                  <a:gd name="T8" fmla="*/ 515 w 1028"/>
                  <a:gd name="T9" fmla="*/ 1024 h 1024"/>
                  <a:gd name="T10" fmla="*/ 0 w 1028"/>
                  <a:gd name="T11" fmla="*/ 855 h 1024"/>
                  <a:gd name="T12" fmla="*/ 0 w 1028"/>
                  <a:gd name="T13" fmla="*/ 0 h 1024"/>
                  <a:gd name="T14" fmla="*/ 153 w 1028"/>
                  <a:gd name="T15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8" h="1024">
                    <a:moveTo>
                      <a:pt x="298" y="0"/>
                    </a:move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855"/>
                    </a:lnTo>
                    <a:lnTo>
                      <a:pt x="515" y="1024"/>
                    </a:lnTo>
                    <a:lnTo>
                      <a:pt x="0" y="855"/>
                    </a:lnTo>
                    <a:lnTo>
                      <a:pt x="0" y="0"/>
                    </a:lnTo>
                    <a:lnTo>
                      <a:pt x="153" y="0"/>
                    </a:lnTo>
                  </a:path>
                </a:pathLst>
              </a:custGeom>
              <a:solidFill>
                <a:srgbClr val="92D050"/>
              </a:solidFill>
              <a:ln w="3810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1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sp>
            <p:nvSpPr>
              <p:cNvPr id="181" name="Right Triangle 33">
                <a:extLst>
                  <a:ext uri="{FF2B5EF4-FFF2-40B4-BE49-F238E27FC236}">
                    <a16:creationId xmlns:a16="http://schemas.microsoft.com/office/drawing/2014/main" id="{068B44F0-F164-4009-AF3F-55ACF0D2512C}"/>
                  </a:ext>
                </a:extLst>
              </p:cNvPr>
              <p:cNvSpPr/>
              <p:nvPr/>
            </p:nvSpPr>
            <p:spPr>
              <a:xfrm rot="5400000" flipH="1">
                <a:off x="7291433" y="5459153"/>
                <a:ext cx="63726" cy="103122"/>
              </a:xfrm>
              <a:prstGeom prst="rtTriangle">
                <a:avLst/>
              </a:prstGeom>
              <a:solidFill>
                <a:srgbClr val="EF6252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135" name="Obraz 134" descr="Obraz zawierający podłoże, wewnątrz, ściana, pomieszczenie&#10;&#10;Opis wygenerowany automatycznie">
            <a:extLst>
              <a:ext uri="{FF2B5EF4-FFF2-40B4-BE49-F238E27FC236}">
                <a16:creationId xmlns:a16="http://schemas.microsoft.com/office/drawing/2014/main" id="{51B94C92-D2FE-45CB-A440-7B7886CD0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8" y="2997697"/>
            <a:ext cx="6984170" cy="4614221"/>
          </a:xfrm>
          <a:prstGeom prst="rect">
            <a:avLst/>
          </a:prstGeom>
        </p:spPr>
      </p:pic>
      <p:grpSp>
        <p:nvGrpSpPr>
          <p:cNvPr id="138" name="Grupa 137">
            <a:extLst>
              <a:ext uri="{FF2B5EF4-FFF2-40B4-BE49-F238E27FC236}">
                <a16:creationId xmlns:a16="http://schemas.microsoft.com/office/drawing/2014/main" id="{002BE204-5A89-4A9F-920B-522CC8F3F9E6}"/>
              </a:ext>
            </a:extLst>
          </p:cNvPr>
          <p:cNvGrpSpPr/>
          <p:nvPr/>
        </p:nvGrpSpPr>
        <p:grpSpPr>
          <a:xfrm>
            <a:off x="8662134" y="4164263"/>
            <a:ext cx="519693" cy="555414"/>
            <a:chOff x="911424" y="3740782"/>
            <a:chExt cx="360040" cy="400886"/>
          </a:xfrm>
        </p:grpSpPr>
        <p:sp>
          <p:nvSpPr>
            <p:cNvPr id="139" name="Prostokąt 5">
              <a:extLst>
                <a:ext uri="{FF2B5EF4-FFF2-40B4-BE49-F238E27FC236}">
                  <a16:creationId xmlns:a16="http://schemas.microsoft.com/office/drawing/2014/main" id="{7F9F9500-7FA0-41C6-A8FF-D641F9D93014}"/>
                </a:ext>
              </a:extLst>
            </p:cNvPr>
            <p:cNvSpPr/>
            <p:nvPr/>
          </p:nvSpPr>
          <p:spPr>
            <a:xfrm>
              <a:off x="911424" y="3740782"/>
              <a:ext cx="360040" cy="400886"/>
            </a:xfrm>
            <a:prstGeom prst="rect">
              <a:avLst/>
            </a:prstGeom>
            <a:solidFill>
              <a:srgbClr val="88C43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0" name="Freeform 33">
              <a:extLst>
                <a:ext uri="{FF2B5EF4-FFF2-40B4-BE49-F238E27FC236}">
                  <a16:creationId xmlns:a16="http://schemas.microsoft.com/office/drawing/2014/main" id="{34D91253-457A-494B-9B94-DC5C60BCC7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036" y="3791884"/>
              <a:ext cx="254816" cy="258620"/>
            </a:xfrm>
            <a:custGeom>
              <a:avLst/>
              <a:gdLst>
                <a:gd name="T0" fmla="*/ 52 w 170"/>
                <a:gd name="T1" fmla="*/ 173 h 173"/>
                <a:gd name="T2" fmla="*/ 5 w 170"/>
                <a:gd name="T3" fmla="*/ 95 h 173"/>
                <a:gd name="T4" fmla="*/ 11 w 170"/>
                <a:gd name="T5" fmla="*/ 72 h 173"/>
                <a:gd name="T6" fmla="*/ 34 w 170"/>
                <a:gd name="T7" fmla="*/ 77 h 173"/>
                <a:gd name="T8" fmla="*/ 56 w 170"/>
                <a:gd name="T9" fmla="*/ 113 h 173"/>
                <a:gd name="T10" fmla="*/ 137 w 170"/>
                <a:gd name="T11" fmla="*/ 9 h 173"/>
                <a:gd name="T12" fmla="*/ 161 w 170"/>
                <a:gd name="T13" fmla="*/ 6 h 173"/>
                <a:gd name="T14" fmla="*/ 164 w 170"/>
                <a:gd name="T15" fmla="*/ 30 h 173"/>
                <a:gd name="T16" fmla="*/ 52 w 170"/>
                <a:gd name="T1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173">
                  <a:moveTo>
                    <a:pt x="52" y="173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0" y="87"/>
                    <a:pt x="3" y="76"/>
                    <a:pt x="11" y="72"/>
                  </a:cubicBezTo>
                  <a:cubicBezTo>
                    <a:pt x="19" y="67"/>
                    <a:pt x="29" y="69"/>
                    <a:pt x="34" y="77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43" y="1"/>
                    <a:pt x="154" y="0"/>
                    <a:pt x="161" y="6"/>
                  </a:cubicBezTo>
                  <a:cubicBezTo>
                    <a:pt x="169" y="12"/>
                    <a:pt x="170" y="22"/>
                    <a:pt x="164" y="30"/>
                  </a:cubicBezTo>
                  <a:cubicBezTo>
                    <a:pt x="52" y="173"/>
                    <a:pt x="52" y="173"/>
                    <a:pt x="52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</p:grpSp>
      <p:grpSp>
        <p:nvGrpSpPr>
          <p:cNvPr id="142" name="Grupa 141">
            <a:extLst>
              <a:ext uri="{FF2B5EF4-FFF2-40B4-BE49-F238E27FC236}">
                <a16:creationId xmlns:a16="http://schemas.microsoft.com/office/drawing/2014/main" id="{60CC1B08-5196-4B61-AAD1-15A70D4BE469}"/>
              </a:ext>
            </a:extLst>
          </p:cNvPr>
          <p:cNvGrpSpPr/>
          <p:nvPr/>
        </p:nvGrpSpPr>
        <p:grpSpPr>
          <a:xfrm>
            <a:off x="8648564" y="5694894"/>
            <a:ext cx="519693" cy="555414"/>
            <a:chOff x="911424" y="3740782"/>
            <a:chExt cx="360040" cy="400886"/>
          </a:xfrm>
        </p:grpSpPr>
        <p:sp>
          <p:nvSpPr>
            <p:cNvPr id="143" name="Prostokąt 5">
              <a:extLst>
                <a:ext uri="{FF2B5EF4-FFF2-40B4-BE49-F238E27FC236}">
                  <a16:creationId xmlns:a16="http://schemas.microsoft.com/office/drawing/2014/main" id="{FB92414C-066C-4068-9F06-91A191A16E9F}"/>
                </a:ext>
              </a:extLst>
            </p:cNvPr>
            <p:cNvSpPr/>
            <p:nvPr/>
          </p:nvSpPr>
          <p:spPr>
            <a:xfrm>
              <a:off x="911424" y="3740782"/>
              <a:ext cx="360040" cy="400886"/>
            </a:xfrm>
            <a:prstGeom prst="rect">
              <a:avLst/>
            </a:prstGeom>
            <a:solidFill>
              <a:srgbClr val="88C43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4" name="Freeform 33">
              <a:extLst>
                <a:ext uri="{FF2B5EF4-FFF2-40B4-BE49-F238E27FC236}">
                  <a16:creationId xmlns:a16="http://schemas.microsoft.com/office/drawing/2014/main" id="{3D8A0D33-A6E1-4FE0-A242-1CBD1998A8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036" y="3791884"/>
              <a:ext cx="254816" cy="258620"/>
            </a:xfrm>
            <a:custGeom>
              <a:avLst/>
              <a:gdLst>
                <a:gd name="T0" fmla="*/ 52 w 170"/>
                <a:gd name="T1" fmla="*/ 173 h 173"/>
                <a:gd name="T2" fmla="*/ 5 w 170"/>
                <a:gd name="T3" fmla="*/ 95 h 173"/>
                <a:gd name="T4" fmla="*/ 11 w 170"/>
                <a:gd name="T5" fmla="*/ 72 h 173"/>
                <a:gd name="T6" fmla="*/ 34 w 170"/>
                <a:gd name="T7" fmla="*/ 77 h 173"/>
                <a:gd name="T8" fmla="*/ 56 w 170"/>
                <a:gd name="T9" fmla="*/ 113 h 173"/>
                <a:gd name="T10" fmla="*/ 137 w 170"/>
                <a:gd name="T11" fmla="*/ 9 h 173"/>
                <a:gd name="T12" fmla="*/ 161 w 170"/>
                <a:gd name="T13" fmla="*/ 6 h 173"/>
                <a:gd name="T14" fmla="*/ 164 w 170"/>
                <a:gd name="T15" fmla="*/ 30 h 173"/>
                <a:gd name="T16" fmla="*/ 52 w 170"/>
                <a:gd name="T1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173">
                  <a:moveTo>
                    <a:pt x="52" y="173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0" y="87"/>
                    <a:pt x="3" y="76"/>
                    <a:pt x="11" y="72"/>
                  </a:cubicBezTo>
                  <a:cubicBezTo>
                    <a:pt x="19" y="67"/>
                    <a:pt x="29" y="69"/>
                    <a:pt x="34" y="77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43" y="1"/>
                    <a:pt x="154" y="0"/>
                    <a:pt x="161" y="6"/>
                  </a:cubicBezTo>
                  <a:cubicBezTo>
                    <a:pt x="169" y="12"/>
                    <a:pt x="170" y="22"/>
                    <a:pt x="164" y="30"/>
                  </a:cubicBezTo>
                  <a:cubicBezTo>
                    <a:pt x="52" y="173"/>
                    <a:pt x="52" y="173"/>
                    <a:pt x="52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38975A25-AE8E-4609-93EF-0E85274CC73F}"/>
              </a:ext>
            </a:extLst>
          </p:cNvPr>
          <p:cNvGrpSpPr/>
          <p:nvPr/>
        </p:nvGrpSpPr>
        <p:grpSpPr>
          <a:xfrm>
            <a:off x="8658782" y="6470781"/>
            <a:ext cx="519693" cy="555414"/>
            <a:chOff x="911424" y="3740782"/>
            <a:chExt cx="360040" cy="400886"/>
          </a:xfrm>
        </p:grpSpPr>
        <p:sp>
          <p:nvSpPr>
            <p:cNvPr id="146" name="Prostokąt 5">
              <a:extLst>
                <a:ext uri="{FF2B5EF4-FFF2-40B4-BE49-F238E27FC236}">
                  <a16:creationId xmlns:a16="http://schemas.microsoft.com/office/drawing/2014/main" id="{524240C0-2D47-41BA-976B-B0E057D15E56}"/>
                </a:ext>
              </a:extLst>
            </p:cNvPr>
            <p:cNvSpPr/>
            <p:nvPr/>
          </p:nvSpPr>
          <p:spPr>
            <a:xfrm>
              <a:off x="911424" y="3740782"/>
              <a:ext cx="360040" cy="400886"/>
            </a:xfrm>
            <a:prstGeom prst="rect">
              <a:avLst/>
            </a:prstGeom>
            <a:solidFill>
              <a:srgbClr val="88C43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454CB01F-628E-4230-B60E-D091CEBB2D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036" y="3791884"/>
              <a:ext cx="254816" cy="258620"/>
            </a:xfrm>
            <a:custGeom>
              <a:avLst/>
              <a:gdLst>
                <a:gd name="T0" fmla="*/ 52 w 170"/>
                <a:gd name="T1" fmla="*/ 173 h 173"/>
                <a:gd name="T2" fmla="*/ 5 w 170"/>
                <a:gd name="T3" fmla="*/ 95 h 173"/>
                <a:gd name="T4" fmla="*/ 11 w 170"/>
                <a:gd name="T5" fmla="*/ 72 h 173"/>
                <a:gd name="T6" fmla="*/ 34 w 170"/>
                <a:gd name="T7" fmla="*/ 77 h 173"/>
                <a:gd name="T8" fmla="*/ 56 w 170"/>
                <a:gd name="T9" fmla="*/ 113 h 173"/>
                <a:gd name="T10" fmla="*/ 137 w 170"/>
                <a:gd name="T11" fmla="*/ 9 h 173"/>
                <a:gd name="T12" fmla="*/ 161 w 170"/>
                <a:gd name="T13" fmla="*/ 6 h 173"/>
                <a:gd name="T14" fmla="*/ 164 w 170"/>
                <a:gd name="T15" fmla="*/ 30 h 173"/>
                <a:gd name="T16" fmla="*/ 52 w 170"/>
                <a:gd name="T1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173">
                  <a:moveTo>
                    <a:pt x="52" y="173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0" y="87"/>
                    <a:pt x="3" y="76"/>
                    <a:pt x="11" y="72"/>
                  </a:cubicBezTo>
                  <a:cubicBezTo>
                    <a:pt x="19" y="67"/>
                    <a:pt x="29" y="69"/>
                    <a:pt x="34" y="77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43" y="1"/>
                    <a:pt x="154" y="0"/>
                    <a:pt x="161" y="6"/>
                  </a:cubicBezTo>
                  <a:cubicBezTo>
                    <a:pt x="169" y="12"/>
                    <a:pt x="170" y="22"/>
                    <a:pt x="164" y="30"/>
                  </a:cubicBezTo>
                  <a:cubicBezTo>
                    <a:pt x="52" y="173"/>
                    <a:pt x="52" y="173"/>
                    <a:pt x="52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</p:grpSp>
      <p:grpSp>
        <p:nvGrpSpPr>
          <p:cNvPr id="148" name="Grupa 147">
            <a:extLst>
              <a:ext uri="{FF2B5EF4-FFF2-40B4-BE49-F238E27FC236}">
                <a16:creationId xmlns:a16="http://schemas.microsoft.com/office/drawing/2014/main" id="{2F03880B-18E6-4B19-AEE0-75DDD03A8564}"/>
              </a:ext>
            </a:extLst>
          </p:cNvPr>
          <p:cNvGrpSpPr/>
          <p:nvPr/>
        </p:nvGrpSpPr>
        <p:grpSpPr>
          <a:xfrm>
            <a:off x="8671476" y="7240340"/>
            <a:ext cx="519693" cy="555414"/>
            <a:chOff x="911424" y="3740782"/>
            <a:chExt cx="360040" cy="400886"/>
          </a:xfrm>
        </p:grpSpPr>
        <p:sp>
          <p:nvSpPr>
            <p:cNvPr id="149" name="Prostokąt 5">
              <a:extLst>
                <a:ext uri="{FF2B5EF4-FFF2-40B4-BE49-F238E27FC236}">
                  <a16:creationId xmlns:a16="http://schemas.microsoft.com/office/drawing/2014/main" id="{77808AA7-6CB6-4115-9E33-93101A1D1186}"/>
                </a:ext>
              </a:extLst>
            </p:cNvPr>
            <p:cNvSpPr/>
            <p:nvPr/>
          </p:nvSpPr>
          <p:spPr>
            <a:xfrm>
              <a:off x="911424" y="3740782"/>
              <a:ext cx="360040" cy="400886"/>
            </a:xfrm>
            <a:prstGeom prst="rect">
              <a:avLst/>
            </a:prstGeom>
            <a:solidFill>
              <a:srgbClr val="88C43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0" name="Freeform 33">
              <a:extLst>
                <a:ext uri="{FF2B5EF4-FFF2-40B4-BE49-F238E27FC236}">
                  <a16:creationId xmlns:a16="http://schemas.microsoft.com/office/drawing/2014/main" id="{D81B2BFB-841B-4FFF-BD3C-E74E0FCE07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036" y="3791884"/>
              <a:ext cx="254816" cy="258620"/>
            </a:xfrm>
            <a:custGeom>
              <a:avLst/>
              <a:gdLst>
                <a:gd name="T0" fmla="*/ 52 w 170"/>
                <a:gd name="T1" fmla="*/ 173 h 173"/>
                <a:gd name="T2" fmla="*/ 5 w 170"/>
                <a:gd name="T3" fmla="*/ 95 h 173"/>
                <a:gd name="T4" fmla="*/ 11 w 170"/>
                <a:gd name="T5" fmla="*/ 72 h 173"/>
                <a:gd name="T6" fmla="*/ 34 w 170"/>
                <a:gd name="T7" fmla="*/ 77 h 173"/>
                <a:gd name="T8" fmla="*/ 56 w 170"/>
                <a:gd name="T9" fmla="*/ 113 h 173"/>
                <a:gd name="T10" fmla="*/ 137 w 170"/>
                <a:gd name="T11" fmla="*/ 9 h 173"/>
                <a:gd name="T12" fmla="*/ 161 w 170"/>
                <a:gd name="T13" fmla="*/ 6 h 173"/>
                <a:gd name="T14" fmla="*/ 164 w 170"/>
                <a:gd name="T15" fmla="*/ 30 h 173"/>
                <a:gd name="T16" fmla="*/ 52 w 170"/>
                <a:gd name="T1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173">
                  <a:moveTo>
                    <a:pt x="52" y="173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0" y="87"/>
                    <a:pt x="3" y="76"/>
                    <a:pt x="11" y="72"/>
                  </a:cubicBezTo>
                  <a:cubicBezTo>
                    <a:pt x="19" y="67"/>
                    <a:pt x="29" y="69"/>
                    <a:pt x="34" y="77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43" y="1"/>
                    <a:pt x="154" y="0"/>
                    <a:pt x="161" y="6"/>
                  </a:cubicBezTo>
                  <a:cubicBezTo>
                    <a:pt x="169" y="12"/>
                    <a:pt x="170" y="22"/>
                    <a:pt x="164" y="30"/>
                  </a:cubicBezTo>
                  <a:cubicBezTo>
                    <a:pt x="52" y="173"/>
                    <a:pt x="52" y="173"/>
                    <a:pt x="52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</p:grpSp>
      <p:grpSp>
        <p:nvGrpSpPr>
          <p:cNvPr id="151" name="Grupa 150">
            <a:extLst>
              <a:ext uri="{FF2B5EF4-FFF2-40B4-BE49-F238E27FC236}">
                <a16:creationId xmlns:a16="http://schemas.microsoft.com/office/drawing/2014/main" id="{8DEFD3B5-C2E5-4512-8510-BD13476039B4}"/>
              </a:ext>
            </a:extLst>
          </p:cNvPr>
          <p:cNvGrpSpPr/>
          <p:nvPr/>
        </p:nvGrpSpPr>
        <p:grpSpPr>
          <a:xfrm>
            <a:off x="8664354" y="8043548"/>
            <a:ext cx="519693" cy="555414"/>
            <a:chOff x="911424" y="3740782"/>
            <a:chExt cx="360040" cy="400886"/>
          </a:xfrm>
        </p:grpSpPr>
        <p:sp>
          <p:nvSpPr>
            <p:cNvPr id="152" name="Prostokąt 5">
              <a:extLst>
                <a:ext uri="{FF2B5EF4-FFF2-40B4-BE49-F238E27FC236}">
                  <a16:creationId xmlns:a16="http://schemas.microsoft.com/office/drawing/2014/main" id="{BE9245C9-2738-4DEE-813E-96E0C2ED82C0}"/>
                </a:ext>
              </a:extLst>
            </p:cNvPr>
            <p:cNvSpPr/>
            <p:nvPr/>
          </p:nvSpPr>
          <p:spPr>
            <a:xfrm>
              <a:off x="911424" y="3740782"/>
              <a:ext cx="360040" cy="400886"/>
            </a:xfrm>
            <a:prstGeom prst="rect">
              <a:avLst/>
            </a:prstGeom>
            <a:solidFill>
              <a:srgbClr val="88C43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3" name="Freeform 33">
              <a:extLst>
                <a:ext uri="{FF2B5EF4-FFF2-40B4-BE49-F238E27FC236}">
                  <a16:creationId xmlns:a16="http://schemas.microsoft.com/office/drawing/2014/main" id="{9EC870A3-7127-4A15-9D26-971A190F7E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036" y="3791884"/>
              <a:ext cx="254816" cy="258620"/>
            </a:xfrm>
            <a:custGeom>
              <a:avLst/>
              <a:gdLst>
                <a:gd name="T0" fmla="*/ 52 w 170"/>
                <a:gd name="T1" fmla="*/ 173 h 173"/>
                <a:gd name="T2" fmla="*/ 5 w 170"/>
                <a:gd name="T3" fmla="*/ 95 h 173"/>
                <a:gd name="T4" fmla="*/ 11 w 170"/>
                <a:gd name="T5" fmla="*/ 72 h 173"/>
                <a:gd name="T6" fmla="*/ 34 w 170"/>
                <a:gd name="T7" fmla="*/ 77 h 173"/>
                <a:gd name="T8" fmla="*/ 56 w 170"/>
                <a:gd name="T9" fmla="*/ 113 h 173"/>
                <a:gd name="T10" fmla="*/ 137 w 170"/>
                <a:gd name="T11" fmla="*/ 9 h 173"/>
                <a:gd name="T12" fmla="*/ 161 w 170"/>
                <a:gd name="T13" fmla="*/ 6 h 173"/>
                <a:gd name="T14" fmla="*/ 164 w 170"/>
                <a:gd name="T15" fmla="*/ 30 h 173"/>
                <a:gd name="T16" fmla="*/ 52 w 170"/>
                <a:gd name="T1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173">
                  <a:moveTo>
                    <a:pt x="52" y="173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0" y="87"/>
                    <a:pt x="3" y="76"/>
                    <a:pt x="11" y="72"/>
                  </a:cubicBezTo>
                  <a:cubicBezTo>
                    <a:pt x="19" y="67"/>
                    <a:pt x="29" y="69"/>
                    <a:pt x="34" y="77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43" y="1"/>
                    <a:pt x="154" y="0"/>
                    <a:pt x="161" y="6"/>
                  </a:cubicBezTo>
                  <a:cubicBezTo>
                    <a:pt x="169" y="12"/>
                    <a:pt x="170" y="22"/>
                    <a:pt x="164" y="30"/>
                  </a:cubicBezTo>
                  <a:cubicBezTo>
                    <a:pt x="52" y="173"/>
                    <a:pt x="52" y="173"/>
                    <a:pt x="52" y="1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US" sz="2700" kern="0">
                <a:solidFill>
                  <a:srgbClr val="000000"/>
                </a:solidFill>
                <a:latin typeface="Aptos" panose="02110004020202020204"/>
              </a:endParaRPr>
            </a:p>
          </p:txBody>
        </p:sp>
      </p:grpSp>
      <p:sp>
        <p:nvSpPr>
          <p:cNvPr id="182" name="Freeform 24">
            <a:extLst>
              <a:ext uri="{FF2B5EF4-FFF2-40B4-BE49-F238E27FC236}">
                <a16:creationId xmlns:a16="http://schemas.microsoft.com/office/drawing/2014/main" id="{1C4E52C4-8081-43F0-9B63-9DEB0E4C63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42578" y="7479182"/>
            <a:ext cx="1484193" cy="1710951"/>
          </a:xfrm>
          <a:custGeom>
            <a:avLst/>
            <a:gdLst>
              <a:gd name="T0" fmla="*/ 4465 w 7975"/>
              <a:gd name="T1" fmla="*/ 8363 h 9189"/>
              <a:gd name="T2" fmla="*/ 5653 w 7975"/>
              <a:gd name="T3" fmla="*/ 8615 h 9189"/>
              <a:gd name="T4" fmla="*/ 5702 w 7975"/>
              <a:gd name="T5" fmla="*/ 8340 h 9189"/>
              <a:gd name="T6" fmla="*/ 4652 w 7975"/>
              <a:gd name="T7" fmla="*/ 7683 h 9189"/>
              <a:gd name="T8" fmla="*/ 2922 w 7975"/>
              <a:gd name="T9" fmla="*/ 6501 h 9189"/>
              <a:gd name="T10" fmla="*/ 2263 w 7975"/>
              <a:gd name="T11" fmla="*/ 7478 h 9189"/>
              <a:gd name="T12" fmla="*/ 4973 w 7975"/>
              <a:gd name="T13" fmla="*/ 8944 h 9189"/>
              <a:gd name="T14" fmla="*/ 7311 w 7975"/>
              <a:gd name="T15" fmla="*/ 9098 h 9189"/>
              <a:gd name="T16" fmla="*/ 6807 w 7975"/>
              <a:gd name="T17" fmla="*/ 8639 h 9189"/>
              <a:gd name="T18" fmla="*/ 1363 w 7975"/>
              <a:gd name="T19" fmla="*/ 7454 h 9189"/>
              <a:gd name="T20" fmla="*/ 3041 w 7975"/>
              <a:gd name="T21" fmla="*/ 6273 h 9189"/>
              <a:gd name="T22" fmla="*/ 0 w 7975"/>
              <a:gd name="T23" fmla="*/ 7187 h 9189"/>
              <a:gd name="T24" fmla="*/ 1173 w 7975"/>
              <a:gd name="T25" fmla="*/ 7737 h 9189"/>
              <a:gd name="T26" fmla="*/ 2573 w 7975"/>
              <a:gd name="T27" fmla="*/ 5306 h 9189"/>
              <a:gd name="T28" fmla="*/ 0 w 7975"/>
              <a:gd name="T29" fmla="*/ 7187 h 9189"/>
              <a:gd name="T30" fmla="*/ 7975 w 7975"/>
              <a:gd name="T31" fmla="*/ 4854 h 9189"/>
              <a:gd name="T32" fmla="*/ 4909 w 7975"/>
              <a:gd name="T33" fmla="*/ 5621 h 9189"/>
              <a:gd name="T34" fmla="*/ 4143 w 7975"/>
              <a:gd name="T35" fmla="*/ 767 h 9189"/>
              <a:gd name="T36" fmla="*/ 7209 w 7975"/>
              <a:gd name="T37" fmla="*/ 0 h 9189"/>
              <a:gd name="T38" fmla="*/ 7975 w 7975"/>
              <a:gd name="T39" fmla="*/ 4854 h 9189"/>
              <a:gd name="T40" fmla="*/ 6747 w 7975"/>
              <a:gd name="T41" fmla="*/ 4327 h 9189"/>
              <a:gd name="T42" fmla="*/ 4913 w 7975"/>
              <a:gd name="T43" fmla="*/ 3868 h 9189"/>
              <a:gd name="T44" fmla="*/ 5371 w 7975"/>
              <a:gd name="T45" fmla="*/ 964 h 9189"/>
              <a:gd name="T46" fmla="*/ 7205 w 7975"/>
              <a:gd name="T47" fmla="*/ 1423 h 9189"/>
              <a:gd name="T48" fmla="*/ 6771 w 7975"/>
              <a:gd name="T49" fmla="*/ 5621 h 9189"/>
              <a:gd name="T50" fmla="*/ 5347 w 7975"/>
              <a:gd name="T51" fmla="*/ 5049 h 9189"/>
              <a:gd name="T52" fmla="*/ 6771 w 7975"/>
              <a:gd name="T53" fmla="*/ 5621 h 9189"/>
              <a:gd name="T54" fmla="*/ 6632 w 7975"/>
              <a:gd name="T55" fmla="*/ 2161 h 9189"/>
              <a:gd name="T56" fmla="*/ 5486 w 7975"/>
              <a:gd name="T57" fmla="*/ 2161 h 9189"/>
              <a:gd name="T58" fmla="*/ 6393 w 7975"/>
              <a:gd name="T59" fmla="*/ 7649 h 9189"/>
              <a:gd name="T60" fmla="*/ 5836 w 7975"/>
              <a:gd name="T61" fmla="*/ 7649 h 9189"/>
              <a:gd name="T62" fmla="*/ 6393 w 7975"/>
              <a:gd name="T63" fmla="*/ 7649 h 9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75" h="9189">
                <a:moveTo>
                  <a:pt x="4185" y="8174"/>
                </a:moveTo>
                <a:cubicBezTo>
                  <a:pt x="4465" y="8363"/>
                  <a:pt x="4465" y="8363"/>
                  <a:pt x="4465" y="8363"/>
                </a:cubicBezTo>
                <a:cubicBezTo>
                  <a:pt x="4722" y="8536"/>
                  <a:pt x="5034" y="8626"/>
                  <a:pt x="5359" y="8622"/>
                </a:cubicBezTo>
                <a:cubicBezTo>
                  <a:pt x="5653" y="8615"/>
                  <a:pt x="5653" y="8615"/>
                  <a:pt x="5653" y="8615"/>
                </a:cubicBezTo>
                <a:cubicBezTo>
                  <a:pt x="5704" y="8615"/>
                  <a:pt x="5739" y="8587"/>
                  <a:pt x="5740" y="8536"/>
                </a:cubicBezTo>
                <a:cubicBezTo>
                  <a:pt x="5736" y="8465"/>
                  <a:pt x="5725" y="8406"/>
                  <a:pt x="5702" y="8340"/>
                </a:cubicBezTo>
                <a:cubicBezTo>
                  <a:pt x="5641" y="8230"/>
                  <a:pt x="5512" y="8143"/>
                  <a:pt x="5387" y="8127"/>
                </a:cubicBezTo>
                <a:cubicBezTo>
                  <a:pt x="4887" y="8064"/>
                  <a:pt x="4652" y="7683"/>
                  <a:pt x="4652" y="7683"/>
                </a:cubicBezTo>
                <a:cubicBezTo>
                  <a:pt x="4591" y="7522"/>
                  <a:pt x="4514" y="7385"/>
                  <a:pt x="4429" y="7259"/>
                </a:cubicBezTo>
                <a:cubicBezTo>
                  <a:pt x="4101" y="6764"/>
                  <a:pt x="3528" y="6481"/>
                  <a:pt x="2922" y="6501"/>
                </a:cubicBezTo>
                <a:cubicBezTo>
                  <a:pt x="2922" y="6501"/>
                  <a:pt x="2922" y="6501"/>
                  <a:pt x="2922" y="6501"/>
                </a:cubicBezTo>
                <a:moveTo>
                  <a:pt x="2263" y="7478"/>
                </a:moveTo>
                <a:cubicBezTo>
                  <a:pt x="2263" y="7478"/>
                  <a:pt x="2961" y="7777"/>
                  <a:pt x="4017" y="8575"/>
                </a:cubicBezTo>
                <a:cubicBezTo>
                  <a:pt x="4289" y="8775"/>
                  <a:pt x="4621" y="8913"/>
                  <a:pt x="4973" y="8944"/>
                </a:cubicBezTo>
                <a:cubicBezTo>
                  <a:pt x="7224" y="9177"/>
                  <a:pt x="7224" y="9177"/>
                  <a:pt x="7224" y="9177"/>
                </a:cubicBezTo>
                <a:cubicBezTo>
                  <a:pt x="7267" y="9189"/>
                  <a:pt x="7311" y="9149"/>
                  <a:pt x="7311" y="9098"/>
                </a:cubicBezTo>
                <a:cubicBezTo>
                  <a:pt x="7309" y="8977"/>
                  <a:pt x="7240" y="8776"/>
                  <a:pt x="6924" y="8666"/>
                </a:cubicBezTo>
                <a:cubicBezTo>
                  <a:pt x="6881" y="8654"/>
                  <a:pt x="6850" y="8650"/>
                  <a:pt x="6807" y="8639"/>
                </a:cubicBezTo>
                <a:cubicBezTo>
                  <a:pt x="5733" y="8446"/>
                  <a:pt x="5733" y="8446"/>
                  <a:pt x="5733" y="8446"/>
                </a:cubicBezTo>
                <a:moveTo>
                  <a:pt x="1363" y="7454"/>
                </a:moveTo>
                <a:cubicBezTo>
                  <a:pt x="1970" y="7863"/>
                  <a:pt x="1970" y="7863"/>
                  <a:pt x="1970" y="7863"/>
                </a:cubicBezTo>
                <a:cubicBezTo>
                  <a:pt x="3041" y="6273"/>
                  <a:pt x="3041" y="6273"/>
                  <a:pt x="3041" y="6273"/>
                </a:cubicBezTo>
                <a:cubicBezTo>
                  <a:pt x="2434" y="5864"/>
                  <a:pt x="2434" y="5864"/>
                  <a:pt x="2434" y="5864"/>
                </a:cubicBezTo>
                <a:moveTo>
                  <a:pt x="0" y="7187"/>
                </a:moveTo>
                <a:cubicBezTo>
                  <a:pt x="898" y="7792"/>
                  <a:pt x="898" y="7792"/>
                  <a:pt x="898" y="7792"/>
                </a:cubicBezTo>
                <a:cubicBezTo>
                  <a:pt x="991" y="7855"/>
                  <a:pt x="1109" y="7831"/>
                  <a:pt x="1173" y="7737"/>
                </a:cubicBezTo>
                <a:cubicBezTo>
                  <a:pt x="2625" y="5581"/>
                  <a:pt x="2625" y="5581"/>
                  <a:pt x="2625" y="5581"/>
                </a:cubicBezTo>
                <a:cubicBezTo>
                  <a:pt x="2688" y="5487"/>
                  <a:pt x="2666" y="5369"/>
                  <a:pt x="2573" y="5306"/>
                </a:cubicBezTo>
                <a:cubicBezTo>
                  <a:pt x="1674" y="4701"/>
                  <a:pt x="1674" y="4701"/>
                  <a:pt x="1674" y="4701"/>
                </a:cubicBezTo>
                <a:cubicBezTo>
                  <a:pt x="0" y="7187"/>
                  <a:pt x="0" y="7187"/>
                  <a:pt x="0" y="7187"/>
                </a:cubicBezTo>
                <a:cubicBezTo>
                  <a:pt x="0" y="7187"/>
                  <a:pt x="0" y="7187"/>
                  <a:pt x="0" y="7187"/>
                </a:cubicBezTo>
                <a:close/>
                <a:moveTo>
                  <a:pt x="7975" y="4854"/>
                </a:moveTo>
                <a:cubicBezTo>
                  <a:pt x="7975" y="5277"/>
                  <a:pt x="7632" y="5621"/>
                  <a:pt x="7209" y="5621"/>
                </a:cubicBezTo>
                <a:cubicBezTo>
                  <a:pt x="4909" y="5621"/>
                  <a:pt x="4909" y="5621"/>
                  <a:pt x="4909" y="5621"/>
                </a:cubicBezTo>
                <a:cubicBezTo>
                  <a:pt x="4486" y="5621"/>
                  <a:pt x="4143" y="5277"/>
                  <a:pt x="4143" y="4854"/>
                </a:cubicBezTo>
                <a:cubicBezTo>
                  <a:pt x="4143" y="767"/>
                  <a:pt x="4143" y="767"/>
                  <a:pt x="4143" y="767"/>
                </a:cubicBezTo>
                <a:cubicBezTo>
                  <a:pt x="4143" y="343"/>
                  <a:pt x="4486" y="0"/>
                  <a:pt x="4909" y="0"/>
                </a:cubicBezTo>
                <a:cubicBezTo>
                  <a:pt x="7209" y="0"/>
                  <a:pt x="7209" y="0"/>
                  <a:pt x="7209" y="0"/>
                </a:cubicBezTo>
                <a:cubicBezTo>
                  <a:pt x="7632" y="0"/>
                  <a:pt x="7975" y="343"/>
                  <a:pt x="7975" y="767"/>
                </a:cubicBezTo>
                <a:lnTo>
                  <a:pt x="7975" y="4854"/>
                </a:lnTo>
                <a:close/>
                <a:moveTo>
                  <a:pt x="7205" y="3868"/>
                </a:moveTo>
                <a:cubicBezTo>
                  <a:pt x="7205" y="4121"/>
                  <a:pt x="7000" y="4327"/>
                  <a:pt x="6747" y="4327"/>
                </a:cubicBezTo>
                <a:cubicBezTo>
                  <a:pt x="5371" y="4327"/>
                  <a:pt x="5371" y="4327"/>
                  <a:pt x="5371" y="4327"/>
                </a:cubicBezTo>
                <a:cubicBezTo>
                  <a:pt x="5118" y="4327"/>
                  <a:pt x="4913" y="4121"/>
                  <a:pt x="4913" y="3868"/>
                </a:cubicBezTo>
                <a:cubicBezTo>
                  <a:pt x="4913" y="1423"/>
                  <a:pt x="4913" y="1423"/>
                  <a:pt x="4913" y="1423"/>
                </a:cubicBezTo>
                <a:cubicBezTo>
                  <a:pt x="4913" y="1169"/>
                  <a:pt x="5118" y="964"/>
                  <a:pt x="5371" y="964"/>
                </a:cubicBezTo>
                <a:cubicBezTo>
                  <a:pt x="6747" y="964"/>
                  <a:pt x="6747" y="964"/>
                  <a:pt x="6747" y="964"/>
                </a:cubicBezTo>
                <a:cubicBezTo>
                  <a:pt x="7000" y="964"/>
                  <a:pt x="7205" y="1169"/>
                  <a:pt x="7205" y="1423"/>
                </a:cubicBezTo>
                <a:lnTo>
                  <a:pt x="7205" y="3868"/>
                </a:lnTo>
                <a:close/>
                <a:moveTo>
                  <a:pt x="6771" y="5621"/>
                </a:moveTo>
                <a:cubicBezTo>
                  <a:pt x="5347" y="5621"/>
                  <a:pt x="5347" y="5621"/>
                  <a:pt x="5347" y="5621"/>
                </a:cubicBezTo>
                <a:cubicBezTo>
                  <a:pt x="5347" y="5049"/>
                  <a:pt x="5347" y="5049"/>
                  <a:pt x="5347" y="5049"/>
                </a:cubicBezTo>
                <a:cubicBezTo>
                  <a:pt x="6771" y="5049"/>
                  <a:pt x="6771" y="5049"/>
                  <a:pt x="6771" y="5049"/>
                </a:cubicBezTo>
                <a:lnTo>
                  <a:pt x="6771" y="5621"/>
                </a:lnTo>
                <a:close/>
                <a:moveTo>
                  <a:pt x="7205" y="2063"/>
                </a:moveTo>
                <a:cubicBezTo>
                  <a:pt x="6919" y="2063"/>
                  <a:pt x="6919" y="2161"/>
                  <a:pt x="6632" y="2161"/>
                </a:cubicBezTo>
                <a:cubicBezTo>
                  <a:pt x="6345" y="2161"/>
                  <a:pt x="6345" y="2063"/>
                  <a:pt x="6059" y="2063"/>
                </a:cubicBezTo>
                <a:cubicBezTo>
                  <a:pt x="5772" y="2063"/>
                  <a:pt x="5772" y="2161"/>
                  <a:pt x="5486" y="2161"/>
                </a:cubicBezTo>
                <a:cubicBezTo>
                  <a:pt x="5199" y="2161"/>
                  <a:pt x="5199" y="2063"/>
                  <a:pt x="4913" y="2063"/>
                </a:cubicBezTo>
                <a:moveTo>
                  <a:pt x="6393" y="7649"/>
                </a:moveTo>
                <a:cubicBezTo>
                  <a:pt x="6393" y="7803"/>
                  <a:pt x="6268" y="7928"/>
                  <a:pt x="6114" y="7928"/>
                </a:cubicBezTo>
                <a:cubicBezTo>
                  <a:pt x="5960" y="7928"/>
                  <a:pt x="5836" y="7803"/>
                  <a:pt x="5836" y="7649"/>
                </a:cubicBezTo>
                <a:cubicBezTo>
                  <a:pt x="5836" y="7313"/>
                  <a:pt x="6114" y="6528"/>
                  <a:pt x="6114" y="6528"/>
                </a:cubicBezTo>
                <a:cubicBezTo>
                  <a:pt x="6114" y="6528"/>
                  <a:pt x="6393" y="7313"/>
                  <a:pt x="6393" y="7649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207" name="Group 26">
            <a:extLst>
              <a:ext uri="{FF2B5EF4-FFF2-40B4-BE49-F238E27FC236}">
                <a16:creationId xmlns:a16="http://schemas.microsoft.com/office/drawing/2014/main" id="{0D6DCEB1-BAD9-4175-A634-CF0BD2C903B9}"/>
              </a:ext>
            </a:extLst>
          </p:cNvPr>
          <p:cNvGrpSpPr/>
          <p:nvPr/>
        </p:nvGrpSpPr>
        <p:grpSpPr>
          <a:xfrm>
            <a:off x="8671476" y="2551327"/>
            <a:ext cx="9329508" cy="571145"/>
            <a:chOff x="911424" y="2580215"/>
            <a:chExt cx="6463433" cy="412240"/>
          </a:xfrm>
        </p:grpSpPr>
        <p:grpSp>
          <p:nvGrpSpPr>
            <p:cNvPr id="208" name="Grupa 207">
              <a:extLst>
                <a:ext uri="{FF2B5EF4-FFF2-40B4-BE49-F238E27FC236}">
                  <a16:creationId xmlns:a16="http://schemas.microsoft.com/office/drawing/2014/main" id="{E07948D8-1E73-47D4-A87E-FCAED74D9E18}"/>
                </a:ext>
              </a:extLst>
            </p:cNvPr>
            <p:cNvGrpSpPr/>
            <p:nvPr/>
          </p:nvGrpSpPr>
          <p:grpSpPr>
            <a:xfrm>
              <a:off x="1374279" y="2580215"/>
              <a:ext cx="6000578" cy="412229"/>
              <a:chOff x="1374279" y="2580215"/>
              <a:chExt cx="6000578" cy="412229"/>
            </a:xfrm>
          </p:grpSpPr>
          <p:sp>
            <p:nvSpPr>
              <p:cNvPr id="212" name="Prostokąt 50">
                <a:extLst>
                  <a:ext uri="{FF2B5EF4-FFF2-40B4-BE49-F238E27FC236}">
                    <a16:creationId xmlns:a16="http://schemas.microsoft.com/office/drawing/2014/main" id="{604591EE-0377-4F09-952C-77E092A99697}"/>
                  </a:ext>
                </a:extLst>
              </p:cNvPr>
              <p:cNvSpPr/>
              <p:nvPr/>
            </p:nvSpPr>
            <p:spPr>
              <a:xfrm>
                <a:off x="1374279" y="2591569"/>
                <a:ext cx="5532317" cy="400875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6000" rIns="216000" rtlCol="0" anchor="ctr"/>
              <a:lstStyle/>
              <a:p>
                <a:pPr defTabSz="1371600">
                  <a:buClr>
                    <a:srgbClr val="1790A6"/>
                  </a:buClr>
                  <a:defRPr/>
                </a:pPr>
                <a:r>
                  <a:rPr lang="pl-PL" sz="2700" kern="0">
                    <a:solidFill>
                      <a:srgbClr val="000000"/>
                    </a:solidFill>
                    <a:latin typeface="Aptos" panose="02110004020202020204"/>
                  </a:rPr>
                  <a:t>miejsca dla członków zespołu i obserwatora</a:t>
                </a:r>
                <a:endParaRPr lang="en-US" sz="27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  <p:grpSp>
            <p:nvGrpSpPr>
              <p:cNvPr id="213" name="Grupa 212">
                <a:extLst>
                  <a:ext uri="{FF2B5EF4-FFF2-40B4-BE49-F238E27FC236}">
                    <a16:creationId xmlns:a16="http://schemas.microsoft.com/office/drawing/2014/main" id="{5A12EEBE-5771-42C1-B80C-3DF0CB9BD865}"/>
                  </a:ext>
                </a:extLst>
              </p:cNvPr>
              <p:cNvGrpSpPr/>
              <p:nvPr/>
            </p:nvGrpSpPr>
            <p:grpSpPr>
              <a:xfrm>
                <a:off x="6794329" y="2580215"/>
                <a:ext cx="580528" cy="359600"/>
                <a:chOff x="6794329" y="2580215"/>
                <a:chExt cx="580528" cy="359600"/>
              </a:xfrm>
            </p:grpSpPr>
            <p:sp>
              <p:nvSpPr>
                <p:cNvPr id="214" name="Freeform 5">
                  <a:extLst>
                    <a:ext uri="{FF2B5EF4-FFF2-40B4-BE49-F238E27FC236}">
                      <a16:creationId xmlns:a16="http://schemas.microsoft.com/office/drawing/2014/main" id="{580CE815-E7FF-48C6-BBC5-5C79DDD22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6936788" y="2501747"/>
                  <a:ext cx="295609" cy="580528"/>
                </a:xfrm>
                <a:custGeom>
                  <a:avLst/>
                  <a:gdLst>
                    <a:gd name="T0" fmla="*/ 298 w 1028"/>
                    <a:gd name="T1" fmla="*/ 0 h 1024"/>
                    <a:gd name="T2" fmla="*/ 1028 w 1028"/>
                    <a:gd name="T3" fmla="*/ 0 h 1024"/>
                    <a:gd name="T4" fmla="*/ 1028 w 1028"/>
                    <a:gd name="T5" fmla="*/ 0 h 1024"/>
                    <a:gd name="T6" fmla="*/ 1028 w 1028"/>
                    <a:gd name="T7" fmla="*/ 855 h 1024"/>
                    <a:gd name="T8" fmla="*/ 515 w 1028"/>
                    <a:gd name="T9" fmla="*/ 1024 h 1024"/>
                    <a:gd name="T10" fmla="*/ 0 w 1028"/>
                    <a:gd name="T11" fmla="*/ 855 h 1024"/>
                    <a:gd name="T12" fmla="*/ 0 w 1028"/>
                    <a:gd name="T13" fmla="*/ 0 h 1024"/>
                    <a:gd name="T14" fmla="*/ 153 w 1028"/>
                    <a:gd name="T15" fmla="*/ 0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8" h="1024">
                      <a:moveTo>
                        <a:pt x="298" y="0"/>
                      </a:moveTo>
                      <a:lnTo>
                        <a:pt x="1028" y="0"/>
                      </a:lnTo>
                      <a:lnTo>
                        <a:pt x="1028" y="0"/>
                      </a:lnTo>
                      <a:lnTo>
                        <a:pt x="1028" y="855"/>
                      </a:lnTo>
                      <a:lnTo>
                        <a:pt x="515" y="1024"/>
                      </a:lnTo>
                      <a:lnTo>
                        <a:pt x="0" y="855"/>
                      </a:lnTo>
                      <a:lnTo>
                        <a:pt x="0" y="0"/>
                      </a:lnTo>
                      <a:lnTo>
                        <a:pt x="153" y="0"/>
                      </a:lnTo>
                    </a:path>
                  </a:pathLst>
                </a:custGeom>
                <a:solidFill>
                  <a:srgbClr val="88C43B"/>
                </a:solidFill>
                <a:ln w="38100" cap="rnd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137160" tIns="68580" rIns="137160" bIns="685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371600">
                    <a:defRPr/>
                  </a:pPr>
                  <a:endParaRPr lang="en-US" sz="2100" kern="0">
                    <a:solidFill>
                      <a:srgbClr val="000000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215" name="Right Triangle 33">
                  <a:extLst>
                    <a:ext uri="{FF2B5EF4-FFF2-40B4-BE49-F238E27FC236}">
                      <a16:creationId xmlns:a16="http://schemas.microsoft.com/office/drawing/2014/main" id="{CA8925B6-088A-4EAF-8C13-F83156A6DED0}"/>
                    </a:ext>
                  </a:extLst>
                </p:cNvPr>
                <p:cNvSpPr/>
                <p:nvPr/>
              </p:nvSpPr>
              <p:spPr>
                <a:xfrm rot="5400000" flipH="1">
                  <a:off x="7291433" y="2560517"/>
                  <a:ext cx="63726" cy="103122"/>
                </a:xfrm>
                <a:prstGeom prst="rtTriangle">
                  <a:avLst/>
                </a:prstGeom>
                <a:solidFill>
                  <a:srgbClr val="88C43B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 kern="0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09" name="Grupa 208">
              <a:extLst>
                <a:ext uri="{FF2B5EF4-FFF2-40B4-BE49-F238E27FC236}">
                  <a16:creationId xmlns:a16="http://schemas.microsoft.com/office/drawing/2014/main" id="{9805E99B-EDF4-4320-B327-7BC18EFB90EE}"/>
                </a:ext>
              </a:extLst>
            </p:cNvPr>
            <p:cNvGrpSpPr/>
            <p:nvPr/>
          </p:nvGrpSpPr>
          <p:grpSpPr>
            <a:xfrm>
              <a:off x="911424" y="2591569"/>
              <a:ext cx="360040" cy="400886"/>
              <a:chOff x="911424" y="2591569"/>
              <a:chExt cx="360040" cy="400886"/>
            </a:xfrm>
          </p:grpSpPr>
          <p:sp>
            <p:nvSpPr>
              <p:cNvPr id="210" name="Prostokąt 5">
                <a:extLst>
                  <a:ext uri="{FF2B5EF4-FFF2-40B4-BE49-F238E27FC236}">
                    <a16:creationId xmlns:a16="http://schemas.microsoft.com/office/drawing/2014/main" id="{C2D150B3-000E-4A0A-839E-D307656BAEB6}"/>
                  </a:ext>
                </a:extLst>
              </p:cNvPr>
              <p:cNvSpPr/>
              <p:nvPr/>
            </p:nvSpPr>
            <p:spPr>
              <a:xfrm>
                <a:off x="911424" y="2591569"/>
                <a:ext cx="360040" cy="400886"/>
              </a:xfrm>
              <a:prstGeom prst="rect">
                <a:avLst/>
              </a:prstGeom>
              <a:solidFill>
                <a:srgbClr val="88C43B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1" name="Freeform 33">
                <a:extLst>
                  <a:ext uri="{FF2B5EF4-FFF2-40B4-BE49-F238E27FC236}">
                    <a16:creationId xmlns:a16="http://schemas.microsoft.com/office/drawing/2014/main" id="{76F0EF9A-0EA2-48CF-AA47-70A63174EA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4036" y="2660201"/>
                <a:ext cx="254816" cy="258620"/>
              </a:xfrm>
              <a:custGeom>
                <a:avLst/>
                <a:gdLst>
                  <a:gd name="T0" fmla="*/ 52 w 170"/>
                  <a:gd name="T1" fmla="*/ 173 h 173"/>
                  <a:gd name="T2" fmla="*/ 5 w 170"/>
                  <a:gd name="T3" fmla="*/ 95 h 173"/>
                  <a:gd name="T4" fmla="*/ 11 w 170"/>
                  <a:gd name="T5" fmla="*/ 72 h 173"/>
                  <a:gd name="T6" fmla="*/ 34 w 170"/>
                  <a:gd name="T7" fmla="*/ 77 h 173"/>
                  <a:gd name="T8" fmla="*/ 56 w 170"/>
                  <a:gd name="T9" fmla="*/ 113 h 173"/>
                  <a:gd name="T10" fmla="*/ 137 w 170"/>
                  <a:gd name="T11" fmla="*/ 9 h 173"/>
                  <a:gd name="T12" fmla="*/ 161 w 170"/>
                  <a:gd name="T13" fmla="*/ 6 h 173"/>
                  <a:gd name="T14" fmla="*/ 164 w 170"/>
                  <a:gd name="T15" fmla="*/ 30 h 173"/>
                  <a:gd name="T16" fmla="*/ 52 w 170"/>
                  <a:gd name="T1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73">
                    <a:moveTo>
                      <a:pt x="52" y="173"/>
                    </a:moveTo>
                    <a:cubicBezTo>
                      <a:pt x="5" y="95"/>
                      <a:pt x="5" y="95"/>
                      <a:pt x="5" y="95"/>
                    </a:cubicBezTo>
                    <a:cubicBezTo>
                      <a:pt x="0" y="87"/>
                      <a:pt x="3" y="76"/>
                      <a:pt x="11" y="72"/>
                    </a:cubicBezTo>
                    <a:cubicBezTo>
                      <a:pt x="19" y="67"/>
                      <a:pt x="29" y="69"/>
                      <a:pt x="34" y="77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137" y="9"/>
                      <a:pt x="137" y="9"/>
                      <a:pt x="137" y="9"/>
                    </a:cubicBezTo>
                    <a:cubicBezTo>
                      <a:pt x="143" y="1"/>
                      <a:pt x="154" y="0"/>
                      <a:pt x="161" y="6"/>
                    </a:cubicBezTo>
                    <a:cubicBezTo>
                      <a:pt x="169" y="12"/>
                      <a:pt x="170" y="22"/>
                      <a:pt x="164" y="30"/>
                    </a:cubicBezTo>
                    <a:cubicBezTo>
                      <a:pt x="52" y="173"/>
                      <a:pt x="52" y="173"/>
                      <a:pt x="52" y="1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US" sz="2700" kern="0">
                  <a:solidFill>
                    <a:srgbClr val="000000"/>
                  </a:solidFill>
                  <a:latin typeface="Aptos" panose="021100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787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27DF2-3D15-1F61-DA78-55C6BDC38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CFF957-AAF3-E290-DFEC-C5B2C6F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30655"/>
            <a:ext cx="15316200" cy="1140573"/>
          </a:xfrm>
        </p:spPr>
        <p:txBody>
          <a:bodyPr/>
          <a:lstStyle/>
          <a:p>
            <a:r>
              <a:rPr lang="pl-PL">
                <a:solidFill>
                  <a:srgbClr val="002060"/>
                </a:solidFill>
                <a:latin typeface="Montserrat SemiBold" panose="020B0604020202020204" charset="-18"/>
              </a:rPr>
              <a:t>Wydruki z SIOEO</a:t>
            </a:r>
          </a:p>
        </p:txBody>
      </p:sp>
      <p:pic>
        <p:nvPicPr>
          <p:cNvPr id="3" name="Symbol zastępczy zawartości 4" descr="Wycinek ekranu">
            <a:extLst>
              <a:ext uri="{FF2B5EF4-FFF2-40B4-BE49-F238E27FC236}">
                <a16:creationId xmlns:a16="http://schemas.microsoft.com/office/drawing/2014/main" id="{3279AFDF-901D-6AAF-A9A2-2D8AE6CFE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6" y="2068279"/>
            <a:ext cx="15708477" cy="741521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3CCAEFC-B5A7-A4FE-1D14-60200464AFFB}"/>
              </a:ext>
            </a:extLst>
          </p:cNvPr>
          <p:cNvSpPr/>
          <p:nvPr/>
        </p:nvSpPr>
        <p:spPr>
          <a:xfrm>
            <a:off x="8077199" y="2253527"/>
            <a:ext cx="3929833" cy="1900951"/>
          </a:xfrm>
          <a:prstGeom prst="rect">
            <a:avLst/>
          </a:prstGeom>
          <a:noFill/>
          <a:ln w="4445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FFBB85A-1177-BB62-3311-C7D088FF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105" y="4563128"/>
            <a:ext cx="11433498" cy="3121819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8FBC80CC-320F-DF92-BA15-914754ADEDD6}"/>
              </a:ext>
            </a:extLst>
          </p:cNvPr>
          <p:cNvCxnSpPr>
            <a:cxnSpLocks/>
          </p:cNvCxnSpPr>
          <p:nvPr/>
        </p:nvCxnSpPr>
        <p:spPr>
          <a:xfrm flipH="1">
            <a:off x="8458745" y="4006068"/>
            <a:ext cx="1295400" cy="997989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Obraz 16">
            <a:extLst>
              <a:ext uri="{FF2B5EF4-FFF2-40B4-BE49-F238E27FC236}">
                <a16:creationId xmlns:a16="http://schemas.microsoft.com/office/drawing/2014/main" id="{6A3CAF55-3BC2-BAFF-603C-2D4CB8BD3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687" y="7089851"/>
            <a:ext cx="5372850" cy="225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5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47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52668"/>
            <a:ext cx="16421100" cy="1457325"/>
          </a:xfrm>
        </p:spPr>
        <p:txBody>
          <a:bodyPr>
            <a:normAutofit/>
          </a:bodyPr>
          <a:lstStyle/>
          <a:p>
            <a:r>
              <a:rPr lang="pl-PL"/>
              <a:t>Przygotowanie sali egzaminacyjnej na egzamin </a:t>
            </a:r>
            <a:br>
              <a:rPr lang="pl-PL"/>
            </a:br>
            <a:r>
              <a:rPr lang="pl-PL"/>
              <a:t>z języka obcego nowożytnego </a:t>
            </a:r>
          </a:p>
        </p:txBody>
      </p: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D31ED1AC-3F42-41EE-9CFA-9D52E4F09486}"/>
              </a:ext>
            </a:extLst>
          </p:cNvPr>
          <p:cNvGrpSpPr/>
          <p:nvPr/>
        </p:nvGrpSpPr>
        <p:grpSpPr>
          <a:xfrm>
            <a:off x="10674616" y="2198531"/>
            <a:ext cx="6365411" cy="1172054"/>
            <a:chOff x="1224176" y="3287010"/>
            <a:chExt cx="4243607" cy="781369"/>
          </a:xfrm>
        </p:grpSpPr>
        <p:sp>
          <p:nvSpPr>
            <p:cNvPr id="151" name="Prostokąt 150">
              <a:extLst>
                <a:ext uri="{FF2B5EF4-FFF2-40B4-BE49-F238E27FC236}">
                  <a16:creationId xmlns:a16="http://schemas.microsoft.com/office/drawing/2014/main" id="{69C397F7-E99A-47D7-8314-DF4997476614}"/>
                </a:ext>
              </a:extLst>
            </p:cNvPr>
            <p:cNvSpPr/>
            <p:nvPr/>
          </p:nvSpPr>
          <p:spPr>
            <a:xfrm>
              <a:off x="1224176" y="3287010"/>
              <a:ext cx="4243607" cy="781369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1371600"/>
              <a:endParaRPr lang="pl-PL" sz="2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ptos" panose="02110004020202020204"/>
              </a:endParaRPr>
            </a:p>
          </p:txBody>
        </p:sp>
        <p:sp>
          <p:nvSpPr>
            <p:cNvPr id="152" name="pole tekstowe 151">
              <a:extLst>
                <a:ext uri="{FF2B5EF4-FFF2-40B4-BE49-F238E27FC236}">
                  <a16:creationId xmlns:a16="http://schemas.microsoft.com/office/drawing/2014/main" id="{8CAA56FC-706C-4C1C-8DD0-36E3C06A9AE3}"/>
                </a:ext>
              </a:extLst>
            </p:cNvPr>
            <p:cNvSpPr txBox="1"/>
            <p:nvPr/>
          </p:nvSpPr>
          <p:spPr>
            <a:xfrm>
              <a:off x="1224176" y="3287010"/>
              <a:ext cx="4243607" cy="781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ptos" panose="02110004020202020204"/>
              </a:endParaRPr>
            </a:p>
          </p:txBody>
        </p:sp>
      </p:grpSp>
      <p:sp>
        <p:nvSpPr>
          <p:cNvPr id="147" name="Prostokąt 146">
            <a:extLst>
              <a:ext uri="{FF2B5EF4-FFF2-40B4-BE49-F238E27FC236}">
                <a16:creationId xmlns:a16="http://schemas.microsoft.com/office/drawing/2014/main" id="{C126CD06-1BFC-4E12-A529-0E5898DB9D6D}"/>
              </a:ext>
            </a:extLst>
          </p:cNvPr>
          <p:cNvSpPr/>
          <p:nvPr/>
        </p:nvSpPr>
        <p:spPr>
          <a:xfrm>
            <a:off x="10674616" y="4542640"/>
            <a:ext cx="6365411" cy="1172054"/>
          </a:xfrm>
          <a:prstGeom prst="rect">
            <a:avLst/>
          </a:pr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/>
            <a:endParaRPr lang="pl-PL" sz="27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</a:endParaRPr>
          </a:p>
        </p:txBody>
      </p: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48425E4C-D540-4798-8D32-1079063054BA}"/>
              </a:ext>
            </a:extLst>
          </p:cNvPr>
          <p:cNvGrpSpPr/>
          <p:nvPr/>
        </p:nvGrpSpPr>
        <p:grpSpPr>
          <a:xfrm>
            <a:off x="10191493" y="1623148"/>
            <a:ext cx="6365411" cy="1172054"/>
            <a:chOff x="6015346" y="2505641"/>
            <a:chExt cx="4243607" cy="781369"/>
          </a:xfrm>
        </p:grpSpPr>
        <p:sp>
          <p:nvSpPr>
            <p:cNvPr id="150" name="Prostokąt 149">
              <a:extLst>
                <a:ext uri="{FF2B5EF4-FFF2-40B4-BE49-F238E27FC236}">
                  <a16:creationId xmlns:a16="http://schemas.microsoft.com/office/drawing/2014/main" id="{4784761B-4C24-440E-ACC5-D68E054D8D6F}"/>
                </a:ext>
              </a:extLst>
            </p:cNvPr>
            <p:cNvSpPr/>
            <p:nvPr/>
          </p:nvSpPr>
          <p:spPr>
            <a:xfrm>
              <a:off x="6015346" y="2505641"/>
              <a:ext cx="4243607" cy="781369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1371600"/>
              <a:endParaRPr lang="pl-PL" sz="2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ptos" panose="02110004020202020204"/>
              </a:endParaRPr>
            </a:p>
          </p:txBody>
        </p:sp>
        <p:sp>
          <p:nvSpPr>
            <p:cNvPr id="153" name="pole tekstowe 152">
              <a:extLst>
                <a:ext uri="{FF2B5EF4-FFF2-40B4-BE49-F238E27FC236}">
                  <a16:creationId xmlns:a16="http://schemas.microsoft.com/office/drawing/2014/main" id="{D05C75D7-144F-49C2-85A5-5548A484ED8F}"/>
                </a:ext>
              </a:extLst>
            </p:cNvPr>
            <p:cNvSpPr txBox="1"/>
            <p:nvPr/>
          </p:nvSpPr>
          <p:spPr>
            <a:xfrm>
              <a:off x="6015346" y="2505641"/>
              <a:ext cx="4243607" cy="781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ptos" panose="02110004020202020204"/>
              </a:endParaRP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9BF47C-6DD8-4663-B420-EA26628D9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908810"/>
              </p:ext>
            </p:extLst>
          </p:nvPr>
        </p:nvGraphicFramePr>
        <p:xfrm>
          <a:off x="10343696" y="1983183"/>
          <a:ext cx="7027248" cy="662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6E44D0B9-E65B-428D-918B-9698A5FB2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975" y="2197475"/>
            <a:ext cx="8093142" cy="6968333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DACDA728-7BBF-4387-90AA-C959995ED08E}"/>
              </a:ext>
            </a:extLst>
          </p:cNvPr>
          <p:cNvSpPr>
            <a:spLocks/>
          </p:cNvSpPr>
          <p:nvPr/>
        </p:nvSpPr>
        <p:spPr bwMode="auto">
          <a:xfrm rot="21301399">
            <a:off x="3547829" y="6809729"/>
            <a:ext cx="1105413" cy="1006610"/>
          </a:xfrm>
          <a:custGeom>
            <a:avLst/>
            <a:gdLst/>
            <a:ahLst/>
            <a:cxnLst>
              <a:cxn ang="0">
                <a:pos x="400" y="38"/>
              </a:cxn>
              <a:cxn ang="0">
                <a:pos x="433" y="56"/>
              </a:cxn>
              <a:cxn ang="0">
                <a:pos x="491" y="107"/>
              </a:cxn>
              <a:cxn ang="0">
                <a:pos x="502" y="132"/>
              </a:cxn>
              <a:cxn ang="0">
                <a:pos x="493" y="213"/>
              </a:cxn>
              <a:cxn ang="0">
                <a:pos x="478" y="236"/>
              </a:cxn>
              <a:cxn ang="0">
                <a:pos x="443" y="267"/>
              </a:cxn>
              <a:cxn ang="0">
                <a:pos x="408" y="284"/>
              </a:cxn>
              <a:cxn ang="0">
                <a:pos x="386" y="291"/>
              </a:cxn>
              <a:cxn ang="0">
                <a:pos x="368" y="298"/>
              </a:cxn>
              <a:cxn ang="0">
                <a:pos x="324" y="309"/>
              </a:cxn>
              <a:cxn ang="0">
                <a:pos x="298" y="312"/>
              </a:cxn>
              <a:cxn ang="0">
                <a:pos x="271" y="315"/>
              </a:cxn>
              <a:cxn ang="0">
                <a:pos x="237" y="314"/>
              </a:cxn>
              <a:cxn ang="0">
                <a:pos x="198" y="312"/>
              </a:cxn>
              <a:cxn ang="0">
                <a:pos x="152" y="304"/>
              </a:cxn>
              <a:cxn ang="0">
                <a:pos x="132" y="301"/>
              </a:cxn>
              <a:cxn ang="0">
                <a:pos x="114" y="294"/>
              </a:cxn>
              <a:cxn ang="0">
                <a:pos x="98" y="289"/>
              </a:cxn>
              <a:cxn ang="0">
                <a:pos x="91" y="286"/>
              </a:cxn>
              <a:cxn ang="0">
                <a:pos x="71" y="275"/>
              </a:cxn>
              <a:cxn ang="0">
                <a:pos x="22" y="230"/>
              </a:cxn>
              <a:cxn ang="0">
                <a:pos x="8" y="207"/>
              </a:cxn>
              <a:cxn ang="0">
                <a:pos x="2" y="184"/>
              </a:cxn>
              <a:cxn ang="0">
                <a:pos x="23" y="132"/>
              </a:cxn>
              <a:cxn ang="0">
                <a:pos x="35" y="126"/>
              </a:cxn>
              <a:cxn ang="0">
                <a:pos x="48" y="111"/>
              </a:cxn>
              <a:cxn ang="0">
                <a:pos x="61" y="99"/>
              </a:cxn>
              <a:cxn ang="0">
                <a:pos x="84" y="89"/>
              </a:cxn>
              <a:cxn ang="0">
                <a:pos x="91" y="84"/>
              </a:cxn>
              <a:cxn ang="0">
                <a:pos x="101" y="81"/>
              </a:cxn>
              <a:cxn ang="0">
                <a:pos x="121" y="78"/>
              </a:cxn>
              <a:cxn ang="0">
                <a:pos x="140" y="69"/>
              </a:cxn>
              <a:cxn ang="0">
                <a:pos x="150" y="67"/>
              </a:cxn>
              <a:cxn ang="0">
                <a:pos x="167" y="61"/>
              </a:cxn>
              <a:cxn ang="0">
                <a:pos x="186" y="57"/>
              </a:cxn>
              <a:cxn ang="0">
                <a:pos x="178" y="63"/>
              </a:cxn>
              <a:cxn ang="0">
                <a:pos x="211" y="55"/>
              </a:cxn>
              <a:cxn ang="0">
                <a:pos x="259" y="55"/>
              </a:cxn>
              <a:cxn ang="0">
                <a:pos x="273" y="55"/>
              </a:cxn>
              <a:cxn ang="0">
                <a:pos x="304" y="54"/>
              </a:cxn>
              <a:cxn ang="0">
                <a:pos x="291" y="57"/>
              </a:cxn>
              <a:cxn ang="0">
                <a:pos x="263" y="56"/>
              </a:cxn>
              <a:cxn ang="0">
                <a:pos x="208" y="66"/>
              </a:cxn>
              <a:cxn ang="0">
                <a:pos x="121" y="89"/>
              </a:cxn>
              <a:cxn ang="0">
                <a:pos x="36" y="136"/>
              </a:cxn>
              <a:cxn ang="0">
                <a:pos x="20" y="201"/>
              </a:cxn>
              <a:cxn ang="0">
                <a:pos x="54" y="244"/>
              </a:cxn>
              <a:cxn ang="0">
                <a:pos x="161" y="294"/>
              </a:cxn>
              <a:cxn ang="0">
                <a:pos x="225" y="303"/>
              </a:cxn>
              <a:cxn ang="0">
                <a:pos x="309" y="301"/>
              </a:cxn>
              <a:cxn ang="0">
                <a:pos x="494" y="151"/>
              </a:cxn>
              <a:cxn ang="0">
                <a:pos x="464" y="92"/>
              </a:cxn>
              <a:cxn ang="0">
                <a:pos x="277" y="1"/>
              </a:cxn>
            </a:cxnLst>
            <a:rect l="0" t="0" r="r" b="b"/>
            <a:pathLst>
              <a:path w="507" h="316">
                <a:moveTo>
                  <a:pt x="277" y="1"/>
                </a:moveTo>
                <a:cubicBezTo>
                  <a:pt x="293" y="0"/>
                  <a:pt x="312" y="8"/>
                  <a:pt x="329" y="10"/>
                </a:cubicBezTo>
                <a:cubicBezTo>
                  <a:pt x="331" y="10"/>
                  <a:pt x="328" y="12"/>
                  <a:pt x="332" y="12"/>
                </a:cubicBezTo>
                <a:cubicBezTo>
                  <a:pt x="349" y="14"/>
                  <a:pt x="373" y="23"/>
                  <a:pt x="390" y="34"/>
                </a:cubicBezTo>
                <a:cubicBezTo>
                  <a:pt x="389" y="34"/>
                  <a:pt x="389" y="34"/>
                  <a:pt x="389" y="34"/>
                </a:cubicBezTo>
                <a:cubicBezTo>
                  <a:pt x="392" y="36"/>
                  <a:pt x="397" y="36"/>
                  <a:pt x="400" y="38"/>
                </a:cubicBezTo>
                <a:cubicBezTo>
                  <a:pt x="400" y="38"/>
                  <a:pt x="399" y="38"/>
                  <a:pt x="400" y="39"/>
                </a:cubicBezTo>
                <a:cubicBezTo>
                  <a:pt x="401" y="38"/>
                  <a:pt x="406" y="41"/>
                  <a:pt x="408" y="41"/>
                </a:cubicBezTo>
                <a:cubicBezTo>
                  <a:pt x="409" y="42"/>
                  <a:pt x="409" y="43"/>
                  <a:pt x="410" y="45"/>
                </a:cubicBezTo>
                <a:cubicBezTo>
                  <a:pt x="413" y="44"/>
                  <a:pt x="413" y="44"/>
                  <a:pt x="413" y="44"/>
                </a:cubicBezTo>
                <a:cubicBezTo>
                  <a:pt x="420" y="45"/>
                  <a:pt x="426" y="52"/>
                  <a:pt x="434" y="56"/>
                </a:cubicBezTo>
                <a:cubicBezTo>
                  <a:pt x="434" y="56"/>
                  <a:pt x="433" y="55"/>
                  <a:pt x="433" y="56"/>
                </a:cubicBezTo>
                <a:cubicBezTo>
                  <a:pt x="446" y="62"/>
                  <a:pt x="460" y="73"/>
                  <a:pt x="471" y="84"/>
                </a:cubicBezTo>
                <a:cubicBezTo>
                  <a:pt x="470" y="84"/>
                  <a:pt x="469" y="84"/>
                  <a:pt x="470" y="85"/>
                </a:cubicBezTo>
                <a:cubicBezTo>
                  <a:pt x="471" y="85"/>
                  <a:pt x="475" y="88"/>
                  <a:pt x="478" y="91"/>
                </a:cubicBezTo>
                <a:cubicBezTo>
                  <a:pt x="478" y="93"/>
                  <a:pt x="483" y="96"/>
                  <a:pt x="485" y="100"/>
                </a:cubicBezTo>
                <a:cubicBezTo>
                  <a:pt x="485" y="100"/>
                  <a:pt x="485" y="100"/>
                  <a:pt x="485" y="100"/>
                </a:cubicBezTo>
                <a:cubicBezTo>
                  <a:pt x="488" y="102"/>
                  <a:pt x="487" y="105"/>
                  <a:pt x="491" y="107"/>
                </a:cubicBezTo>
                <a:cubicBezTo>
                  <a:pt x="491" y="109"/>
                  <a:pt x="491" y="109"/>
                  <a:pt x="491" y="109"/>
                </a:cubicBezTo>
                <a:cubicBezTo>
                  <a:pt x="493" y="110"/>
                  <a:pt x="492" y="114"/>
                  <a:pt x="495" y="117"/>
                </a:cubicBezTo>
                <a:cubicBezTo>
                  <a:pt x="495" y="116"/>
                  <a:pt x="495" y="116"/>
                  <a:pt x="495" y="116"/>
                </a:cubicBezTo>
                <a:cubicBezTo>
                  <a:pt x="497" y="119"/>
                  <a:pt x="497" y="120"/>
                  <a:pt x="498" y="123"/>
                </a:cubicBezTo>
                <a:cubicBezTo>
                  <a:pt x="498" y="123"/>
                  <a:pt x="498" y="123"/>
                  <a:pt x="498" y="123"/>
                </a:cubicBezTo>
                <a:cubicBezTo>
                  <a:pt x="500" y="129"/>
                  <a:pt x="500" y="132"/>
                  <a:pt x="502" y="132"/>
                </a:cubicBezTo>
                <a:cubicBezTo>
                  <a:pt x="501" y="134"/>
                  <a:pt x="499" y="126"/>
                  <a:pt x="499" y="130"/>
                </a:cubicBezTo>
                <a:cubicBezTo>
                  <a:pt x="507" y="149"/>
                  <a:pt x="507" y="171"/>
                  <a:pt x="502" y="191"/>
                </a:cubicBezTo>
                <a:cubicBezTo>
                  <a:pt x="501" y="193"/>
                  <a:pt x="500" y="194"/>
                  <a:pt x="500" y="194"/>
                </a:cubicBezTo>
                <a:cubicBezTo>
                  <a:pt x="500" y="196"/>
                  <a:pt x="497" y="202"/>
                  <a:pt x="498" y="204"/>
                </a:cubicBezTo>
                <a:cubicBezTo>
                  <a:pt x="498" y="203"/>
                  <a:pt x="496" y="205"/>
                  <a:pt x="496" y="206"/>
                </a:cubicBezTo>
                <a:cubicBezTo>
                  <a:pt x="494" y="209"/>
                  <a:pt x="496" y="210"/>
                  <a:pt x="493" y="213"/>
                </a:cubicBezTo>
                <a:cubicBezTo>
                  <a:pt x="494" y="212"/>
                  <a:pt x="493" y="211"/>
                  <a:pt x="493" y="211"/>
                </a:cubicBezTo>
                <a:cubicBezTo>
                  <a:pt x="492" y="215"/>
                  <a:pt x="490" y="219"/>
                  <a:pt x="488" y="222"/>
                </a:cubicBezTo>
                <a:cubicBezTo>
                  <a:pt x="488" y="222"/>
                  <a:pt x="488" y="221"/>
                  <a:pt x="488" y="221"/>
                </a:cubicBezTo>
                <a:cubicBezTo>
                  <a:pt x="487" y="225"/>
                  <a:pt x="483" y="227"/>
                  <a:pt x="481" y="231"/>
                </a:cubicBezTo>
                <a:cubicBezTo>
                  <a:pt x="481" y="229"/>
                  <a:pt x="481" y="229"/>
                  <a:pt x="481" y="229"/>
                </a:cubicBezTo>
                <a:cubicBezTo>
                  <a:pt x="477" y="234"/>
                  <a:pt x="482" y="232"/>
                  <a:pt x="478" y="236"/>
                </a:cubicBezTo>
                <a:cubicBezTo>
                  <a:pt x="478" y="234"/>
                  <a:pt x="478" y="235"/>
                  <a:pt x="478" y="234"/>
                </a:cubicBezTo>
                <a:cubicBezTo>
                  <a:pt x="475" y="239"/>
                  <a:pt x="470" y="245"/>
                  <a:pt x="466" y="248"/>
                </a:cubicBezTo>
                <a:cubicBezTo>
                  <a:pt x="466" y="248"/>
                  <a:pt x="466" y="248"/>
                  <a:pt x="466" y="248"/>
                </a:cubicBezTo>
                <a:cubicBezTo>
                  <a:pt x="462" y="252"/>
                  <a:pt x="457" y="255"/>
                  <a:pt x="452" y="259"/>
                </a:cubicBezTo>
                <a:cubicBezTo>
                  <a:pt x="450" y="260"/>
                  <a:pt x="452" y="257"/>
                  <a:pt x="447" y="261"/>
                </a:cubicBezTo>
                <a:cubicBezTo>
                  <a:pt x="448" y="262"/>
                  <a:pt x="439" y="267"/>
                  <a:pt x="443" y="267"/>
                </a:cubicBezTo>
                <a:cubicBezTo>
                  <a:pt x="439" y="269"/>
                  <a:pt x="431" y="272"/>
                  <a:pt x="429" y="274"/>
                </a:cubicBezTo>
                <a:cubicBezTo>
                  <a:pt x="430" y="273"/>
                  <a:pt x="425" y="274"/>
                  <a:pt x="429" y="272"/>
                </a:cubicBezTo>
                <a:cubicBezTo>
                  <a:pt x="426" y="272"/>
                  <a:pt x="426" y="272"/>
                  <a:pt x="426" y="272"/>
                </a:cubicBezTo>
                <a:cubicBezTo>
                  <a:pt x="426" y="271"/>
                  <a:pt x="429" y="271"/>
                  <a:pt x="427" y="270"/>
                </a:cubicBezTo>
                <a:cubicBezTo>
                  <a:pt x="426" y="271"/>
                  <a:pt x="421" y="275"/>
                  <a:pt x="419" y="275"/>
                </a:cubicBezTo>
                <a:cubicBezTo>
                  <a:pt x="416" y="278"/>
                  <a:pt x="413" y="281"/>
                  <a:pt x="408" y="284"/>
                </a:cubicBezTo>
                <a:cubicBezTo>
                  <a:pt x="410" y="282"/>
                  <a:pt x="405" y="283"/>
                  <a:pt x="407" y="282"/>
                </a:cubicBezTo>
                <a:cubicBezTo>
                  <a:pt x="405" y="284"/>
                  <a:pt x="402" y="286"/>
                  <a:pt x="400" y="288"/>
                </a:cubicBezTo>
                <a:cubicBezTo>
                  <a:pt x="398" y="289"/>
                  <a:pt x="399" y="287"/>
                  <a:pt x="397" y="288"/>
                </a:cubicBezTo>
                <a:cubicBezTo>
                  <a:pt x="397" y="289"/>
                  <a:pt x="396" y="289"/>
                  <a:pt x="395" y="290"/>
                </a:cubicBezTo>
                <a:cubicBezTo>
                  <a:pt x="394" y="290"/>
                  <a:pt x="387" y="293"/>
                  <a:pt x="385" y="292"/>
                </a:cubicBezTo>
                <a:cubicBezTo>
                  <a:pt x="384" y="292"/>
                  <a:pt x="389" y="291"/>
                  <a:pt x="386" y="291"/>
                </a:cubicBezTo>
                <a:cubicBezTo>
                  <a:pt x="382" y="292"/>
                  <a:pt x="382" y="292"/>
                  <a:pt x="379" y="294"/>
                </a:cubicBezTo>
                <a:cubicBezTo>
                  <a:pt x="379" y="293"/>
                  <a:pt x="379" y="293"/>
                  <a:pt x="379" y="293"/>
                </a:cubicBezTo>
                <a:cubicBezTo>
                  <a:pt x="376" y="294"/>
                  <a:pt x="372" y="296"/>
                  <a:pt x="375" y="297"/>
                </a:cubicBezTo>
                <a:cubicBezTo>
                  <a:pt x="376" y="296"/>
                  <a:pt x="374" y="296"/>
                  <a:pt x="376" y="295"/>
                </a:cubicBezTo>
                <a:cubicBezTo>
                  <a:pt x="375" y="297"/>
                  <a:pt x="371" y="298"/>
                  <a:pt x="367" y="299"/>
                </a:cubicBezTo>
                <a:cubicBezTo>
                  <a:pt x="368" y="299"/>
                  <a:pt x="368" y="298"/>
                  <a:pt x="368" y="298"/>
                </a:cubicBezTo>
                <a:cubicBezTo>
                  <a:pt x="363" y="300"/>
                  <a:pt x="358" y="302"/>
                  <a:pt x="353" y="304"/>
                </a:cubicBezTo>
                <a:cubicBezTo>
                  <a:pt x="353" y="305"/>
                  <a:pt x="354" y="302"/>
                  <a:pt x="355" y="302"/>
                </a:cubicBezTo>
                <a:cubicBezTo>
                  <a:pt x="348" y="303"/>
                  <a:pt x="341" y="307"/>
                  <a:pt x="334" y="306"/>
                </a:cubicBezTo>
                <a:cubicBezTo>
                  <a:pt x="335" y="306"/>
                  <a:pt x="335" y="307"/>
                  <a:pt x="335" y="307"/>
                </a:cubicBezTo>
                <a:cubicBezTo>
                  <a:pt x="331" y="308"/>
                  <a:pt x="331" y="307"/>
                  <a:pt x="329" y="307"/>
                </a:cubicBezTo>
                <a:cubicBezTo>
                  <a:pt x="329" y="307"/>
                  <a:pt x="326" y="308"/>
                  <a:pt x="324" y="309"/>
                </a:cubicBezTo>
                <a:cubicBezTo>
                  <a:pt x="323" y="309"/>
                  <a:pt x="323" y="308"/>
                  <a:pt x="325" y="308"/>
                </a:cubicBezTo>
                <a:cubicBezTo>
                  <a:pt x="322" y="309"/>
                  <a:pt x="309" y="312"/>
                  <a:pt x="301" y="312"/>
                </a:cubicBezTo>
                <a:cubicBezTo>
                  <a:pt x="301" y="312"/>
                  <a:pt x="296" y="314"/>
                  <a:pt x="294" y="314"/>
                </a:cubicBezTo>
                <a:cubicBezTo>
                  <a:pt x="295" y="313"/>
                  <a:pt x="295" y="313"/>
                  <a:pt x="295" y="313"/>
                </a:cubicBezTo>
                <a:cubicBezTo>
                  <a:pt x="293" y="312"/>
                  <a:pt x="289" y="313"/>
                  <a:pt x="289" y="313"/>
                </a:cubicBezTo>
                <a:cubicBezTo>
                  <a:pt x="285" y="314"/>
                  <a:pt x="303" y="310"/>
                  <a:pt x="298" y="312"/>
                </a:cubicBezTo>
                <a:cubicBezTo>
                  <a:pt x="297" y="311"/>
                  <a:pt x="291" y="314"/>
                  <a:pt x="292" y="312"/>
                </a:cubicBezTo>
                <a:cubicBezTo>
                  <a:pt x="289" y="313"/>
                  <a:pt x="285" y="314"/>
                  <a:pt x="282" y="313"/>
                </a:cubicBezTo>
                <a:cubicBezTo>
                  <a:pt x="283" y="314"/>
                  <a:pt x="285" y="312"/>
                  <a:pt x="282" y="312"/>
                </a:cubicBezTo>
                <a:cubicBezTo>
                  <a:pt x="277" y="312"/>
                  <a:pt x="280" y="313"/>
                  <a:pt x="276" y="313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3" y="315"/>
                  <a:pt x="269" y="314"/>
                  <a:pt x="271" y="315"/>
                </a:cubicBezTo>
                <a:cubicBezTo>
                  <a:pt x="270" y="314"/>
                  <a:pt x="264" y="316"/>
                  <a:pt x="264" y="314"/>
                </a:cubicBezTo>
                <a:cubicBezTo>
                  <a:pt x="265" y="313"/>
                  <a:pt x="265" y="313"/>
                  <a:pt x="265" y="313"/>
                </a:cubicBezTo>
                <a:cubicBezTo>
                  <a:pt x="262" y="313"/>
                  <a:pt x="261" y="314"/>
                  <a:pt x="259" y="315"/>
                </a:cubicBezTo>
                <a:cubicBezTo>
                  <a:pt x="259" y="315"/>
                  <a:pt x="259" y="314"/>
                  <a:pt x="259" y="314"/>
                </a:cubicBezTo>
                <a:cubicBezTo>
                  <a:pt x="258" y="316"/>
                  <a:pt x="253" y="314"/>
                  <a:pt x="251" y="316"/>
                </a:cubicBezTo>
                <a:cubicBezTo>
                  <a:pt x="246" y="315"/>
                  <a:pt x="239" y="316"/>
                  <a:pt x="237" y="314"/>
                </a:cubicBezTo>
                <a:cubicBezTo>
                  <a:pt x="233" y="315"/>
                  <a:pt x="230" y="315"/>
                  <a:pt x="226" y="315"/>
                </a:cubicBezTo>
                <a:cubicBezTo>
                  <a:pt x="227" y="315"/>
                  <a:pt x="228" y="315"/>
                  <a:pt x="228" y="314"/>
                </a:cubicBezTo>
                <a:cubicBezTo>
                  <a:pt x="226" y="313"/>
                  <a:pt x="225" y="314"/>
                  <a:pt x="223" y="314"/>
                </a:cubicBezTo>
                <a:cubicBezTo>
                  <a:pt x="223" y="314"/>
                  <a:pt x="218" y="313"/>
                  <a:pt x="215" y="312"/>
                </a:cubicBezTo>
                <a:cubicBezTo>
                  <a:pt x="211" y="312"/>
                  <a:pt x="212" y="313"/>
                  <a:pt x="212" y="314"/>
                </a:cubicBezTo>
                <a:cubicBezTo>
                  <a:pt x="209" y="312"/>
                  <a:pt x="202" y="315"/>
                  <a:pt x="198" y="312"/>
                </a:cubicBezTo>
                <a:cubicBezTo>
                  <a:pt x="199" y="312"/>
                  <a:pt x="203" y="312"/>
                  <a:pt x="200" y="311"/>
                </a:cubicBezTo>
                <a:cubicBezTo>
                  <a:pt x="197" y="309"/>
                  <a:pt x="194" y="312"/>
                  <a:pt x="189" y="310"/>
                </a:cubicBezTo>
                <a:cubicBezTo>
                  <a:pt x="190" y="312"/>
                  <a:pt x="190" y="312"/>
                  <a:pt x="190" y="312"/>
                </a:cubicBezTo>
                <a:cubicBezTo>
                  <a:pt x="188" y="311"/>
                  <a:pt x="182" y="312"/>
                  <a:pt x="183" y="311"/>
                </a:cubicBezTo>
                <a:cubicBezTo>
                  <a:pt x="181" y="311"/>
                  <a:pt x="177" y="309"/>
                  <a:pt x="177" y="311"/>
                </a:cubicBezTo>
                <a:cubicBezTo>
                  <a:pt x="169" y="308"/>
                  <a:pt x="156" y="308"/>
                  <a:pt x="152" y="304"/>
                </a:cubicBezTo>
                <a:cubicBezTo>
                  <a:pt x="151" y="304"/>
                  <a:pt x="148" y="303"/>
                  <a:pt x="148" y="304"/>
                </a:cubicBezTo>
                <a:cubicBezTo>
                  <a:pt x="150" y="306"/>
                  <a:pt x="151" y="304"/>
                  <a:pt x="152" y="305"/>
                </a:cubicBezTo>
                <a:cubicBezTo>
                  <a:pt x="151" y="305"/>
                  <a:pt x="150" y="305"/>
                  <a:pt x="150" y="305"/>
                </a:cubicBezTo>
                <a:cubicBezTo>
                  <a:pt x="147" y="305"/>
                  <a:pt x="145" y="304"/>
                  <a:pt x="148" y="303"/>
                </a:cubicBezTo>
                <a:cubicBezTo>
                  <a:pt x="143" y="301"/>
                  <a:pt x="142" y="304"/>
                  <a:pt x="134" y="302"/>
                </a:cubicBezTo>
                <a:cubicBezTo>
                  <a:pt x="135" y="301"/>
                  <a:pt x="134" y="301"/>
                  <a:pt x="132" y="301"/>
                </a:cubicBezTo>
                <a:cubicBezTo>
                  <a:pt x="128" y="301"/>
                  <a:pt x="128" y="301"/>
                  <a:pt x="128" y="301"/>
                </a:cubicBezTo>
                <a:cubicBezTo>
                  <a:pt x="123" y="299"/>
                  <a:pt x="126" y="298"/>
                  <a:pt x="126" y="297"/>
                </a:cubicBezTo>
                <a:cubicBezTo>
                  <a:pt x="123" y="297"/>
                  <a:pt x="120" y="296"/>
                  <a:pt x="119" y="296"/>
                </a:cubicBezTo>
                <a:cubicBezTo>
                  <a:pt x="116" y="294"/>
                  <a:pt x="116" y="294"/>
                  <a:pt x="116" y="294"/>
                </a:cubicBezTo>
                <a:cubicBezTo>
                  <a:pt x="118" y="295"/>
                  <a:pt x="114" y="294"/>
                  <a:pt x="113" y="293"/>
                </a:cubicBezTo>
                <a:cubicBezTo>
                  <a:pt x="114" y="294"/>
                  <a:pt x="114" y="294"/>
                  <a:pt x="114" y="294"/>
                </a:cubicBezTo>
                <a:cubicBezTo>
                  <a:pt x="114" y="293"/>
                  <a:pt x="111" y="292"/>
                  <a:pt x="109" y="292"/>
                </a:cubicBezTo>
                <a:cubicBezTo>
                  <a:pt x="109" y="293"/>
                  <a:pt x="112" y="294"/>
                  <a:pt x="114" y="295"/>
                </a:cubicBezTo>
                <a:cubicBezTo>
                  <a:pt x="112" y="295"/>
                  <a:pt x="110" y="294"/>
                  <a:pt x="109" y="294"/>
                </a:cubicBezTo>
                <a:cubicBezTo>
                  <a:pt x="109" y="293"/>
                  <a:pt x="105" y="292"/>
                  <a:pt x="103" y="291"/>
                </a:cubicBezTo>
                <a:cubicBezTo>
                  <a:pt x="101" y="290"/>
                  <a:pt x="100" y="291"/>
                  <a:pt x="99" y="290"/>
                </a:cubicBezTo>
                <a:cubicBezTo>
                  <a:pt x="100" y="290"/>
                  <a:pt x="96" y="289"/>
                  <a:pt x="98" y="289"/>
                </a:cubicBezTo>
                <a:cubicBezTo>
                  <a:pt x="99" y="289"/>
                  <a:pt x="99" y="290"/>
                  <a:pt x="101" y="290"/>
                </a:cubicBezTo>
                <a:cubicBezTo>
                  <a:pt x="99" y="289"/>
                  <a:pt x="100" y="288"/>
                  <a:pt x="97" y="288"/>
                </a:cubicBezTo>
                <a:cubicBezTo>
                  <a:pt x="94" y="287"/>
                  <a:pt x="96" y="290"/>
                  <a:pt x="92" y="287"/>
                </a:cubicBezTo>
                <a:cubicBezTo>
                  <a:pt x="94" y="288"/>
                  <a:pt x="94" y="287"/>
                  <a:pt x="95" y="287"/>
                </a:cubicBezTo>
                <a:cubicBezTo>
                  <a:pt x="91" y="285"/>
                  <a:pt x="91" y="285"/>
                  <a:pt x="91" y="285"/>
                </a:cubicBezTo>
                <a:cubicBezTo>
                  <a:pt x="91" y="286"/>
                  <a:pt x="91" y="286"/>
                  <a:pt x="91" y="286"/>
                </a:cubicBezTo>
                <a:cubicBezTo>
                  <a:pt x="90" y="285"/>
                  <a:pt x="91" y="285"/>
                  <a:pt x="91" y="285"/>
                </a:cubicBezTo>
                <a:cubicBezTo>
                  <a:pt x="89" y="286"/>
                  <a:pt x="84" y="282"/>
                  <a:pt x="83" y="283"/>
                </a:cubicBezTo>
                <a:cubicBezTo>
                  <a:pt x="81" y="282"/>
                  <a:pt x="79" y="280"/>
                  <a:pt x="77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6" y="277"/>
                  <a:pt x="73" y="275"/>
                  <a:pt x="70" y="275"/>
                </a:cubicBezTo>
                <a:cubicBezTo>
                  <a:pt x="71" y="275"/>
                  <a:pt x="71" y="275"/>
                  <a:pt x="71" y="275"/>
                </a:cubicBezTo>
                <a:cubicBezTo>
                  <a:pt x="69" y="274"/>
                  <a:pt x="67" y="272"/>
                  <a:pt x="65" y="271"/>
                </a:cubicBezTo>
                <a:cubicBezTo>
                  <a:pt x="63" y="269"/>
                  <a:pt x="66" y="268"/>
                  <a:pt x="62" y="266"/>
                </a:cubicBezTo>
                <a:cubicBezTo>
                  <a:pt x="60" y="264"/>
                  <a:pt x="57" y="264"/>
                  <a:pt x="57" y="266"/>
                </a:cubicBezTo>
                <a:cubicBezTo>
                  <a:pt x="53" y="261"/>
                  <a:pt x="46" y="258"/>
                  <a:pt x="43" y="252"/>
                </a:cubicBezTo>
                <a:cubicBezTo>
                  <a:pt x="42" y="252"/>
                  <a:pt x="42" y="253"/>
                  <a:pt x="40" y="252"/>
                </a:cubicBezTo>
                <a:cubicBezTo>
                  <a:pt x="34" y="245"/>
                  <a:pt x="25" y="238"/>
                  <a:pt x="22" y="230"/>
                </a:cubicBezTo>
                <a:cubicBezTo>
                  <a:pt x="24" y="232"/>
                  <a:pt x="23" y="230"/>
                  <a:pt x="23" y="229"/>
                </a:cubicBezTo>
                <a:cubicBezTo>
                  <a:pt x="21" y="228"/>
                  <a:pt x="22" y="227"/>
                  <a:pt x="20" y="227"/>
                </a:cubicBezTo>
                <a:cubicBezTo>
                  <a:pt x="20" y="228"/>
                  <a:pt x="19" y="228"/>
                  <a:pt x="21" y="230"/>
                </a:cubicBezTo>
                <a:cubicBezTo>
                  <a:pt x="16" y="226"/>
                  <a:pt x="12" y="218"/>
                  <a:pt x="11" y="215"/>
                </a:cubicBezTo>
                <a:cubicBezTo>
                  <a:pt x="11" y="217"/>
                  <a:pt x="11" y="216"/>
                  <a:pt x="10" y="215"/>
                </a:cubicBezTo>
                <a:cubicBezTo>
                  <a:pt x="11" y="214"/>
                  <a:pt x="10" y="210"/>
                  <a:pt x="8" y="207"/>
                </a:cubicBezTo>
                <a:cubicBezTo>
                  <a:pt x="7" y="207"/>
                  <a:pt x="7" y="207"/>
                  <a:pt x="7" y="207"/>
                </a:cubicBezTo>
                <a:cubicBezTo>
                  <a:pt x="7" y="205"/>
                  <a:pt x="7" y="205"/>
                  <a:pt x="7" y="205"/>
                </a:cubicBezTo>
                <a:cubicBezTo>
                  <a:pt x="6" y="204"/>
                  <a:pt x="4" y="204"/>
                  <a:pt x="4" y="201"/>
                </a:cubicBezTo>
                <a:cubicBezTo>
                  <a:pt x="4" y="200"/>
                  <a:pt x="5" y="200"/>
                  <a:pt x="5" y="200"/>
                </a:cubicBezTo>
                <a:cubicBezTo>
                  <a:pt x="3" y="196"/>
                  <a:pt x="0" y="192"/>
                  <a:pt x="1" y="188"/>
                </a:cubicBezTo>
                <a:cubicBezTo>
                  <a:pt x="2" y="184"/>
                  <a:pt x="2" y="184"/>
                  <a:pt x="2" y="184"/>
                </a:cubicBezTo>
                <a:cubicBezTo>
                  <a:pt x="2" y="183"/>
                  <a:pt x="1" y="180"/>
                  <a:pt x="1" y="183"/>
                </a:cubicBezTo>
                <a:cubicBezTo>
                  <a:pt x="1" y="176"/>
                  <a:pt x="2" y="172"/>
                  <a:pt x="4" y="170"/>
                </a:cubicBezTo>
                <a:cubicBezTo>
                  <a:pt x="2" y="158"/>
                  <a:pt x="10" y="142"/>
                  <a:pt x="19" y="133"/>
                </a:cubicBezTo>
                <a:cubicBezTo>
                  <a:pt x="19" y="134"/>
                  <a:pt x="19" y="134"/>
                  <a:pt x="19" y="134"/>
                </a:cubicBezTo>
                <a:cubicBezTo>
                  <a:pt x="22" y="132"/>
                  <a:pt x="20" y="132"/>
                  <a:pt x="22" y="130"/>
                </a:cubicBezTo>
                <a:cubicBezTo>
                  <a:pt x="21" y="131"/>
                  <a:pt x="24" y="129"/>
                  <a:pt x="23" y="132"/>
                </a:cubicBezTo>
                <a:cubicBezTo>
                  <a:pt x="27" y="129"/>
                  <a:pt x="27" y="127"/>
                  <a:pt x="29" y="124"/>
                </a:cubicBezTo>
                <a:cubicBezTo>
                  <a:pt x="29" y="123"/>
                  <a:pt x="27" y="126"/>
                  <a:pt x="27" y="125"/>
                </a:cubicBezTo>
                <a:cubicBezTo>
                  <a:pt x="27" y="124"/>
                  <a:pt x="33" y="121"/>
                  <a:pt x="32" y="119"/>
                </a:cubicBezTo>
                <a:cubicBezTo>
                  <a:pt x="33" y="119"/>
                  <a:pt x="33" y="120"/>
                  <a:pt x="33" y="121"/>
                </a:cubicBezTo>
                <a:cubicBezTo>
                  <a:pt x="35" y="119"/>
                  <a:pt x="35" y="119"/>
                  <a:pt x="35" y="119"/>
                </a:cubicBezTo>
                <a:cubicBezTo>
                  <a:pt x="39" y="118"/>
                  <a:pt x="31" y="126"/>
                  <a:pt x="35" y="126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40" y="123"/>
                  <a:pt x="33" y="129"/>
                  <a:pt x="38" y="125"/>
                </a:cubicBezTo>
                <a:cubicBezTo>
                  <a:pt x="40" y="123"/>
                  <a:pt x="40" y="120"/>
                  <a:pt x="38" y="121"/>
                </a:cubicBezTo>
                <a:cubicBezTo>
                  <a:pt x="42" y="117"/>
                  <a:pt x="38" y="117"/>
                  <a:pt x="43" y="113"/>
                </a:cubicBezTo>
                <a:cubicBezTo>
                  <a:pt x="45" y="113"/>
                  <a:pt x="39" y="116"/>
                  <a:pt x="41" y="116"/>
                </a:cubicBezTo>
                <a:cubicBezTo>
                  <a:pt x="44" y="116"/>
                  <a:pt x="45" y="112"/>
                  <a:pt x="48" y="111"/>
                </a:cubicBezTo>
                <a:cubicBezTo>
                  <a:pt x="45" y="112"/>
                  <a:pt x="47" y="110"/>
                  <a:pt x="48" y="108"/>
                </a:cubicBezTo>
                <a:cubicBezTo>
                  <a:pt x="51" y="107"/>
                  <a:pt x="47" y="111"/>
                  <a:pt x="51" y="108"/>
                </a:cubicBezTo>
                <a:cubicBezTo>
                  <a:pt x="51" y="107"/>
                  <a:pt x="55" y="104"/>
                  <a:pt x="51" y="106"/>
                </a:cubicBezTo>
                <a:cubicBezTo>
                  <a:pt x="52" y="103"/>
                  <a:pt x="55" y="104"/>
                  <a:pt x="57" y="101"/>
                </a:cubicBezTo>
                <a:cubicBezTo>
                  <a:pt x="59" y="102"/>
                  <a:pt x="54" y="106"/>
                  <a:pt x="59" y="104"/>
                </a:cubicBezTo>
                <a:cubicBezTo>
                  <a:pt x="58" y="103"/>
                  <a:pt x="64" y="100"/>
                  <a:pt x="61" y="99"/>
                </a:cubicBezTo>
                <a:cubicBezTo>
                  <a:pt x="62" y="99"/>
                  <a:pt x="63" y="99"/>
                  <a:pt x="62" y="101"/>
                </a:cubicBezTo>
                <a:cubicBezTo>
                  <a:pt x="65" y="100"/>
                  <a:pt x="67" y="95"/>
                  <a:pt x="69" y="97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5"/>
                  <a:pt x="72" y="95"/>
                  <a:pt x="73" y="95"/>
                </a:cubicBezTo>
                <a:cubicBezTo>
                  <a:pt x="76" y="94"/>
                  <a:pt x="80" y="90"/>
                  <a:pt x="81" y="92"/>
                </a:cubicBezTo>
                <a:cubicBezTo>
                  <a:pt x="81" y="91"/>
                  <a:pt x="87" y="89"/>
                  <a:pt x="84" y="89"/>
                </a:cubicBezTo>
                <a:cubicBezTo>
                  <a:pt x="80" y="89"/>
                  <a:pt x="81" y="91"/>
                  <a:pt x="78" y="91"/>
                </a:cubicBezTo>
                <a:cubicBezTo>
                  <a:pt x="81" y="91"/>
                  <a:pt x="83" y="88"/>
                  <a:pt x="84" y="87"/>
                </a:cubicBezTo>
                <a:cubicBezTo>
                  <a:pt x="85" y="88"/>
                  <a:pt x="85" y="88"/>
                  <a:pt x="85" y="88"/>
                </a:cubicBezTo>
                <a:cubicBezTo>
                  <a:pt x="86" y="87"/>
                  <a:pt x="89" y="86"/>
                  <a:pt x="89" y="85"/>
                </a:cubicBezTo>
                <a:cubicBezTo>
                  <a:pt x="88" y="86"/>
                  <a:pt x="89" y="86"/>
                  <a:pt x="90" y="86"/>
                </a:cubicBezTo>
                <a:cubicBezTo>
                  <a:pt x="91" y="84"/>
                  <a:pt x="91" y="84"/>
                  <a:pt x="91" y="84"/>
                </a:cubicBezTo>
                <a:cubicBezTo>
                  <a:pt x="95" y="82"/>
                  <a:pt x="93" y="85"/>
                  <a:pt x="97" y="83"/>
                </a:cubicBezTo>
                <a:cubicBezTo>
                  <a:pt x="94" y="85"/>
                  <a:pt x="94" y="85"/>
                  <a:pt x="94" y="85"/>
                </a:cubicBezTo>
                <a:cubicBezTo>
                  <a:pt x="95" y="85"/>
                  <a:pt x="96" y="85"/>
                  <a:pt x="99" y="84"/>
                </a:cubicBezTo>
                <a:cubicBezTo>
                  <a:pt x="99" y="83"/>
                  <a:pt x="100" y="81"/>
                  <a:pt x="101" y="80"/>
                </a:cubicBezTo>
                <a:cubicBezTo>
                  <a:pt x="103" y="79"/>
                  <a:pt x="102" y="81"/>
                  <a:pt x="104" y="79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101" y="82"/>
                  <a:pt x="104" y="82"/>
                  <a:pt x="108" y="81"/>
                </a:cubicBezTo>
                <a:cubicBezTo>
                  <a:pt x="110" y="79"/>
                  <a:pt x="113" y="77"/>
                  <a:pt x="109" y="78"/>
                </a:cubicBezTo>
                <a:cubicBezTo>
                  <a:pt x="111" y="77"/>
                  <a:pt x="113" y="77"/>
                  <a:pt x="112" y="78"/>
                </a:cubicBezTo>
                <a:cubicBezTo>
                  <a:pt x="116" y="76"/>
                  <a:pt x="111" y="77"/>
                  <a:pt x="114" y="75"/>
                </a:cubicBezTo>
                <a:cubicBezTo>
                  <a:pt x="116" y="75"/>
                  <a:pt x="121" y="75"/>
                  <a:pt x="124" y="75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120" y="79"/>
                  <a:pt x="125" y="77"/>
                  <a:pt x="124" y="79"/>
                </a:cubicBezTo>
                <a:cubicBezTo>
                  <a:pt x="125" y="79"/>
                  <a:pt x="127" y="78"/>
                  <a:pt x="128" y="77"/>
                </a:cubicBezTo>
                <a:cubicBezTo>
                  <a:pt x="123" y="76"/>
                  <a:pt x="133" y="72"/>
                  <a:pt x="131" y="71"/>
                </a:cubicBezTo>
                <a:cubicBezTo>
                  <a:pt x="137" y="68"/>
                  <a:pt x="136" y="75"/>
                  <a:pt x="142" y="70"/>
                </a:cubicBezTo>
                <a:cubicBezTo>
                  <a:pt x="141" y="69"/>
                  <a:pt x="144" y="67"/>
                  <a:pt x="140" y="69"/>
                </a:cubicBezTo>
                <a:cubicBezTo>
                  <a:pt x="144" y="68"/>
                  <a:pt x="142" y="66"/>
                  <a:pt x="147" y="65"/>
                </a:cubicBezTo>
                <a:cubicBezTo>
                  <a:pt x="144" y="67"/>
                  <a:pt x="151" y="66"/>
                  <a:pt x="147" y="69"/>
                </a:cubicBezTo>
                <a:cubicBezTo>
                  <a:pt x="147" y="68"/>
                  <a:pt x="144" y="69"/>
                  <a:pt x="143" y="70"/>
                </a:cubicBezTo>
                <a:cubicBezTo>
                  <a:pt x="145" y="70"/>
                  <a:pt x="143" y="72"/>
                  <a:pt x="147" y="71"/>
                </a:cubicBezTo>
                <a:cubicBezTo>
                  <a:pt x="150" y="70"/>
                  <a:pt x="153" y="69"/>
                  <a:pt x="152" y="68"/>
                </a:cubicBezTo>
                <a:cubicBezTo>
                  <a:pt x="152" y="67"/>
                  <a:pt x="148" y="69"/>
                  <a:pt x="150" y="67"/>
                </a:cubicBezTo>
                <a:cubicBezTo>
                  <a:pt x="155" y="66"/>
                  <a:pt x="156" y="67"/>
                  <a:pt x="158" y="65"/>
                </a:cubicBezTo>
                <a:cubicBezTo>
                  <a:pt x="154" y="66"/>
                  <a:pt x="153" y="65"/>
                  <a:pt x="153" y="64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62" y="62"/>
                  <a:pt x="158" y="61"/>
                  <a:pt x="164" y="60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6" y="63"/>
                  <a:pt x="158" y="63"/>
                  <a:pt x="160" y="65"/>
                </a:cubicBezTo>
                <a:cubicBezTo>
                  <a:pt x="163" y="64"/>
                  <a:pt x="164" y="62"/>
                  <a:pt x="168" y="62"/>
                </a:cubicBezTo>
                <a:cubicBezTo>
                  <a:pt x="166" y="63"/>
                  <a:pt x="166" y="63"/>
                  <a:pt x="166" y="63"/>
                </a:cubicBezTo>
                <a:cubicBezTo>
                  <a:pt x="167" y="63"/>
                  <a:pt x="169" y="66"/>
                  <a:pt x="174" y="63"/>
                </a:cubicBezTo>
                <a:cubicBezTo>
                  <a:pt x="177" y="61"/>
                  <a:pt x="174" y="62"/>
                  <a:pt x="174" y="61"/>
                </a:cubicBezTo>
                <a:cubicBezTo>
                  <a:pt x="180" y="59"/>
                  <a:pt x="182" y="58"/>
                  <a:pt x="186" y="57"/>
                </a:cubicBezTo>
                <a:cubicBezTo>
                  <a:pt x="185" y="59"/>
                  <a:pt x="193" y="56"/>
                  <a:pt x="189" y="59"/>
                </a:cubicBezTo>
                <a:cubicBezTo>
                  <a:pt x="187" y="58"/>
                  <a:pt x="178" y="60"/>
                  <a:pt x="176" y="62"/>
                </a:cubicBezTo>
                <a:cubicBezTo>
                  <a:pt x="179" y="63"/>
                  <a:pt x="171" y="63"/>
                  <a:pt x="170" y="65"/>
                </a:cubicBezTo>
                <a:cubicBezTo>
                  <a:pt x="175" y="64"/>
                  <a:pt x="175" y="66"/>
                  <a:pt x="176" y="67"/>
                </a:cubicBezTo>
                <a:cubicBezTo>
                  <a:pt x="178" y="67"/>
                  <a:pt x="179" y="66"/>
                  <a:pt x="180" y="65"/>
                </a:cubicBezTo>
                <a:cubicBezTo>
                  <a:pt x="180" y="64"/>
                  <a:pt x="178" y="64"/>
                  <a:pt x="178" y="63"/>
                </a:cubicBezTo>
                <a:cubicBezTo>
                  <a:pt x="183" y="63"/>
                  <a:pt x="189" y="61"/>
                  <a:pt x="191" y="59"/>
                </a:cubicBezTo>
                <a:cubicBezTo>
                  <a:pt x="193" y="59"/>
                  <a:pt x="193" y="61"/>
                  <a:pt x="191" y="61"/>
                </a:cubicBezTo>
                <a:cubicBezTo>
                  <a:pt x="197" y="60"/>
                  <a:pt x="204" y="59"/>
                  <a:pt x="210" y="58"/>
                </a:cubicBezTo>
                <a:cubicBezTo>
                  <a:pt x="206" y="57"/>
                  <a:pt x="217" y="57"/>
                  <a:pt x="214" y="55"/>
                </a:cubicBezTo>
                <a:cubicBezTo>
                  <a:pt x="211" y="56"/>
                  <a:pt x="208" y="55"/>
                  <a:pt x="210" y="54"/>
                </a:cubicBezTo>
                <a:cubicBezTo>
                  <a:pt x="212" y="53"/>
                  <a:pt x="210" y="54"/>
                  <a:pt x="211" y="55"/>
                </a:cubicBezTo>
                <a:cubicBezTo>
                  <a:pt x="213" y="53"/>
                  <a:pt x="215" y="56"/>
                  <a:pt x="217" y="54"/>
                </a:cubicBezTo>
                <a:cubicBezTo>
                  <a:pt x="211" y="55"/>
                  <a:pt x="216" y="56"/>
                  <a:pt x="216" y="58"/>
                </a:cubicBezTo>
                <a:cubicBezTo>
                  <a:pt x="220" y="56"/>
                  <a:pt x="216" y="59"/>
                  <a:pt x="220" y="58"/>
                </a:cubicBezTo>
                <a:cubicBezTo>
                  <a:pt x="224" y="57"/>
                  <a:pt x="229" y="55"/>
                  <a:pt x="234" y="55"/>
                </a:cubicBezTo>
                <a:cubicBezTo>
                  <a:pt x="240" y="56"/>
                  <a:pt x="249" y="53"/>
                  <a:pt x="254" y="53"/>
                </a:cubicBezTo>
                <a:cubicBezTo>
                  <a:pt x="257" y="53"/>
                  <a:pt x="256" y="55"/>
                  <a:pt x="259" y="55"/>
                </a:cubicBezTo>
                <a:cubicBezTo>
                  <a:pt x="262" y="55"/>
                  <a:pt x="256" y="54"/>
                  <a:pt x="261" y="54"/>
                </a:cubicBezTo>
                <a:cubicBezTo>
                  <a:pt x="261" y="54"/>
                  <a:pt x="261" y="54"/>
                  <a:pt x="261" y="54"/>
                </a:cubicBezTo>
                <a:cubicBezTo>
                  <a:pt x="262" y="54"/>
                  <a:pt x="270" y="55"/>
                  <a:pt x="272" y="52"/>
                </a:cubicBezTo>
                <a:cubicBezTo>
                  <a:pt x="270" y="54"/>
                  <a:pt x="270" y="54"/>
                  <a:pt x="270" y="54"/>
                </a:cubicBezTo>
                <a:cubicBezTo>
                  <a:pt x="271" y="54"/>
                  <a:pt x="272" y="54"/>
                  <a:pt x="273" y="54"/>
                </a:cubicBezTo>
                <a:cubicBezTo>
                  <a:pt x="273" y="54"/>
                  <a:pt x="274" y="55"/>
                  <a:pt x="273" y="55"/>
                </a:cubicBezTo>
                <a:cubicBezTo>
                  <a:pt x="276" y="56"/>
                  <a:pt x="279" y="55"/>
                  <a:pt x="283" y="55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87" y="52"/>
                  <a:pt x="291" y="54"/>
                  <a:pt x="297" y="53"/>
                </a:cubicBezTo>
                <a:cubicBezTo>
                  <a:pt x="297" y="54"/>
                  <a:pt x="297" y="54"/>
                  <a:pt x="297" y="54"/>
                </a:cubicBezTo>
                <a:cubicBezTo>
                  <a:pt x="300" y="54"/>
                  <a:pt x="300" y="54"/>
                  <a:pt x="300" y="54"/>
                </a:cubicBezTo>
                <a:cubicBezTo>
                  <a:pt x="299" y="55"/>
                  <a:pt x="302" y="55"/>
                  <a:pt x="304" y="54"/>
                </a:cubicBezTo>
                <a:cubicBezTo>
                  <a:pt x="295" y="57"/>
                  <a:pt x="295" y="57"/>
                  <a:pt x="295" y="57"/>
                </a:cubicBezTo>
                <a:cubicBezTo>
                  <a:pt x="293" y="56"/>
                  <a:pt x="298" y="56"/>
                  <a:pt x="296" y="55"/>
                </a:cubicBezTo>
                <a:cubicBezTo>
                  <a:pt x="295" y="54"/>
                  <a:pt x="290" y="54"/>
                  <a:pt x="289" y="55"/>
                </a:cubicBezTo>
                <a:cubicBezTo>
                  <a:pt x="291" y="55"/>
                  <a:pt x="291" y="55"/>
                  <a:pt x="293" y="55"/>
                </a:cubicBezTo>
                <a:cubicBezTo>
                  <a:pt x="293" y="56"/>
                  <a:pt x="290" y="56"/>
                  <a:pt x="289" y="57"/>
                </a:cubicBezTo>
                <a:cubicBezTo>
                  <a:pt x="290" y="57"/>
                  <a:pt x="291" y="57"/>
                  <a:pt x="291" y="57"/>
                </a:cubicBezTo>
                <a:cubicBezTo>
                  <a:pt x="289" y="58"/>
                  <a:pt x="287" y="58"/>
                  <a:pt x="284" y="58"/>
                </a:cubicBezTo>
                <a:cubicBezTo>
                  <a:pt x="286" y="57"/>
                  <a:pt x="282" y="57"/>
                  <a:pt x="283" y="57"/>
                </a:cubicBezTo>
                <a:cubicBezTo>
                  <a:pt x="283" y="58"/>
                  <a:pt x="280" y="58"/>
                  <a:pt x="275" y="58"/>
                </a:cubicBezTo>
                <a:cubicBezTo>
                  <a:pt x="272" y="57"/>
                  <a:pt x="267" y="60"/>
                  <a:pt x="262" y="60"/>
                </a:cubicBezTo>
                <a:cubicBezTo>
                  <a:pt x="264" y="58"/>
                  <a:pt x="266" y="57"/>
                  <a:pt x="269" y="56"/>
                </a:cubicBezTo>
                <a:cubicBezTo>
                  <a:pt x="266" y="56"/>
                  <a:pt x="266" y="56"/>
                  <a:pt x="263" y="56"/>
                </a:cubicBezTo>
                <a:cubicBezTo>
                  <a:pt x="261" y="57"/>
                  <a:pt x="260" y="59"/>
                  <a:pt x="256" y="60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252" y="59"/>
                  <a:pt x="252" y="61"/>
                  <a:pt x="247" y="61"/>
                </a:cubicBezTo>
                <a:cubicBezTo>
                  <a:pt x="239" y="61"/>
                  <a:pt x="231" y="62"/>
                  <a:pt x="225" y="63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1" y="64"/>
                  <a:pt x="213" y="64"/>
                  <a:pt x="208" y="66"/>
                </a:cubicBezTo>
                <a:cubicBezTo>
                  <a:pt x="200" y="66"/>
                  <a:pt x="191" y="70"/>
                  <a:pt x="187" y="69"/>
                </a:cubicBezTo>
                <a:cubicBezTo>
                  <a:pt x="173" y="72"/>
                  <a:pt x="162" y="76"/>
                  <a:pt x="147" y="79"/>
                </a:cubicBezTo>
                <a:cubicBezTo>
                  <a:pt x="149" y="77"/>
                  <a:pt x="149" y="77"/>
                  <a:pt x="149" y="77"/>
                </a:cubicBezTo>
                <a:cubicBezTo>
                  <a:pt x="147" y="79"/>
                  <a:pt x="148" y="77"/>
                  <a:pt x="145" y="78"/>
                </a:cubicBezTo>
                <a:cubicBezTo>
                  <a:pt x="148" y="78"/>
                  <a:pt x="142" y="80"/>
                  <a:pt x="141" y="81"/>
                </a:cubicBezTo>
                <a:cubicBezTo>
                  <a:pt x="134" y="82"/>
                  <a:pt x="126" y="86"/>
                  <a:pt x="121" y="89"/>
                </a:cubicBezTo>
                <a:cubicBezTo>
                  <a:pt x="121" y="88"/>
                  <a:pt x="121" y="88"/>
                  <a:pt x="121" y="88"/>
                </a:cubicBezTo>
                <a:cubicBezTo>
                  <a:pt x="116" y="91"/>
                  <a:pt x="109" y="92"/>
                  <a:pt x="102" y="95"/>
                </a:cubicBezTo>
                <a:cubicBezTo>
                  <a:pt x="101" y="94"/>
                  <a:pt x="100" y="94"/>
                  <a:pt x="98" y="95"/>
                </a:cubicBezTo>
                <a:cubicBezTo>
                  <a:pt x="95" y="98"/>
                  <a:pt x="93" y="99"/>
                  <a:pt x="88" y="102"/>
                </a:cubicBezTo>
                <a:cubicBezTo>
                  <a:pt x="84" y="104"/>
                  <a:pt x="78" y="106"/>
                  <a:pt x="74" y="108"/>
                </a:cubicBezTo>
                <a:cubicBezTo>
                  <a:pt x="61" y="117"/>
                  <a:pt x="47" y="124"/>
                  <a:pt x="36" y="136"/>
                </a:cubicBezTo>
                <a:cubicBezTo>
                  <a:pt x="35" y="136"/>
                  <a:pt x="35" y="136"/>
                  <a:pt x="35" y="136"/>
                </a:cubicBezTo>
                <a:cubicBezTo>
                  <a:pt x="25" y="148"/>
                  <a:pt x="15" y="163"/>
                  <a:pt x="15" y="176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12" y="178"/>
                  <a:pt x="13" y="183"/>
                  <a:pt x="15" y="182"/>
                </a:cubicBezTo>
                <a:cubicBezTo>
                  <a:pt x="14" y="186"/>
                  <a:pt x="17" y="191"/>
                  <a:pt x="16" y="194"/>
                </a:cubicBezTo>
                <a:cubicBezTo>
                  <a:pt x="17" y="198"/>
                  <a:pt x="18" y="198"/>
                  <a:pt x="20" y="201"/>
                </a:cubicBezTo>
                <a:cubicBezTo>
                  <a:pt x="22" y="209"/>
                  <a:pt x="24" y="211"/>
                  <a:pt x="28" y="218"/>
                </a:cubicBezTo>
                <a:cubicBezTo>
                  <a:pt x="28" y="216"/>
                  <a:pt x="28" y="216"/>
                  <a:pt x="28" y="216"/>
                </a:cubicBezTo>
                <a:cubicBezTo>
                  <a:pt x="27" y="216"/>
                  <a:pt x="26" y="216"/>
                  <a:pt x="27" y="218"/>
                </a:cubicBezTo>
                <a:cubicBezTo>
                  <a:pt x="29" y="220"/>
                  <a:pt x="33" y="227"/>
                  <a:pt x="33" y="223"/>
                </a:cubicBezTo>
                <a:cubicBezTo>
                  <a:pt x="37" y="231"/>
                  <a:pt x="47" y="237"/>
                  <a:pt x="52" y="244"/>
                </a:cubicBezTo>
                <a:cubicBezTo>
                  <a:pt x="52" y="243"/>
                  <a:pt x="54" y="244"/>
                  <a:pt x="54" y="244"/>
                </a:cubicBezTo>
                <a:cubicBezTo>
                  <a:pt x="60" y="249"/>
                  <a:pt x="66" y="255"/>
                  <a:pt x="71" y="258"/>
                </a:cubicBezTo>
                <a:cubicBezTo>
                  <a:pt x="72" y="259"/>
                  <a:pt x="69" y="258"/>
                  <a:pt x="71" y="260"/>
                </a:cubicBezTo>
                <a:cubicBezTo>
                  <a:pt x="73" y="261"/>
                  <a:pt x="72" y="259"/>
                  <a:pt x="74" y="260"/>
                </a:cubicBezTo>
                <a:cubicBezTo>
                  <a:pt x="84" y="266"/>
                  <a:pt x="93" y="274"/>
                  <a:pt x="104" y="278"/>
                </a:cubicBezTo>
                <a:cubicBezTo>
                  <a:pt x="123" y="285"/>
                  <a:pt x="143" y="290"/>
                  <a:pt x="161" y="294"/>
                </a:cubicBezTo>
                <a:cubicBezTo>
                  <a:pt x="161" y="294"/>
                  <a:pt x="161" y="294"/>
                  <a:pt x="161" y="294"/>
                </a:cubicBezTo>
                <a:cubicBezTo>
                  <a:pt x="168" y="294"/>
                  <a:pt x="176" y="299"/>
                  <a:pt x="181" y="297"/>
                </a:cubicBezTo>
                <a:cubicBezTo>
                  <a:pt x="183" y="297"/>
                  <a:pt x="187" y="298"/>
                  <a:pt x="186" y="298"/>
                </a:cubicBezTo>
                <a:cubicBezTo>
                  <a:pt x="191" y="298"/>
                  <a:pt x="200" y="301"/>
                  <a:pt x="207" y="300"/>
                </a:cubicBezTo>
                <a:cubicBezTo>
                  <a:pt x="207" y="300"/>
                  <a:pt x="206" y="300"/>
                  <a:pt x="205" y="300"/>
                </a:cubicBezTo>
                <a:cubicBezTo>
                  <a:pt x="213" y="302"/>
                  <a:pt x="220" y="301"/>
                  <a:pt x="227" y="302"/>
                </a:cubicBezTo>
                <a:cubicBezTo>
                  <a:pt x="227" y="302"/>
                  <a:pt x="225" y="302"/>
                  <a:pt x="225" y="303"/>
                </a:cubicBezTo>
                <a:cubicBezTo>
                  <a:pt x="228" y="304"/>
                  <a:pt x="232" y="301"/>
                  <a:pt x="234" y="304"/>
                </a:cubicBezTo>
                <a:cubicBezTo>
                  <a:pt x="236" y="304"/>
                  <a:pt x="235" y="302"/>
                  <a:pt x="234" y="303"/>
                </a:cubicBezTo>
                <a:cubicBezTo>
                  <a:pt x="251" y="304"/>
                  <a:pt x="270" y="302"/>
                  <a:pt x="288" y="300"/>
                </a:cubicBezTo>
                <a:cubicBezTo>
                  <a:pt x="301" y="300"/>
                  <a:pt x="289" y="304"/>
                  <a:pt x="299" y="301"/>
                </a:cubicBezTo>
                <a:cubicBezTo>
                  <a:pt x="300" y="302"/>
                  <a:pt x="300" y="300"/>
                  <a:pt x="300" y="301"/>
                </a:cubicBezTo>
                <a:cubicBezTo>
                  <a:pt x="304" y="300"/>
                  <a:pt x="306" y="303"/>
                  <a:pt x="309" y="301"/>
                </a:cubicBezTo>
                <a:cubicBezTo>
                  <a:pt x="307" y="300"/>
                  <a:pt x="310" y="300"/>
                  <a:pt x="310" y="299"/>
                </a:cubicBezTo>
                <a:cubicBezTo>
                  <a:pt x="318" y="299"/>
                  <a:pt x="320" y="300"/>
                  <a:pt x="326" y="298"/>
                </a:cubicBezTo>
                <a:cubicBezTo>
                  <a:pt x="326" y="299"/>
                  <a:pt x="326" y="299"/>
                  <a:pt x="326" y="299"/>
                </a:cubicBezTo>
                <a:cubicBezTo>
                  <a:pt x="333" y="296"/>
                  <a:pt x="341" y="295"/>
                  <a:pt x="347" y="292"/>
                </a:cubicBezTo>
                <a:cubicBezTo>
                  <a:pt x="386" y="283"/>
                  <a:pt x="422" y="269"/>
                  <a:pt x="452" y="245"/>
                </a:cubicBezTo>
                <a:cubicBezTo>
                  <a:pt x="482" y="223"/>
                  <a:pt x="498" y="188"/>
                  <a:pt x="494" y="151"/>
                </a:cubicBezTo>
                <a:cubicBezTo>
                  <a:pt x="495" y="143"/>
                  <a:pt x="495" y="142"/>
                  <a:pt x="491" y="133"/>
                </a:cubicBezTo>
                <a:cubicBezTo>
                  <a:pt x="492" y="133"/>
                  <a:pt x="492" y="134"/>
                  <a:pt x="492" y="133"/>
                </a:cubicBezTo>
                <a:cubicBezTo>
                  <a:pt x="490" y="133"/>
                  <a:pt x="490" y="127"/>
                  <a:pt x="488" y="127"/>
                </a:cubicBezTo>
                <a:cubicBezTo>
                  <a:pt x="482" y="114"/>
                  <a:pt x="475" y="104"/>
                  <a:pt x="465" y="93"/>
                </a:cubicBezTo>
                <a:cubicBezTo>
                  <a:pt x="467" y="95"/>
                  <a:pt x="469" y="95"/>
                  <a:pt x="467" y="93"/>
                </a:cubicBezTo>
                <a:cubicBezTo>
                  <a:pt x="464" y="92"/>
                  <a:pt x="464" y="92"/>
                  <a:pt x="464" y="92"/>
                </a:cubicBezTo>
                <a:cubicBezTo>
                  <a:pt x="464" y="91"/>
                  <a:pt x="464" y="91"/>
                  <a:pt x="464" y="91"/>
                </a:cubicBezTo>
                <a:cubicBezTo>
                  <a:pt x="463" y="90"/>
                  <a:pt x="461" y="89"/>
                  <a:pt x="462" y="91"/>
                </a:cubicBezTo>
                <a:cubicBezTo>
                  <a:pt x="435" y="66"/>
                  <a:pt x="404" y="46"/>
                  <a:pt x="370" y="33"/>
                </a:cubicBezTo>
                <a:cubicBezTo>
                  <a:pt x="362" y="29"/>
                  <a:pt x="350" y="26"/>
                  <a:pt x="341" y="23"/>
                </a:cubicBezTo>
                <a:cubicBezTo>
                  <a:pt x="315" y="13"/>
                  <a:pt x="290" y="6"/>
                  <a:pt x="261" y="4"/>
                </a:cubicBezTo>
                <a:cubicBezTo>
                  <a:pt x="261" y="4"/>
                  <a:pt x="265" y="0"/>
                  <a:pt x="277" y="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B166805-D99B-0705-C2FF-3E88E346022F}"/>
              </a:ext>
            </a:extLst>
          </p:cNvPr>
          <p:cNvSpPr>
            <a:spLocks/>
          </p:cNvSpPr>
          <p:nvPr/>
        </p:nvSpPr>
        <p:spPr bwMode="auto">
          <a:xfrm rot="21301399">
            <a:off x="2303729" y="6816856"/>
            <a:ext cx="1257593" cy="727937"/>
          </a:xfrm>
          <a:custGeom>
            <a:avLst/>
            <a:gdLst/>
            <a:ahLst/>
            <a:cxnLst>
              <a:cxn ang="0">
                <a:pos x="400" y="38"/>
              </a:cxn>
              <a:cxn ang="0">
                <a:pos x="433" y="56"/>
              </a:cxn>
              <a:cxn ang="0">
                <a:pos x="491" y="107"/>
              </a:cxn>
              <a:cxn ang="0">
                <a:pos x="502" y="132"/>
              </a:cxn>
              <a:cxn ang="0">
                <a:pos x="493" y="213"/>
              </a:cxn>
              <a:cxn ang="0">
                <a:pos x="478" y="236"/>
              </a:cxn>
              <a:cxn ang="0">
                <a:pos x="443" y="267"/>
              </a:cxn>
              <a:cxn ang="0">
                <a:pos x="408" y="284"/>
              </a:cxn>
              <a:cxn ang="0">
                <a:pos x="386" y="291"/>
              </a:cxn>
              <a:cxn ang="0">
                <a:pos x="368" y="298"/>
              </a:cxn>
              <a:cxn ang="0">
                <a:pos x="324" y="309"/>
              </a:cxn>
              <a:cxn ang="0">
                <a:pos x="298" y="312"/>
              </a:cxn>
              <a:cxn ang="0">
                <a:pos x="271" y="315"/>
              </a:cxn>
              <a:cxn ang="0">
                <a:pos x="237" y="314"/>
              </a:cxn>
              <a:cxn ang="0">
                <a:pos x="198" y="312"/>
              </a:cxn>
              <a:cxn ang="0">
                <a:pos x="152" y="304"/>
              </a:cxn>
              <a:cxn ang="0">
                <a:pos x="132" y="301"/>
              </a:cxn>
              <a:cxn ang="0">
                <a:pos x="114" y="294"/>
              </a:cxn>
              <a:cxn ang="0">
                <a:pos x="98" y="289"/>
              </a:cxn>
              <a:cxn ang="0">
                <a:pos x="91" y="286"/>
              </a:cxn>
              <a:cxn ang="0">
                <a:pos x="71" y="275"/>
              </a:cxn>
              <a:cxn ang="0">
                <a:pos x="22" y="230"/>
              </a:cxn>
              <a:cxn ang="0">
                <a:pos x="8" y="207"/>
              </a:cxn>
              <a:cxn ang="0">
                <a:pos x="2" y="184"/>
              </a:cxn>
              <a:cxn ang="0">
                <a:pos x="23" y="132"/>
              </a:cxn>
              <a:cxn ang="0">
                <a:pos x="35" y="126"/>
              </a:cxn>
              <a:cxn ang="0">
                <a:pos x="48" y="111"/>
              </a:cxn>
              <a:cxn ang="0">
                <a:pos x="61" y="99"/>
              </a:cxn>
              <a:cxn ang="0">
                <a:pos x="84" y="89"/>
              </a:cxn>
              <a:cxn ang="0">
                <a:pos x="91" y="84"/>
              </a:cxn>
              <a:cxn ang="0">
                <a:pos x="101" y="81"/>
              </a:cxn>
              <a:cxn ang="0">
                <a:pos x="121" y="78"/>
              </a:cxn>
              <a:cxn ang="0">
                <a:pos x="140" y="69"/>
              </a:cxn>
              <a:cxn ang="0">
                <a:pos x="150" y="67"/>
              </a:cxn>
              <a:cxn ang="0">
                <a:pos x="167" y="61"/>
              </a:cxn>
              <a:cxn ang="0">
                <a:pos x="186" y="57"/>
              </a:cxn>
              <a:cxn ang="0">
                <a:pos x="178" y="63"/>
              </a:cxn>
              <a:cxn ang="0">
                <a:pos x="211" y="55"/>
              </a:cxn>
              <a:cxn ang="0">
                <a:pos x="259" y="55"/>
              </a:cxn>
              <a:cxn ang="0">
                <a:pos x="273" y="55"/>
              </a:cxn>
              <a:cxn ang="0">
                <a:pos x="304" y="54"/>
              </a:cxn>
              <a:cxn ang="0">
                <a:pos x="291" y="57"/>
              </a:cxn>
              <a:cxn ang="0">
                <a:pos x="263" y="56"/>
              </a:cxn>
              <a:cxn ang="0">
                <a:pos x="208" y="66"/>
              </a:cxn>
              <a:cxn ang="0">
                <a:pos x="121" y="89"/>
              </a:cxn>
              <a:cxn ang="0">
                <a:pos x="36" y="136"/>
              </a:cxn>
              <a:cxn ang="0">
                <a:pos x="20" y="201"/>
              </a:cxn>
              <a:cxn ang="0">
                <a:pos x="54" y="244"/>
              </a:cxn>
              <a:cxn ang="0">
                <a:pos x="161" y="294"/>
              </a:cxn>
              <a:cxn ang="0">
                <a:pos x="225" y="303"/>
              </a:cxn>
              <a:cxn ang="0">
                <a:pos x="309" y="301"/>
              </a:cxn>
              <a:cxn ang="0">
                <a:pos x="494" y="151"/>
              </a:cxn>
              <a:cxn ang="0">
                <a:pos x="464" y="92"/>
              </a:cxn>
              <a:cxn ang="0">
                <a:pos x="277" y="1"/>
              </a:cxn>
            </a:cxnLst>
            <a:rect l="0" t="0" r="r" b="b"/>
            <a:pathLst>
              <a:path w="507" h="316">
                <a:moveTo>
                  <a:pt x="277" y="1"/>
                </a:moveTo>
                <a:cubicBezTo>
                  <a:pt x="293" y="0"/>
                  <a:pt x="312" y="8"/>
                  <a:pt x="329" y="10"/>
                </a:cubicBezTo>
                <a:cubicBezTo>
                  <a:pt x="331" y="10"/>
                  <a:pt x="328" y="12"/>
                  <a:pt x="332" y="12"/>
                </a:cubicBezTo>
                <a:cubicBezTo>
                  <a:pt x="349" y="14"/>
                  <a:pt x="373" y="23"/>
                  <a:pt x="390" y="34"/>
                </a:cubicBezTo>
                <a:cubicBezTo>
                  <a:pt x="389" y="34"/>
                  <a:pt x="389" y="34"/>
                  <a:pt x="389" y="34"/>
                </a:cubicBezTo>
                <a:cubicBezTo>
                  <a:pt x="392" y="36"/>
                  <a:pt x="397" y="36"/>
                  <a:pt x="400" y="38"/>
                </a:cubicBezTo>
                <a:cubicBezTo>
                  <a:pt x="400" y="38"/>
                  <a:pt x="399" y="38"/>
                  <a:pt x="400" y="39"/>
                </a:cubicBezTo>
                <a:cubicBezTo>
                  <a:pt x="401" y="38"/>
                  <a:pt x="406" y="41"/>
                  <a:pt x="408" y="41"/>
                </a:cubicBezTo>
                <a:cubicBezTo>
                  <a:pt x="409" y="42"/>
                  <a:pt x="409" y="43"/>
                  <a:pt x="410" y="45"/>
                </a:cubicBezTo>
                <a:cubicBezTo>
                  <a:pt x="413" y="44"/>
                  <a:pt x="413" y="44"/>
                  <a:pt x="413" y="44"/>
                </a:cubicBezTo>
                <a:cubicBezTo>
                  <a:pt x="420" y="45"/>
                  <a:pt x="426" y="52"/>
                  <a:pt x="434" y="56"/>
                </a:cubicBezTo>
                <a:cubicBezTo>
                  <a:pt x="434" y="56"/>
                  <a:pt x="433" y="55"/>
                  <a:pt x="433" y="56"/>
                </a:cubicBezTo>
                <a:cubicBezTo>
                  <a:pt x="446" y="62"/>
                  <a:pt x="460" y="73"/>
                  <a:pt x="471" y="84"/>
                </a:cubicBezTo>
                <a:cubicBezTo>
                  <a:pt x="470" y="84"/>
                  <a:pt x="469" y="84"/>
                  <a:pt x="470" y="85"/>
                </a:cubicBezTo>
                <a:cubicBezTo>
                  <a:pt x="471" y="85"/>
                  <a:pt x="475" y="88"/>
                  <a:pt x="478" y="91"/>
                </a:cubicBezTo>
                <a:cubicBezTo>
                  <a:pt x="478" y="93"/>
                  <a:pt x="483" y="96"/>
                  <a:pt x="485" y="100"/>
                </a:cubicBezTo>
                <a:cubicBezTo>
                  <a:pt x="485" y="100"/>
                  <a:pt x="485" y="100"/>
                  <a:pt x="485" y="100"/>
                </a:cubicBezTo>
                <a:cubicBezTo>
                  <a:pt x="488" y="102"/>
                  <a:pt x="487" y="105"/>
                  <a:pt x="491" y="107"/>
                </a:cubicBezTo>
                <a:cubicBezTo>
                  <a:pt x="491" y="109"/>
                  <a:pt x="491" y="109"/>
                  <a:pt x="491" y="109"/>
                </a:cubicBezTo>
                <a:cubicBezTo>
                  <a:pt x="493" y="110"/>
                  <a:pt x="492" y="114"/>
                  <a:pt x="495" y="117"/>
                </a:cubicBezTo>
                <a:cubicBezTo>
                  <a:pt x="495" y="116"/>
                  <a:pt x="495" y="116"/>
                  <a:pt x="495" y="116"/>
                </a:cubicBezTo>
                <a:cubicBezTo>
                  <a:pt x="497" y="119"/>
                  <a:pt x="497" y="120"/>
                  <a:pt x="498" y="123"/>
                </a:cubicBezTo>
                <a:cubicBezTo>
                  <a:pt x="498" y="123"/>
                  <a:pt x="498" y="123"/>
                  <a:pt x="498" y="123"/>
                </a:cubicBezTo>
                <a:cubicBezTo>
                  <a:pt x="500" y="129"/>
                  <a:pt x="500" y="132"/>
                  <a:pt x="502" y="132"/>
                </a:cubicBezTo>
                <a:cubicBezTo>
                  <a:pt x="501" y="134"/>
                  <a:pt x="499" y="126"/>
                  <a:pt x="499" y="130"/>
                </a:cubicBezTo>
                <a:cubicBezTo>
                  <a:pt x="507" y="149"/>
                  <a:pt x="507" y="171"/>
                  <a:pt x="502" y="191"/>
                </a:cubicBezTo>
                <a:cubicBezTo>
                  <a:pt x="501" y="193"/>
                  <a:pt x="500" y="194"/>
                  <a:pt x="500" y="194"/>
                </a:cubicBezTo>
                <a:cubicBezTo>
                  <a:pt x="500" y="196"/>
                  <a:pt x="497" y="202"/>
                  <a:pt x="498" y="204"/>
                </a:cubicBezTo>
                <a:cubicBezTo>
                  <a:pt x="498" y="203"/>
                  <a:pt x="496" y="205"/>
                  <a:pt x="496" y="206"/>
                </a:cubicBezTo>
                <a:cubicBezTo>
                  <a:pt x="494" y="209"/>
                  <a:pt x="496" y="210"/>
                  <a:pt x="493" y="213"/>
                </a:cubicBezTo>
                <a:cubicBezTo>
                  <a:pt x="494" y="212"/>
                  <a:pt x="493" y="211"/>
                  <a:pt x="493" y="211"/>
                </a:cubicBezTo>
                <a:cubicBezTo>
                  <a:pt x="492" y="215"/>
                  <a:pt x="490" y="219"/>
                  <a:pt x="488" y="222"/>
                </a:cubicBezTo>
                <a:cubicBezTo>
                  <a:pt x="488" y="222"/>
                  <a:pt x="488" y="221"/>
                  <a:pt x="488" y="221"/>
                </a:cubicBezTo>
                <a:cubicBezTo>
                  <a:pt x="487" y="225"/>
                  <a:pt x="483" y="227"/>
                  <a:pt x="481" y="231"/>
                </a:cubicBezTo>
                <a:cubicBezTo>
                  <a:pt x="481" y="229"/>
                  <a:pt x="481" y="229"/>
                  <a:pt x="481" y="229"/>
                </a:cubicBezTo>
                <a:cubicBezTo>
                  <a:pt x="477" y="234"/>
                  <a:pt x="482" y="232"/>
                  <a:pt x="478" y="236"/>
                </a:cubicBezTo>
                <a:cubicBezTo>
                  <a:pt x="478" y="234"/>
                  <a:pt x="478" y="235"/>
                  <a:pt x="478" y="234"/>
                </a:cubicBezTo>
                <a:cubicBezTo>
                  <a:pt x="475" y="239"/>
                  <a:pt x="470" y="245"/>
                  <a:pt x="466" y="248"/>
                </a:cubicBezTo>
                <a:cubicBezTo>
                  <a:pt x="466" y="248"/>
                  <a:pt x="466" y="248"/>
                  <a:pt x="466" y="248"/>
                </a:cubicBezTo>
                <a:cubicBezTo>
                  <a:pt x="462" y="252"/>
                  <a:pt x="457" y="255"/>
                  <a:pt x="452" y="259"/>
                </a:cubicBezTo>
                <a:cubicBezTo>
                  <a:pt x="450" y="260"/>
                  <a:pt x="452" y="257"/>
                  <a:pt x="447" y="261"/>
                </a:cubicBezTo>
                <a:cubicBezTo>
                  <a:pt x="448" y="262"/>
                  <a:pt x="439" y="267"/>
                  <a:pt x="443" y="267"/>
                </a:cubicBezTo>
                <a:cubicBezTo>
                  <a:pt x="439" y="269"/>
                  <a:pt x="431" y="272"/>
                  <a:pt x="429" y="274"/>
                </a:cubicBezTo>
                <a:cubicBezTo>
                  <a:pt x="430" y="273"/>
                  <a:pt x="425" y="274"/>
                  <a:pt x="429" y="272"/>
                </a:cubicBezTo>
                <a:cubicBezTo>
                  <a:pt x="426" y="272"/>
                  <a:pt x="426" y="272"/>
                  <a:pt x="426" y="272"/>
                </a:cubicBezTo>
                <a:cubicBezTo>
                  <a:pt x="426" y="271"/>
                  <a:pt x="429" y="271"/>
                  <a:pt x="427" y="270"/>
                </a:cubicBezTo>
                <a:cubicBezTo>
                  <a:pt x="426" y="271"/>
                  <a:pt x="421" y="275"/>
                  <a:pt x="419" y="275"/>
                </a:cubicBezTo>
                <a:cubicBezTo>
                  <a:pt x="416" y="278"/>
                  <a:pt x="413" y="281"/>
                  <a:pt x="408" y="284"/>
                </a:cubicBezTo>
                <a:cubicBezTo>
                  <a:pt x="410" y="282"/>
                  <a:pt x="405" y="283"/>
                  <a:pt x="407" y="282"/>
                </a:cubicBezTo>
                <a:cubicBezTo>
                  <a:pt x="405" y="284"/>
                  <a:pt x="402" y="286"/>
                  <a:pt x="400" y="288"/>
                </a:cubicBezTo>
                <a:cubicBezTo>
                  <a:pt x="398" y="289"/>
                  <a:pt x="399" y="287"/>
                  <a:pt x="397" y="288"/>
                </a:cubicBezTo>
                <a:cubicBezTo>
                  <a:pt x="397" y="289"/>
                  <a:pt x="396" y="289"/>
                  <a:pt x="395" y="290"/>
                </a:cubicBezTo>
                <a:cubicBezTo>
                  <a:pt x="394" y="290"/>
                  <a:pt x="387" y="293"/>
                  <a:pt x="385" y="292"/>
                </a:cubicBezTo>
                <a:cubicBezTo>
                  <a:pt x="384" y="292"/>
                  <a:pt x="389" y="291"/>
                  <a:pt x="386" y="291"/>
                </a:cubicBezTo>
                <a:cubicBezTo>
                  <a:pt x="382" y="292"/>
                  <a:pt x="382" y="292"/>
                  <a:pt x="379" y="294"/>
                </a:cubicBezTo>
                <a:cubicBezTo>
                  <a:pt x="379" y="293"/>
                  <a:pt x="379" y="293"/>
                  <a:pt x="379" y="293"/>
                </a:cubicBezTo>
                <a:cubicBezTo>
                  <a:pt x="376" y="294"/>
                  <a:pt x="372" y="296"/>
                  <a:pt x="375" y="297"/>
                </a:cubicBezTo>
                <a:cubicBezTo>
                  <a:pt x="376" y="296"/>
                  <a:pt x="374" y="296"/>
                  <a:pt x="376" y="295"/>
                </a:cubicBezTo>
                <a:cubicBezTo>
                  <a:pt x="375" y="297"/>
                  <a:pt x="371" y="298"/>
                  <a:pt x="367" y="299"/>
                </a:cubicBezTo>
                <a:cubicBezTo>
                  <a:pt x="368" y="299"/>
                  <a:pt x="368" y="298"/>
                  <a:pt x="368" y="298"/>
                </a:cubicBezTo>
                <a:cubicBezTo>
                  <a:pt x="363" y="300"/>
                  <a:pt x="358" y="302"/>
                  <a:pt x="353" y="304"/>
                </a:cubicBezTo>
                <a:cubicBezTo>
                  <a:pt x="353" y="305"/>
                  <a:pt x="354" y="302"/>
                  <a:pt x="355" y="302"/>
                </a:cubicBezTo>
                <a:cubicBezTo>
                  <a:pt x="348" y="303"/>
                  <a:pt x="341" y="307"/>
                  <a:pt x="334" y="306"/>
                </a:cubicBezTo>
                <a:cubicBezTo>
                  <a:pt x="335" y="306"/>
                  <a:pt x="335" y="307"/>
                  <a:pt x="335" y="307"/>
                </a:cubicBezTo>
                <a:cubicBezTo>
                  <a:pt x="331" y="308"/>
                  <a:pt x="331" y="307"/>
                  <a:pt x="329" y="307"/>
                </a:cubicBezTo>
                <a:cubicBezTo>
                  <a:pt x="329" y="307"/>
                  <a:pt x="326" y="308"/>
                  <a:pt x="324" y="309"/>
                </a:cubicBezTo>
                <a:cubicBezTo>
                  <a:pt x="323" y="309"/>
                  <a:pt x="323" y="308"/>
                  <a:pt x="325" y="308"/>
                </a:cubicBezTo>
                <a:cubicBezTo>
                  <a:pt x="322" y="309"/>
                  <a:pt x="309" y="312"/>
                  <a:pt x="301" y="312"/>
                </a:cubicBezTo>
                <a:cubicBezTo>
                  <a:pt x="301" y="312"/>
                  <a:pt x="296" y="314"/>
                  <a:pt x="294" y="314"/>
                </a:cubicBezTo>
                <a:cubicBezTo>
                  <a:pt x="295" y="313"/>
                  <a:pt x="295" y="313"/>
                  <a:pt x="295" y="313"/>
                </a:cubicBezTo>
                <a:cubicBezTo>
                  <a:pt x="293" y="312"/>
                  <a:pt x="289" y="313"/>
                  <a:pt x="289" y="313"/>
                </a:cubicBezTo>
                <a:cubicBezTo>
                  <a:pt x="285" y="314"/>
                  <a:pt x="303" y="310"/>
                  <a:pt x="298" y="312"/>
                </a:cubicBezTo>
                <a:cubicBezTo>
                  <a:pt x="297" y="311"/>
                  <a:pt x="291" y="314"/>
                  <a:pt x="292" y="312"/>
                </a:cubicBezTo>
                <a:cubicBezTo>
                  <a:pt x="289" y="313"/>
                  <a:pt x="285" y="314"/>
                  <a:pt x="282" y="313"/>
                </a:cubicBezTo>
                <a:cubicBezTo>
                  <a:pt x="283" y="314"/>
                  <a:pt x="285" y="312"/>
                  <a:pt x="282" y="312"/>
                </a:cubicBezTo>
                <a:cubicBezTo>
                  <a:pt x="277" y="312"/>
                  <a:pt x="280" y="313"/>
                  <a:pt x="276" y="313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3" y="315"/>
                  <a:pt x="269" y="314"/>
                  <a:pt x="271" y="315"/>
                </a:cubicBezTo>
                <a:cubicBezTo>
                  <a:pt x="270" y="314"/>
                  <a:pt x="264" y="316"/>
                  <a:pt x="264" y="314"/>
                </a:cubicBezTo>
                <a:cubicBezTo>
                  <a:pt x="265" y="313"/>
                  <a:pt x="265" y="313"/>
                  <a:pt x="265" y="313"/>
                </a:cubicBezTo>
                <a:cubicBezTo>
                  <a:pt x="262" y="313"/>
                  <a:pt x="261" y="314"/>
                  <a:pt x="259" y="315"/>
                </a:cubicBezTo>
                <a:cubicBezTo>
                  <a:pt x="259" y="315"/>
                  <a:pt x="259" y="314"/>
                  <a:pt x="259" y="314"/>
                </a:cubicBezTo>
                <a:cubicBezTo>
                  <a:pt x="258" y="316"/>
                  <a:pt x="253" y="314"/>
                  <a:pt x="251" y="316"/>
                </a:cubicBezTo>
                <a:cubicBezTo>
                  <a:pt x="246" y="315"/>
                  <a:pt x="239" y="316"/>
                  <a:pt x="237" y="314"/>
                </a:cubicBezTo>
                <a:cubicBezTo>
                  <a:pt x="233" y="315"/>
                  <a:pt x="230" y="315"/>
                  <a:pt x="226" y="315"/>
                </a:cubicBezTo>
                <a:cubicBezTo>
                  <a:pt x="227" y="315"/>
                  <a:pt x="228" y="315"/>
                  <a:pt x="228" y="314"/>
                </a:cubicBezTo>
                <a:cubicBezTo>
                  <a:pt x="226" y="313"/>
                  <a:pt x="225" y="314"/>
                  <a:pt x="223" y="314"/>
                </a:cubicBezTo>
                <a:cubicBezTo>
                  <a:pt x="223" y="314"/>
                  <a:pt x="218" y="313"/>
                  <a:pt x="215" y="312"/>
                </a:cubicBezTo>
                <a:cubicBezTo>
                  <a:pt x="211" y="312"/>
                  <a:pt x="212" y="313"/>
                  <a:pt x="212" y="314"/>
                </a:cubicBezTo>
                <a:cubicBezTo>
                  <a:pt x="209" y="312"/>
                  <a:pt x="202" y="315"/>
                  <a:pt x="198" y="312"/>
                </a:cubicBezTo>
                <a:cubicBezTo>
                  <a:pt x="199" y="312"/>
                  <a:pt x="203" y="312"/>
                  <a:pt x="200" y="311"/>
                </a:cubicBezTo>
                <a:cubicBezTo>
                  <a:pt x="197" y="309"/>
                  <a:pt x="194" y="312"/>
                  <a:pt x="189" y="310"/>
                </a:cubicBezTo>
                <a:cubicBezTo>
                  <a:pt x="190" y="312"/>
                  <a:pt x="190" y="312"/>
                  <a:pt x="190" y="312"/>
                </a:cubicBezTo>
                <a:cubicBezTo>
                  <a:pt x="188" y="311"/>
                  <a:pt x="182" y="312"/>
                  <a:pt x="183" y="311"/>
                </a:cubicBezTo>
                <a:cubicBezTo>
                  <a:pt x="181" y="311"/>
                  <a:pt x="177" y="309"/>
                  <a:pt x="177" y="311"/>
                </a:cubicBezTo>
                <a:cubicBezTo>
                  <a:pt x="169" y="308"/>
                  <a:pt x="156" y="308"/>
                  <a:pt x="152" y="304"/>
                </a:cubicBezTo>
                <a:cubicBezTo>
                  <a:pt x="151" y="304"/>
                  <a:pt x="148" y="303"/>
                  <a:pt x="148" y="304"/>
                </a:cubicBezTo>
                <a:cubicBezTo>
                  <a:pt x="150" y="306"/>
                  <a:pt x="151" y="304"/>
                  <a:pt x="152" y="305"/>
                </a:cubicBezTo>
                <a:cubicBezTo>
                  <a:pt x="151" y="305"/>
                  <a:pt x="150" y="305"/>
                  <a:pt x="150" y="305"/>
                </a:cubicBezTo>
                <a:cubicBezTo>
                  <a:pt x="147" y="305"/>
                  <a:pt x="145" y="304"/>
                  <a:pt x="148" y="303"/>
                </a:cubicBezTo>
                <a:cubicBezTo>
                  <a:pt x="143" y="301"/>
                  <a:pt x="142" y="304"/>
                  <a:pt x="134" y="302"/>
                </a:cubicBezTo>
                <a:cubicBezTo>
                  <a:pt x="135" y="301"/>
                  <a:pt x="134" y="301"/>
                  <a:pt x="132" y="301"/>
                </a:cubicBezTo>
                <a:cubicBezTo>
                  <a:pt x="128" y="301"/>
                  <a:pt x="128" y="301"/>
                  <a:pt x="128" y="301"/>
                </a:cubicBezTo>
                <a:cubicBezTo>
                  <a:pt x="123" y="299"/>
                  <a:pt x="126" y="298"/>
                  <a:pt x="126" y="297"/>
                </a:cubicBezTo>
                <a:cubicBezTo>
                  <a:pt x="123" y="297"/>
                  <a:pt x="120" y="296"/>
                  <a:pt x="119" y="296"/>
                </a:cubicBezTo>
                <a:cubicBezTo>
                  <a:pt x="116" y="294"/>
                  <a:pt x="116" y="294"/>
                  <a:pt x="116" y="294"/>
                </a:cubicBezTo>
                <a:cubicBezTo>
                  <a:pt x="118" y="295"/>
                  <a:pt x="114" y="294"/>
                  <a:pt x="113" y="293"/>
                </a:cubicBezTo>
                <a:cubicBezTo>
                  <a:pt x="114" y="294"/>
                  <a:pt x="114" y="294"/>
                  <a:pt x="114" y="294"/>
                </a:cubicBezTo>
                <a:cubicBezTo>
                  <a:pt x="114" y="293"/>
                  <a:pt x="111" y="292"/>
                  <a:pt x="109" y="292"/>
                </a:cubicBezTo>
                <a:cubicBezTo>
                  <a:pt x="109" y="293"/>
                  <a:pt x="112" y="294"/>
                  <a:pt x="114" y="295"/>
                </a:cubicBezTo>
                <a:cubicBezTo>
                  <a:pt x="112" y="295"/>
                  <a:pt x="110" y="294"/>
                  <a:pt x="109" y="294"/>
                </a:cubicBezTo>
                <a:cubicBezTo>
                  <a:pt x="109" y="293"/>
                  <a:pt x="105" y="292"/>
                  <a:pt x="103" y="291"/>
                </a:cubicBezTo>
                <a:cubicBezTo>
                  <a:pt x="101" y="290"/>
                  <a:pt x="100" y="291"/>
                  <a:pt x="99" y="290"/>
                </a:cubicBezTo>
                <a:cubicBezTo>
                  <a:pt x="100" y="290"/>
                  <a:pt x="96" y="289"/>
                  <a:pt x="98" y="289"/>
                </a:cubicBezTo>
                <a:cubicBezTo>
                  <a:pt x="99" y="289"/>
                  <a:pt x="99" y="290"/>
                  <a:pt x="101" y="290"/>
                </a:cubicBezTo>
                <a:cubicBezTo>
                  <a:pt x="99" y="289"/>
                  <a:pt x="100" y="288"/>
                  <a:pt x="97" y="288"/>
                </a:cubicBezTo>
                <a:cubicBezTo>
                  <a:pt x="94" y="287"/>
                  <a:pt x="96" y="290"/>
                  <a:pt x="92" y="287"/>
                </a:cubicBezTo>
                <a:cubicBezTo>
                  <a:pt x="94" y="288"/>
                  <a:pt x="94" y="287"/>
                  <a:pt x="95" y="287"/>
                </a:cubicBezTo>
                <a:cubicBezTo>
                  <a:pt x="91" y="285"/>
                  <a:pt x="91" y="285"/>
                  <a:pt x="91" y="285"/>
                </a:cubicBezTo>
                <a:cubicBezTo>
                  <a:pt x="91" y="286"/>
                  <a:pt x="91" y="286"/>
                  <a:pt x="91" y="286"/>
                </a:cubicBezTo>
                <a:cubicBezTo>
                  <a:pt x="90" y="285"/>
                  <a:pt x="91" y="285"/>
                  <a:pt x="91" y="285"/>
                </a:cubicBezTo>
                <a:cubicBezTo>
                  <a:pt x="89" y="286"/>
                  <a:pt x="84" y="282"/>
                  <a:pt x="83" y="283"/>
                </a:cubicBezTo>
                <a:cubicBezTo>
                  <a:pt x="81" y="282"/>
                  <a:pt x="79" y="280"/>
                  <a:pt x="77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6" y="277"/>
                  <a:pt x="73" y="275"/>
                  <a:pt x="70" y="275"/>
                </a:cubicBezTo>
                <a:cubicBezTo>
                  <a:pt x="71" y="275"/>
                  <a:pt x="71" y="275"/>
                  <a:pt x="71" y="275"/>
                </a:cubicBezTo>
                <a:cubicBezTo>
                  <a:pt x="69" y="274"/>
                  <a:pt x="67" y="272"/>
                  <a:pt x="65" y="271"/>
                </a:cubicBezTo>
                <a:cubicBezTo>
                  <a:pt x="63" y="269"/>
                  <a:pt x="66" y="268"/>
                  <a:pt x="62" y="266"/>
                </a:cubicBezTo>
                <a:cubicBezTo>
                  <a:pt x="60" y="264"/>
                  <a:pt x="57" y="264"/>
                  <a:pt x="57" y="266"/>
                </a:cubicBezTo>
                <a:cubicBezTo>
                  <a:pt x="53" y="261"/>
                  <a:pt x="46" y="258"/>
                  <a:pt x="43" y="252"/>
                </a:cubicBezTo>
                <a:cubicBezTo>
                  <a:pt x="42" y="252"/>
                  <a:pt x="42" y="253"/>
                  <a:pt x="40" y="252"/>
                </a:cubicBezTo>
                <a:cubicBezTo>
                  <a:pt x="34" y="245"/>
                  <a:pt x="25" y="238"/>
                  <a:pt x="22" y="230"/>
                </a:cubicBezTo>
                <a:cubicBezTo>
                  <a:pt x="24" y="232"/>
                  <a:pt x="23" y="230"/>
                  <a:pt x="23" y="229"/>
                </a:cubicBezTo>
                <a:cubicBezTo>
                  <a:pt x="21" y="228"/>
                  <a:pt x="22" y="227"/>
                  <a:pt x="20" y="227"/>
                </a:cubicBezTo>
                <a:cubicBezTo>
                  <a:pt x="20" y="228"/>
                  <a:pt x="19" y="228"/>
                  <a:pt x="21" y="230"/>
                </a:cubicBezTo>
                <a:cubicBezTo>
                  <a:pt x="16" y="226"/>
                  <a:pt x="12" y="218"/>
                  <a:pt x="11" y="215"/>
                </a:cubicBezTo>
                <a:cubicBezTo>
                  <a:pt x="11" y="217"/>
                  <a:pt x="11" y="216"/>
                  <a:pt x="10" y="215"/>
                </a:cubicBezTo>
                <a:cubicBezTo>
                  <a:pt x="11" y="214"/>
                  <a:pt x="10" y="210"/>
                  <a:pt x="8" y="207"/>
                </a:cubicBezTo>
                <a:cubicBezTo>
                  <a:pt x="7" y="207"/>
                  <a:pt x="7" y="207"/>
                  <a:pt x="7" y="207"/>
                </a:cubicBezTo>
                <a:cubicBezTo>
                  <a:pt x="7" y="205"/>
                  <a:pt x="7" y="205"/>
                  <a:pt x="7" y="205"/>
                </a:cubicBezTo>
                <a:cubicBezTo>
                  <a:pt x="6" y="204"/>
                  <a:pt x="4" y="204"/>
                  <a:pt x="4" y="201"/>
                </a:cubicBezTo>
                <a:cubicBezTo>
                  <a:pt x="4" y="200"/>
                  <a:pt x="5" y="200"/>
                  <a:pt x="5" y="200"/>
                </a:cubicBezTo>
                <a:cubicBezTo>
                  <a:pt x="3" y="196"/>
                  <a:pt x="0" y="192"/>
                  <a:pt x="1" y="188"/>
                </a:cubicBezTo>
                <a:cubicBezTo>
                  <a:pt x="2" y="184"/>
                  <a:pt x="2" y="184"/>
                  <a:pt x="2" y="184"/>
                </a:cubicBezTo>
                <a:cubicBezTo>
                  <a:pt x="2" y="183"/>
                  <a:pt x="1" y="180"/>
                  <a:pt x="1" y="183"/>
                </a:cubicBezTo>
                <a:cubicBezTo>
                  <a:pt x="1" y="176"/>
                  <a:pt x="2" y="172"/>
                  <a:pt x="4" y="170"/>
                </a:cubicBezTo>
                <a:cubicBezTo>
                  <a:pt x="2" y="158"/>
                  <a:pt x="10" y="142"/>
                  <a:pt x="19" y="133"/>
                </a:cubicBezTo>
                <a:cubicBezTo>
                  <a:pt x="19" y="134"/>
                  <a:pt x="19" y="134"/>
                  <a:pt x="19" y="134"/>
                </a:cubicBezTo>
                <a:cubicBezTo>
                  <a:pt x="22" y="132"/>
                  <a:pt x="20" y="132"/>
                  <a:pt x="22" y="130"/>
                </a:cubicBezTo>
                <a:cubicBezTo>
                  <a:pt x="21" y="131"/>
                  <a:pt x="24" y="129"/>
                  <a:pt x="23" y="132"/>
                </a:cubicBezTo>
                <a:cubicBezTo>
                  <a:pt x="27" y="129"/>
                  <a:pt x="27" y="127"/>
                  <a:pt x="29" y="124"/>
                </a:cubicBezTo>
                <a:cubicBezTo>
                  <a:pt x="29" y="123"/>
                  <a:pt x="27" y="126"/>
                  <a:pt x="27" y="125"/>
                </a:cubicBezTo>
                <a:cubicBezTo>
                  <a:pt x="27" y="124"/>
                  <a:pt x="33" y="121"/>
                  <a:pt x="32" y="119"/>
                </a:cubicBezTo>
                <a:cubicBezTo>
                  <a:pt x="33" y="119"/>
                  <a:pt x="33" y="120"/>
                  <a:pt x="33" y="121"/>
                </a:cubicBezTo>
                <a:cubicBezTo>
                  <a:pt x="35" y="119"/>
                  <a:pt x="35" y="119"/>
                  <a:pt x="35" y="119"/>
                </a:cubicBezTo>
                <a:cubicBezTo>
                  <a:pt x="39" y="118"/>
                  <a:pt x="31" y="126"/>
                  <a:pt x="35" y="126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40" y="123"/>
                  <a:pt x="33" y="129"/>
                  <a:pt x="38" y="125"/>
                </a:cubicBezTo>
                <a:cubicBezTo>
                  <a:pt x="40" y="123"/>
                  <a:pt x="40" y="120"/>
                  <a:pt x="38" y="121"/>
                </a:cubicBezTo>
                <a:cubicBezTo>
                  <a:pt x="42" y="117"/>
                  <a:pt x="38" y="117"/>
                  <a:pt x="43" y="113"/>
                </a:cubicBezTo>
                <a:cubicBezTo>
                  <a:pt x="45" y="113"/>
                  <a:pt x="39" y="116"/>
                  <a:pt x="41" y="116"/>
                </a:cubicBezTo>
                <a:cubicBezTo>
                  <a:pt x="44" y="116"/>
                  <a:pt x="45" y="112"/>
                  <a:pt x="48" y="111"/>
                </a:cubicBezTo>
                <a:cubicBezTo>
                  <a:pt x="45" y="112"/>
                  <a:pt x="47" y="110"/>
                  <a:pt x="48" y="108"/>
                </a:cubicBezTo>
                <a:cubicBezTo>
                  <a:pt x="51" y="107"/>
                  <a:pt x="47" y="111"/>
                  <a:pt x="51" y="108"/>
                </a:cubicBezTo>
                <a:cubicBezTo>
                  <a:pt x="51" y="107"/>
                  <a:pt x="55" y="104"/>
                  <a:pt x="51" y="106"/>
                </a:cubicBezTo>
                <a:cubicBezTo>
                  <a:pt x="52" y="103"/>
                  <a:pt x="55" y="104"/>
                  <a:pt x="57" y="101"/>
                </a:cubicBezTo>
                <a:cubicBezTo>
                  <a:pt x="59" y="102"/>
                  <a:pt x="54" y="106"/>
                  <a:pt x="59" y="104"/>
                </a:cubicBezTo>
                <a:cubicBezTo>
                  <a:pt x="58" y="103"/>
                  <a:pt x="64" y="100"/>
                  <a:pt x="61" y="99"/>
                </a:cubicBezTo>
                <a:cubicBezTo>
                  <a:pt x="62" y="99"/>
                  <a:pt x="63" y="99"/>
                  <a:pt x="62" y="101"/>
                </a:cubicBezTo>
                <a:cubicBezTo>
                  <a:pt x="65" y="100"/>
                  <a:pt x="67" y="95"/>
                  <a:pt x="69" y="97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5"/>
                  <a:pt x="72" y="95"/>
                  <a:pt x="73" y="95"/>
                </a:cubicBezTo>
                <a:cubicBezTo>
                  <a:pt x="76" y="94"/>
                  <a:pt x="80" y="90"/>
                  <a:pt x="81" y="92"/>
                </a:cubicBezTo>
                <a:cubicBezTo>
                  <a:pt x="81" y="91"/>
                  <a:pt x="87" y="89"/>
                  <a:pt x="84" y="89"/>
                </a:cubicBezTo>
                <a:cubicBezTo>
                  <a:pt x="80" y="89"/>
                  <a:pt x="81" y="91"/>
                  <a:pt x="78" y="91"/>
                </a:cubicBezTo>
                <a:cubicBezTo>
                  <a:pt x="81" y="91"/>
                  <a:pt x="83" y="88"/>
                  <a:pt x="84" y="87"/>
                </a:cubicBezTo>
                <a:cubicBezTo>
                  <a:pt x="85" y="88"/>
                  <a:pt x="85" y="88"/>
                  <a:pt x="85" y="88"/>
                </a:cubicBezTo>
                <a:cubicBezTo>
                  <a:pt x="86" y="87"/>
                  <a:pt x="89" y="86"/>
                  <a:pt x="89" y="85"/>
                </a:cubicBezTo>
                <a:cubicBezTo>
                  <a:pt x="88" y="86"/>
                  <a:pt x="89" y="86"/>
                  <a:pt x="90" y="86"/>
                </a:cubicBezTo>
                <a:cubicBezTo>
                  <a:pt x="91" y="84"/>
                  <a:pt x="91" y="84"/>
                  <a:pt x="91" y="84"/>
                </a:cubicBezTo>
                <a:cubicBezTo>
                  <a:pt x="95" y="82"/>
                  <a:pt x="93" y="85"/>
                  <a:pt x="97" y="83"/>
                </a:cubicBezTo>
                <a:cubicBezTo>
                  <a:pt x="94" y="85"/>
                  <a:pt x="94" y="85"/>
                  <a:pt x="94" y="85"/>
                </a:cubicBezTo>
                <a:cubicBezTo>
                  <a:pt x="95" y="85"/>
                  <a:pt x="96" y="85"/>
                  <a:pt x="99" y="84"/>
                </a:cubicBezTo>
                <a:cubicBezTo>
                  <a:pt x="99" y="83"/>
                  <a:pt x="100" y="81"/>
                  <a:pt x="101" y="80"/>
                </a:cubicBezTo>
                <a:cubicBezTo>
                  <a:pt x="103" y="79"/>
                  <a:pt x="102" y="81"/>
                  <a:pt x="104" y="79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101" y="82"/>
                  <a:pt x="104" y="82"/>
                  <a:pt x="108" y="81"/>
                </a:cubicBezTo>
                <a:cubicBezTo>
                  <a:pt x="110" y="79"/>
                  <a:pt x="113" y="77"/>
                  <a:pt x="109" y="78"/>
                </a:cubicBezTo>
                <a:cubicBezTo>
                  <a:pt x="111" y="77"/>
                  <a:pt x="113" y="77"/>
                  <a:pt x="112" y="78"/>
                </a:cubicBezTo>
                <a:cubicBezTo>
                  <a:pt x="116" y="76"/>
                  <a:pt x="111" y="77"/>
                  <a:pt x="114" y="75"/>
                </a:cubicBezTo>
                <a:cubicBezTo>
                  <a:pt x="116" y="75"/>
                  <a:pt x="121" y="75"/>
                  <a:pt x="124" y="75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120" y="79"/>
                  <a:pt x="125" y="77"/>
                  <a:pt x="124" y="79"/>
                </a:cubicBezTo>
                <a:cubicBezTo>
                  <a:pt x="125" y="79"/>
                  <a:pt x="127" y="78"/>
                  <a:pt x="128" y="77"/>
                </a:cubicBezTo>
                <a:cubicBezTo>
                  <a:pt x="123" y="76"/>
                  <a:pt x="133" y="72"/>
                  <a:pt x="131" y="71"/>
                </a:cubicBezTo>
                <a:cubicBezTo>
                  <a:pt x="137" y="68"/>
                  <a:pt x="136" y="75"/>
                  <a:pt x="142" y="70"/>
                </a:cubicBezTo>
                <a:cubicBezTo>
                  <a:pt x="141" y="69"/>
                  <a:pt x="144" y="67"/>
                  <a:pt x="140" y="69"/>
                </a:cubicBezTo>
                <a:cubicBezTo>
                  <a:pt x="144" y="68"/>
                  <a:pt x="142" y="66"/>
                  <a:pt x="147" y="65"/>
                </a:cubicBezTo>
                <a:cubicBezTo>
                  <a:pt x="144" y="67"/>
                  <a:pt x="151" y="66"/>
                  <a:pt x="147" y="69"/>
                </a:cubicBezTo>
                <a:cubicBezTo>
                  <a:pt x="147" y="68"/>
                  <a:pt x="144" y="69"/>
                  <a:pt x="143" y="70"/>
                </a:cubicBezTo>
                <a:cubicBezTo>
                  <a:pt x="145" y="70"/>
                  <a:pt x="143" y="72"/>
                  <a:pt x="147" y="71"/>
                </a:cubicBezTo>
                <a:cubicBezTo>
                  <a:pt x="150" y="70"/>
                  <a:pt x="153" y="69"/>
                  <a:pt x="152" y="68"/>
                </a:cubicBezTo>
                <a:cubicBezTo>
                  <a:pt x="152" y="67"/>
                  <a:pt x="148" y="69"/>
                  <a:pt x="150" y="67"/>
                </a:cubicBezTo>
                <a:cubicBezTo>
                  <a:pt x="155" y="66"/>
                  <a:pt x="156" y="67"/>
                  <a:pt x="158" y="65"/>
                </a:cubicBezTo>
                <a:cubicBezTo>
                  <a:pt x="154" y="66"/>
                  <a:pt x="153" y="65"/>
                  <a:pt x="153" y="64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62" y="62"/>
                  <a:pt x="158" y="61"/>
                  <a:pt x="164" y="60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6" y="63"/>
                  <a:pt x="158" y="63"/>
                  <a:pt x="160" y="65"/>
                </a:cubicBezTo>
                <a:cubicBezTo>
                  <a:pt x="163" y="64"/>
                  <a:pt x="164" y="62"/>
                  <a:pt x="168" y="62"/>
                </a:cubicBezTo>
                <a:cubicBezTo>
                  <a:pt x="166" y="63"/>
                  <a:pt x="166" y="63"/>
                  <a:pt x="166" y="63"/>
                </a:cubicBezTo>
                <a:cubicBezTo>
                  <a:pt x="167" y="63"/>
                  <a:pt x="169" y="66"/>
                  <a:pt x="174" y="63"/>
                </a:cubicBezTo>
                <a:cubicBezTo>
                  <a:pt x="177" y="61"/>
                  <a:pt x="174" y="62"/>
                  <a:pt x="174" y="61"/>
                </a:cubicBezTo>
                <a:cubicBezTo>
                  <a:pt x="180" y="59"/>
                  <a:pt x="182" y="58"/>
                  <a:pt x="186" y="57"/>
                </a:cubicBezTo>
                <a:cubicBezTo>
                  <a:pt x="185" y="59"/>
                  <a:pt x="193" y="56"/>
                  <a:pt x="189" y="59"/>
                </a:cubicBezTo>
                <a:cubicBezTo>
                  <a:pt x="187" y="58"/>
                  <a:pt x="178" y="60"/>
                  <a:pt x="176" y="62"/>
                </a:cubicBezTo>
                <a:cubicBezTo>
                  <a:pt x="179" y="63"/>
                  <a:pt x="171" y="63"/>
                  <a:pt x="170" y="65"/>
                </a:cubicBezTo>
                <a:cubicBezTo>
                  <a:pt x="175" y="64"/>
                  <a:pt x="175" y="66"/>
                  <a:pt x="176" y="67"/>
                </a:cubicBezTo>
                <a:cubicBezTo>
                  <a:pt x="178" y="67"/>
                  <a:pt x="179" y="66"/>
                  <a:pt x="180" y="65"/>
                </a:cubicBezTo>
                <a:cubicBezTo>
                  <a:pt x="180" y="64"/>
                  <a:pt x="178" y="64"/>
                  <a:pt x="178" y="63"/>
                </a:cubicBezTo>
                <a:cubicBezTo>
                  <a:pt x="183" y="63"/>
                  <a:pt x="189" y="61"/>
                  <a:pt x="191" y="59"/>
                </a:cubicBezTo>
                <a:cubicBezTo>
                  <a:pt x="193" y="59"/>
                  <a:pt x="193" y="61"/>
                  <a:pt x="191" y="61"/>
                </a:cubicBezTo>
                <a:cubicBezTo>
                  <a:pt x="197" y="60"/>
                  <a:pt x="204" y="59"/>
                  <a:pt x="210" y="58"/>
                </a:cubicBezTo>
                <a:cubicBezTo>
                  <a:pt x="206" y="57"/>
                  <a:pt x="217" y="57"/>
                  <a:pt x="214" y="55"/>
                </a:cubicBezTo>
                <a:cubicBezTo>
                  <a:pt x="211" y="56"/>
                  <a:pt x="208" y="55"/>
                  <a:pt x="210" y="54"/>
                </a:cubicBezTo>
                <a:cubicBezTo>
                  <a:pt x="212" y="53"/>
                  <a:pt x="210" y="54"/>
                  <a:pt x="211" y="55"/>
                </a:cubicBezTo>
                <a:cubicBezTo>
                  <a:pt x="213" y="53"/>
                  <a:pt x="215" y="56"/>
                  <a:pt x="217" y="54"/>
                </a:cubicBezTo>
                <a:cubicBezTo>
                  <a:pt x="211" y="55"/>
                  <a:pt x="216" y="56"/>
                  <a:pt x="216" y="58"/>
                </a:cubicBezTo>
                <a:cubicBezTo>
                  <a:pt x="220" y="56"/>
                  <a:pt x="216" y="59"/>
                  <a:pt x="220" y="58"/>
                </a:cubicBezTo>
                <a:cubicBezTo>
                  <a:pt x="224" y="57"/>
                  <a:pt x="229" y="55"/>
                  <a:pt x="234" y="55"/>
                </a:cubicBezTo>
                <a:cubicBezTo>
                  <a:pt x="240" y="56"/>
                  <a:pt x="249" y="53"/>
                  <a:pt x="254" y="53"/>
                </a:cubicBezTo>
                <a:cubicBezTo>
                  <a:pt x="257" y="53"/>
                  <a:pt x="256" y="55"/>
                  <a:pt x="259" y="55"/>
                </a:cubicBezTo>
                <a:cubicBezTo>
                  <a:pt x="262" y="55"/>
                  <a:pt x="256" y="54"/>
                  <a:pt x="261" y="54"/>
                </a:cubicBezTo>
                <a:cubicBezTo>
                  <a:pt x="261" y="54"/>
                  <a:pt x="261" y="54"/>
                  <a:pt x="261" y="54"/>
                </a:cubicBezTo>
                <a:cubicBezTo>
                  <a:pt x="262" y="54"/>
                  <a:pt x="270" y="55"/>
                  <a:pt x="272" y="52"/>
                </a:cubicBezTo>
                <a:cubicBezTo>
                  <a:pt x="270" y="54"/>
                  <a:pt x="270" y="54"/>
                  <a:pt x="270" y="54"/>
                </a:cubicBezTo>
                <a:cubicBezTo>
                  <a:pt x="271" y="54"/>
                  <a:pt x="272" y="54"/>
                  <a:pt x="273" y="54"/>
                </a:cubicBezTo>
                <a:cubicBezTo>
                  <a:pt x="273" y="54"/>
                  <a:pt x="274" y="55"/>
                  <a:pt x="273" y="55"/>
                </a:cubicBezTo>
                <a:cubicBezTo>
                  <a:pt x="276" y="56"/>
                  <a:pt x="279" y="55"/>
                  <a:pt x="283" y="55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87" y="52"/>
                  <a:pt x="291" y="54"/>
                  <a:pt x="297" y="53"/>
                </a:cubicBezTo>
                <a:cubicBezTo>
                  <a:pt x="297" y="54"/>
                  <a:pt x="297" y="54"/>
                  <a:pt x="297" y="54"/>
                </a:cubicBezTo>
                <a:cubicBezTo>
                  <a:pt x="300" y="54"/>
                  <a:pt x="300" y="54"/>
                  <a:pt x="300" y="54"/>
                </a:cubicBezTo>
                <a:cubicBezTo>
                  <a:pt x="299" y="55"/>
                  <a:pt x="302" y="55"/>
                  <a:pt x="304" y="54"/>
                </a:cubicBezTo>
                <a:cubicBezTo>
                  <a:pt x="295" y="57"/>
                  <a:pt x="295" y="57"/>
                  <a:pt x="295" y="57"/>
                </a:cubicBezTo>
                <a:cubicBezTo>
                  <a:pt x="293" y="56"/>
                  <a:pt x="298" y="56"/>
                  <a:pt x="296" y="55"/>
                </a:cubicBezTo>
                <a:cubicBezTo>
                  <a:pt x="295" y="54"/>
                  <a:pt x="290" y="54"/>
                  <a:pt x="289" y="55"/>
                </a:cubicBezTo>
                <a:cubicBezTo>
                  <a:pt x="291" y="55"/>
                  <a:pt x="291" y="55"/>
                  <a:pt x="293" y="55"/>
                </a:cubicBezTo>
                <a:cubicBezTo>
                  <a:pt x="293" y="56"/>
                  <a:pt x="290" y="56"/>
                  <a:pt x="289" y="57"/>
                </a:cubicBezTo>
                <a:cubicBezTo>
                  <a:pt x="290" y="57"/>
                  <a:pt x="291" y="57"/>
                  <a:pt x="291" y="57"/>
                </a:cubicBezTo>
                <a:cubicBezTo>
                  <a:pt x="289" y="58"/>
                  <a:pt x="287" y="58"/>
                  <a:pt x="284" y="58"/>
                </a:cubicBezTo>
                <a:cubicBezTo>
                  <a:pt x="286" y="57"/>
                  <a:pt x="282" y="57"/>
                  <a:pt x="283" y="57"/>
                </a:cubicBezTo>
                <a:cubicBezTo>
                  <a:pt x="283" y="58"/>
                  <a:pt x="280" y="58"/>
                  <a:pt x="275" y="58"/>
                </a:cubicBezTo>
                <a:cubicBezTo>
                  <a:pt x="272" y="57"/>
                  <a:pt x="267" y="60"/>
                  <a:pt x="262" y="60"/>
                </a:cubicBezTo>
                <a:cubicBezTo>
                  <a:pt x="264" y="58"/>
                  <a:pt x="266" y="57"/>
                  <a:pt x="269" y="56"/>
                </a:cubicBezTo>
                <a:cubicBezTo>
                  <a:pt x="266" y="56"/>
                  <a:pt x="266" y="56"/>
                  <a:pt x="263" y="56"/>
                </a:cubicBezTo>
                <a:cubicBezTo>
                  <a:pt x="261" y="57"/>
                  <a:pt x="260" y="59"/>
                  <a:pt x="256" y="60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252" y="59"/>
                  <a:pt x="252" y="61"/>
                  <a:pt x="247" y="61"/>
                </a:cubicBezTo>
                <a:cubicBezTo>
                  <a:pt x="239" y="61"/>
                  <a:pt x="231" y="62"/>
                  <a:pt x="225" y="63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1" y="64"/>
                  <a:pt x="213" y="64"/>
                  <a:pt x="208" y="66"/>
                </a:cubicBezTo>
                <a:cubicBezTo>
                  <a:pt x="200" y="66"/>
                  <a:pt x="191" y="70"/>
                  <a:pt x="187" y="69"/>
                </a:cubicBezTo>
                <a:cubicBezTo>
                  <a:pt x="173" y="72"/>
                  <a:pt x="162" y="76"/>
                  <a:pt x="147" y="79"/>
                </a:cubicBezTo>
                <a:cubicBezTo>
                  <a:pt x="149" y="77"/>
                  <a:pt x="149" y="77"/>
                  <a:pt x="149" y="77"/>
                </a:cubicBezTo>
                <a:cubicBezTo>
                  <a:pt x="147" y="79"/>
                  <a:pt x="148" y="77"/>
                  <a:pt x="145" y="78"/>
                </a:cubicBezTo>
                <a:cubicBezTo>
                  <a:pt x="148" y="78"/>
                  <a:pt x="142" y="80"/>
                  <a:pt x="141" y="81"/>
                </a:cubicBezTo>
                <a:cubicBezTo>
                  <a:pt x="134" y="82"/>
                  <a:pt x="126" y="86"/>
                  <a:pt x="121" y="89"/>
                </a:cubicBezTo>
                <a:cubicBezTo>
                  <a:pt x="121" y="88"/>
                  <a:pt x="121" y="88"/>
                  <a:pt x="121" y="88"/>
                </a:cubicBezTo>
                <a:cubicBezTo>
                  <a:pt x="116" y="91"/>
                  <a:pt x="109" y="92"/>
                  <a:pt x="102" y="95"/>
                </a:cubicBezTo>
                <a:cubicBezTo>
                  <a:pt x="101" y="94"/>
                  <a:pt x="100" y="94"/>
                  <a:pt x="98" y="95"/>
                </a:cubicBezTo>
                <a:cubicBezTo>
                  <a:pt x="95" y="98"/>
                  <a:pt x="93" y="99"/>
                  <a:pt x="88" y="102"/>
                </a:cubicBezTo>
                <a:cubicBezTo>
                  <a:pt x="84" y="104"/>
                  <a:pt x="78" y="106"/>
                  <a:pt x="74" y="108"/>
                </a:cubicBezTo>
                <a:cubicBezTo>
                  <a:pt x="61" y="117"/>
                  <a:pt x="47" y="124"/>
                  <a:pt x="36" y="136"/>
                </a:cubicBezTo>
                <a:cubicBezTo>
                  <a:pt x="35" y="136"/>
                  <a:pt x="35" y="136"/>
                  <a:pt x="35" y="136"/>
                </a:cubicBezTo>
                <a:cubicBezTo>
                  <a:pt x="25" y="148"/>
                  <a:pt x="15" y="163"/>
                  <a:pt x="15" y="176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12" y="178"/>
                  <a:pt x="13" y="183"/>
                  <a:pt x="15" y="182"/>
                </a:cubicBezTo>
                <a:cubicBezTo>
                  <a:pt x="14" y="186"/>
                  <a:pt x="17" y="191"/>
                  <a:pt x="16" y="194"/>
                </a:cubicBezTo>
                <a:cubicBezTo>
                  <a:pt x="17" y="198"/>
                  <a:pt x="18" y="198"/>
                  <a:pt x="20" y="201"/>
                </a:cubicBezTo>
                <a:cubicBezTo>
                  <a:pt x="22" y="209"/>
                  <a:pt x="24" y="211"/>
                  <a:pt x="28" y="218"/>
                </a:cubicBezTo>
                <a:cubicBezTo>
                  <a:pt x="28" y="216"/>
                  <a:pt x="28" y="216"/>
                  <a:pt x="28" y="216"/>
                </a:cubicBezTo>
                <a:cubicBezTo>
                  <a:pt x="27" y="216"/>
                  <a:pt x="26" y="216"/>
                  <a:pt x="27" y="218"/>
                </a:cubicBezTo>
                <a:cubicBezTo>
                  <a:pt x="29" y="220"/>
                  <a:pt x="33" y="227"/>
                  <a:pt x="33" y="223"/>
                </a:cubicBezTo>
                <a:cubicBezTo>
                  <a:pt x="37" y="231"/>
                  <a:pt x="47" y="237"/>
                  <a:pt x="52" y="244"/>
                </a:cubicBezTo>
                <a:cubicBezTo>
                  <a:pt x="52" y="243"/>
                  <a:pt x="54" y="244"/>
                  <a:pt x="54" y="244"/>
                </a:cubicBezTo>
                <a:cubicBezTo>
                  <a:pt x="60" y="249"/>
                  <a:pt x="66" y="255"/>
                  <a:pt x="71" y="258"/>
                </a:cubicBezTo>
                <a:cubicBezTo>
                  <a:pt x="72" y="259"/>
                  <a:pt x="69" y="258"/>
                  <a:pt x="71" y="260"/>
                </a:cubicBezTo>
                <a:cubicBezTo>
                  <a:pt x="73" y="261"/>
                  <a:pt x="72" y="259"/>
                  <a:pt x="74" y="260"/>
                </a:cubicBezTo>
                <a:cubicBezTo>
                  <a:pt x="84" y="266"/>
                  <a:pt x="93" y="274"/>
                  <a:pt x="104" y="278"/>
                </a:cubicBezTo>
                <a:cubicBezTo>
                  <a:pt x="123" y="285"/>
                  <a:pt x="143" y="290"/>
                  <a:pt x="161" y="294"/>
                </a:cubicBezTo>
                <a:cubicBezTo>
                  <a:pt x="161" y="294"/>
                  <a:pt x="161" y="294"/>
                  <a:pt x="161" y="294"/>
                </a:cubicBezTo>
                <a:cubicBezTo>
                  <a:pt x="168" y="294"/>
                  <a:pt x="176" y="299"/>
                  <a:pt x="181" y="297"/>
                </a:cubicBezTo>
                <a:cubicBezTo>
                  <a:pt x="183" y="297"/>
                  <a:pt x="187" y="298"/>
                  <a:pt x="186" y="298"/>
                </a:cubicBezTo>
                <a:cubicBezTo>
                  <a:pt x="191" y="298"/>
                  <a:pt x="200" y="301"/>
                  <a:pt x="207" y="300"/>
                </a:cubicBezTo>
                <a:cubicBezTo>
                  <a:pt x="207" y="300"/>
                  <a:pt x="206" y="300"/>
                  <a:pt x="205" y="300"/>
                </a:cubicBezTo>
                <a:cubicBezTo>
                  <a:pt x="213" y="302"/>
                  <a:pt x="220" y="301"/>
                  <a:pt x="227" y="302"/>
                </a:cubicBezTo>
                <a:cubicBezTo>
                  <a:pt x="227" y="302"/>
                  <a:pt x="225" y="302"/>
                  <a:pt x="225" y="303"/>
                </a:cubicBezTo>
                <a:cubicBezTo>
                  <a:pt x="228" y="304"/>
                  <a:pt x="232" y="301"/>
                  <a:pt x="234" y="304"/>
                </a:cubicBezTo>
                <a:cubicBezTo>
                  <a:pt x="236" y="304"/>
                  <a:pt x="235" y="302"/>
                  <a:pt x="234" y="303"/>
                </a:cubicBezTo>
                <a:cubicBezTo>
                  <a:pt x="251" y="304"/>
                  <a:pt x="270" y="302"/>
                  <a:pt x="288" y="300"/>
                </a:cubicBezTo>
                <a:cubicBezTo>
                  <a:pt x="301" y="300"/>
                  <a:pt x="289" y="304"/>
                  <a:pt x="299" y="301"/>
                </a:cubicBezTo>
                <a:cubicBezTo>
                  <a:pt x="300" y="302"/>
                  <a:pt x="300" y="300"/>
                  <a:pt x="300" y="301"/>
                </a:cubicBezTo>
                <a:cubicBezTo>
                  <a:pt x="304" y="300"/>
                  <a:pt x="306" y="303"/>
                  <a:pt x="309" y="301"/>
                </a:cubicBezTo>
                <a:cubicBezTo>
                  <a:pt x="307" y="300"/>
                  <a:pt x="310" y="300"/>
                  <a:pt x="310" y="299"/>
                </a:cubicBezTo>
                <a:cubicBezTo>
                  <a:pt x="318" y="299"/>
                  <a:pt x="320" y="300"/>
                  <a:pt x="326" y="298"/>
                </a:cubicBezTo>
                <a:cubicBezTo>
                  <a:pt x="326" y="299"/>
                  <a:pt x="326" y="299"/>
                  <a:pt x="326" y="299"/>
                </a:cubicBezTo>
                <a:cubicBezTo>
                  <a:pt x="333" y="296"/>
                  <a:pt x="341" y="295"/>
                  <a:pt x="347" y="292"/>
                </a:cubicBezTo>
                <a:cubicBezTo>
                  <a:pt x="386" y="283"/>
                  <a:pt x="422" y="269"/>
                  <a:pt x="452" y="245"/>
                </a:cubicBezTo>
                <a:cubicBezTo>
                  <a:pt x="482" y="223"/>
                  <a:pt x="498" y="188"/>
                  <a:pt x="494" y="151"/>
                </a:cubicBezTo>
                <a:cubicBezTo>
                  <a:pt x="495" y="143"/>
                  <a:pt x="495" y="142"/>
                  <a:pt x="491" y="133"/>
                </a:cubicBezTo>
                <a:cubicBezTo>
                  <a:pt x="492" y="133"/>
                  <a:pt x="492" y="134"/>
                  <a:pt x="492" y="133"/>
                </a:cubicBezTo>
                <a:cubicBezTo>
                  <a:pt x="490" y="133"/>
                  <a:pt x="490" y="127"/>
                  <a:pt x="488" y="127"/>
                </a:cubicBezTo>
                <a:cubicBezTo>
                  <a:pt x="482" y="114"/>
                  <a:pt x="475" y="104"/>
                  <a:pt x="465" y="93"/>
                </a:cubicBezTo>
                <a:cubicBezTo>
                  <a:pt x="467" y="95"/>
                  <a:pt x="469" y="95"/>
                  <a:pt x="467" y="93"/>
                </a:cubicBezTo>
                <a:cubicBezTo>
                  <a:pt x="464" y="92"/>
                  <a:pt x="464" y="92"/>
                  <a:pt x="464" y="92"/>
                </a:cubicBezTo>
                <a:cubicBezTo>
                  <a:pt x="464" y="91"/>
                  <a:pt x="464" y="91"/>
                  <a:pt x="464" y="91"/>
                </a:cubicBezTo>
                <a:cubicBezTo>
                  <a:pt x="463" y="90"/>
                  <a:pt x="461" y="89"/>
                  <a:pt x="462" y="91"/>
                </a:cubicBezTo>
                <a:cubicBezTo>
                  <a:pt x="435" y="66"/>
                  <a:pt x="404" y="46"/>
                  <a:pt x="370" y="33"/>
                </a:cubicBezTo>
                <a:cubicBezTo>
                  <a:pt x="362" y="29"/>
                  <a:pt x="350" y="26"/>
                  <a:pt x="341" y="23"/>
                </a:cubicBezTo>
                <a:cubicBezTo>
                  <a:pt x="315" y="13"/>
                  <a:pt x="290" y="6"/>
                  <a:pt x="261" y="4"/>
                </a:cubicBezTo>
                <a:cubicBezTo>
                  <a:pt x="261" y="4"/>
                  <a:pt x="265" y="0"/>
                  <a:pt x="277" y="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1798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277867"/>
              </p:ext>
            </p:extLst>
          </p:nvPr>
        </p:nvGraphicFramePr>
        <p:xfrm>
          <a:off x="935833" y="1740695"/>
          <a:ext cx="16416338" cy="745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ytuł 2">
            <a:extLst>
              <a:ext uri="{FF2B5EF4-FFF2-40B4-BE49-F238E27FC236}">
                <a16:creationId xmlns:a16="http://schemas.microsoft.com/office/drawing/2014/main" id="{F02DC51E-532A-459C-8D0D-08F5F193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32" y="33867"/>
            <a:ext cx="16096319" cy="1457325"/>
          </a:xfrm>
        </p:spPr>
        <p:txBody>
          <a:bodyPr>
            <a:noAutofit/>
          </a:bodyPr>
          <a:lstStyle/>
          <a:p>
            <a:r>
              <a:rPr lang="pl-PL" sz="4200"/>
              <a:t>Zanim przewodniczący zespołu nadzorującego wpuści </a:t>
            </a:r>
            <a:br>
              <a:rPr lang="pl-PL" sz="4200"/>
            </a:br>
            <a:r>
              <a:rPr lang="pl-PL" sz="4200"/>
              <a:t>zdających do sali</a:t>
            </a:r>
          </a:p>
        </p:txBody>
      </p:sp>
    </p:spTree>
    <p:extLst>
      <p:ext uri="{BB962C8B-B14F-4D97-AF65-F5344CB8AC3E}">
        <p14:creationId xmlns:p14="http://schemas.microsoft.com/office/powerpoint/2010/main" val="1418226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1371600"/>
              <a:t>49</a:t>
            </a:fld>
            <a:endParaRPr lang="en-US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243713"/>
            <a:ext cx="17068801" cy="1457325"/>
          </a:xfrm>
        </p:spPr>
        <p:txBody>
          <a:bodyPr>
            <a:normAutofit/>
          </a:bodyPr>
          <a:lstStyle/>
          <a:p>
            <a:r>
              <a:rPr lang="pl-PL" sz="4400"/>
              <a:t>Przewodniczący zespołu nadzorującego informuje zdających o: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3019399" y="1656848"/>
            <a:ext cx="14332772" cy="1430441"/>
            <a:chOff x="488931" y="1192521"/>
            <a:chExt cx="9555181" cy="953627"/>
          </a:xfrm>
        </p:grpSpPr>
        <p:sp>
          <p:nvSpPr>
            <p:cNvPr id="49" name="Symbol zastępczy zawartości 24"/>
            <p:cNvSpPr txBox="1">
              <a:spLocks/>
            </p:cNvSpPr>
            <p:nvPr/>
          </p:nvSpPr>
          <p:spPr>
            <a:xfrm>
              <a:off x="1029001" y="1192521"/>
              <a:ext cx="9015111" cy="953627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 b="1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zasadach zachowania się podczas egzaminu</a:t>
              </a:r>
            </a:p>
          </p:txBody>
        </p:sp>
        <p:grpSp>
          <p:nvGrpSpPr>
            <p:cNvPr id="50" name="Grupa 11"/>
            <p:cNvGrpSpPr/>
            <p:nvPr/>
          </p:nvGrpSpPr>
          <p:grpSpPr>
            <a:xfrm rot="2700000">
              <a:off x="488931" y="1197820"/>
              <a:ext cx="936000" cy="936000"/>
              <a:chOff x="1979130" y="4221087"/>
              <a:chExt cx="1512168" cy="1512168"/>
            </a:xfrm>
          </p:grpSpPr>
          <p:sp>
            <p:nvSpPr>
              <p:cNvPr id="51" name="Łza 12"/>
              <p:cNvSpPr/>
              <p:nvPr/>
            </p:nvSpPr>
            <p:spPr>
              <a:xfrm>
                <a:off x="1979130" y="4221087"/>
                <a:ext cx="1512168" cy="1512168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0E2841"/>
                  </a:solidFill>
                  <a:latin typeface="Aptos" panose="02110004020202020204"/>
                </a:endParaRPr>
              </a:p>
            </p:txBody>
          </p:sp>
          <p:sp>
            <p:nvSpPr>
              <p:cNvPr id="52" name="Elipsa 13"/>
              <p:cNvSpPr/>
              <p:nvPr/>
            </p:nvSpPr>
            <p:spPr>
              <a:xfrm rot="18900000">
                <a:off x="2126595" y="4368552"/>
                <a:ext cx="1217240" cy="121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0E2841"/>
                    </a:solidFill>
                    <a:latin typeface="Aptos" panose="02110004020202020204"/>
                  </a:rPr>
                  <a:t>1</a:t>
                </a:r>
                <a:endParaRPr lang="en-US" sz="5400">
                  <a:solidFill>
                    <a:srgbClr val="0E2841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5" name="Grupa 4"/>
          <p:cNvGrpSpPr/>
          <p:nvPr/>
        </p:nvGrpSpPr>
        <p:grpSpPr>
          <a:xfrm>
            <a:off x="3019399" y="3231041"/>
            <a:ext cx="14332772" cy="1430439"/>
            <a:chOff x="488931" y="2200633"/>
            <a:chExt cx="9555181" cy="953626"/>
          </a:xfrm>
        </p:grpSpPr>
        <p:sp>
          <p:nvSpPr>
            <p:cNvPr id="65" name="Symbol zastępczy zawartości 24"/>
            <p:cNvSpPr txBox="1">
              <a:spLocks/>
            </p:cNvSpPr>
            <p:nvPr/>
          </p:nvSpPr>
          <p:spPr>
            <a:xfrm>
              <a:off x="1029001" y="2200633"/>
              <a:ext cx="9015111" cy="953626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 b="1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zakazie wnoszenia urządzeń telekomunikacyjnych bądź korzystania </a:t>
              </a:r>
              <a:br>
                <a:rPr lang="pl-PL" sz="2700" b="1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700" b="1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 takich urządzeń na sali, </a:t>
              </a:r>
              <a:r>
                <a:rPr lang="pl-PL" sz="27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dotyczy to również członków zespołu </a:t>
              </a:r>
              <a:br>
                <a:rPr lang="pl-PL" sz="27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7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obserwatorów</a:t>
              </a:r>
            </a:p>
          </p:txBody>
        </p:sp>
        <p:grpSp>
          <p:nvGrpSpPr>
            <p:cNvPr id="25" name="Grupa 11"/>
            <p:cNvGrpSpPr/>
            <p:nvPr/>
          </p:nvGrpSpPr>
          <p:grpSpPr>
            <a:xfrm rot="2700000">
              <a:off x="488931" y="2204367"/>
              <a:ext cx="936000" cy="936000"/>
              <a:chOff x="1979130" y="4221087"/>
              <a:chExt cx="1512168" cy="1512168"/>
            </a:xfrm>
          </p:grpSpPr>
          <p:sp>
            <p:nvSpPr>
              <p:cNvPr id="26" name="Łza 12"/>
              <p:cNvSpPr/>
              <p:nvPr/>
            </p:nvSpPr>
            <p:spPr>
              <a:xfrm>
                <a:off x="1979130" y="4221087"/>
                <a:ext cx="1512168" cy="1512168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0F9ED5"/>
                  </a:solidFill>
                  <a:latin typeface="Aptos" panose="02110004020202020204"/>
                </a:endParaRPr>
              </a:p>
            </p:txBody>
          </p:sp>
          <p:sp>
            <p:nvSpPr>
              <p:cNvPr id="27" name="Elipsa 13"/>
              <p:cNvSpPr/>
              <p:nvPr/>
            </p:nvSpPr>
            <p:spPr>
              <a:xfrm rot="18900000">
                <a:off x="2126595" y="4368552"/>
                <a:ext cx="1217240" cy="121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0F9ED5"/>
                    </a:solidFill>
                    <a:latin typeface="Aptos" panose="02110004020202020204"/>
                  </a:rPr>
                  <a:t>2</a:t>
                </a:r>
                <a:endParaRPr lang="en-US" sz="5400">
                  <a:solidFill>
                    <a:srgbClr val="0F9ED5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6" name="Grupa 5"/>
          <p:cNvGrpSpPr/>
          <p:nvPr/>
        </p:nvGrpSpPr>
        <p:grpSpPr>
          <a:xfrm>
            <a:off x="3041933" y="4775596"/>
            <a:ext cx="14332772" cy="1452965"/>
            <a:chOff x="488931" y="3210914"/>
            <a:chExt cx="9555181" cy="968643"/>
          </a:xfrm>
        </p:grpSpPr>
        <p:sp>
          <p:nvSpPr>
            <p:cNvPr id="61" name="Symbol zastępczy zawartości 24"/>
            <p:cNvSpPr txBox="1">
              <a:spLocks/>
            </p:cNvSpPr>
            <p:nvPr/>
          </p:nvSpPr>
          <p:spPr>
            <a:xfrm>
              <a:off x="1029001" y="3230912"/>
              <a:ext cx="9015111" cy="948645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 b="1">
                  <a:solidFill>
                    <a:srgbClr val="4EA7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dozwolonych przyborach pomocniczych</a:t>
              </a:r>
            </a:p>
          </p:txBody>
        </p:sp>
        <p:grpSp>
          <p:nvGrpSpPr>
            <p:cNvPr id="28" name="Grupa 11"/>
            <p:cNvGrpSpPr/>
            <p:nvPr/>
          </p:nvGrpSpPr>
          <p:grpSpPr>
            <a:xfrm rot="2700000">
              <a:off x="488931" y="3210914"/>
              <a:ext cx="936000" cy="936000"/>
              <a:chOff x="1979130" y="4221087"/>
              <a:chExt cx="1512168" cy="1512168"/>
            </a:xfrm>
          </p:grpSpPr>
          <p:sp>
            <p:nvSpPr>
              <p:cNvPr id="29" name="Łza 12"/>
              <p:cNvSpPr/>
              <p:nvPr/>
            </p:nvSpPr>
            <p:spPr>
              <a:xfrm>
                <a:off x="1979130" y="4221087"/>
                <a:ext cx="1512168" cy="1512168"/>
              </a:xfrm>
              <a:prstGeom prst="teardrop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4EA72E"/>
                  </a:solidFill>
                  <a:latin typeface="Aptos" panose="02110004020202020204"/>
                </a:endParaRPr>
              </a:p>
            </p:txBody>
          </p:sp>
          <p:sp>
            <p:nvSpPr>
              <p:cNvPr id="30" name="Elipsa 13"/>
              <p:cNvSpPr/>
              <p:nvPr/>
            </p:nvSpPr>
            <p:spPr>
              <a:xfrm rot="18900000">
                <a:off x="2126595" y="4368552"/>
                <a:ext cx="1217240" cy="121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4EA72E"/>
                    </a:solidFill>
                    <a:latin typeface="Aptos" panose="02110004020202020204"/>
                  </a:rPr>
                  <a:t>3</a:t>
                </a:r>
                <a:endParaRPr lang="en-US" sz="5400">
                  <a:solidFill>
                    <a:srgbClr val="4EA72E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7" name="Grupa 6"/>
          <p:cNvGrpSpPr/>
          <p:nvPr/>
        </p:nvGrpSpPr>
        <p:grpSpPr>
          <a:xfrm>
            <a:off x="3009736" y="7976444"/>
            <a:ext cx="14332772" cy="1430441"/>
            <a:chOff x="488931" y="4216856"/>
            <a:chExt cx="9555181" cy="953627"/>
          </a:xfrm>
        </p:grpSpPr>
        <p:sp>
          <p:nvSpPr>
            <p:cNvPr id="57" name="Symbol zastępczy zawartości 24"/>
            <p:cNvSpPr txBox="1">
              <a:spLocks/>
            </p:cNvSpPr>
            <p:nvPr/>
          </p:nvSpPr>
          <p:spPr>
            <a:xfrm>
              <a:off x="1029001" y="4216856"/>
              <a:ext cx="9015111" cy="953627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 b="1">
                  <a:solidFill>
                    <a:srgbClr val="A02B93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zasadach oddawania prac egzaminacyjnych po zakończeniu pracy.</a:t>
              </a:r>
            </a:p>
            <a:p>
              <a:pPr marL="0" indent="0" defTabSz="1371600">
                <a:buClr>
                  <a:srgbClr val="A02B93"/>
                </a:buClr>
                <a:buNone/>
              </a:pPr>
              <a:endParaRPr lang="pl-PL" sz="2700" b="1">
                <a:solidFill>
                  <a:srgbClr val="A02B93"/>
                </a:solidFill>
                <a:latin typeface="Aptos" panose="02110004020202020204"/>
              </a:endParaRPr>
            </a:p>
          </p:txBody>
        </p:sp>
        <p:grpSp>
          <p:nvGrpSpPr>
            <p:cNvPr id="31" name="Grupa 11"/>
            <p:cNvGrpSpPr/>
            <p:nvPr/>
          </p:nvGrpSpPr>
          <p:grpSpPr>
            <a:xfrm rot="2700000">
              <a:off x="488931" y="4217461"/>
              <a:ext cx="936000" cy="936000"/>
              <a:chOff x="1979130" y="4221087"/>
              <a:chExt cx="1512168" cy="1512168"/>
            </a:xfrm>
          </p:grpSpPr>
          <p:sp>
            <p:nvSpPr>
              <p:cNvPr id="32" name="Łza 12"/>
              <p:cNvSpPr/>
              <p:nvPr/>
            </p:nvSpPr>
            <p:spPr>
              <a:xfrm>
                <a:off x="1979130" y="4221087"/>
                <a:ext cx="1512168" cy="1512168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A02B93"/>
                  </a:solidFill>
                  <a:latin typeface="Aptos" panose="02110004020202020204"/>
                </a:endParaRPr>
              </a:p>
            </p:txBody>
          </p:sp>
          <p:sp>
            <p:nvSpPr>
              <p:cNvPr id="33" name="Elipsa 13"/>
              <p:cNvSpPr/>
              <p:nvPr/>
            </p:nvSpPr>
            <p:spPr>
              <a:xfrm rot="18900000">
                <a:off x="2126595" y="4368552"/>
                <a:ext cx="1217240" cy="121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A02B93"/>
                    </a:solidFill>
                    <a:latin typeface="Aptos" panose="02110004020202020204"/>
                  </a:rPr>
                  <a:t>5</a:t>
                </a:r>
                <a:endParaRPr lang="en-US" sz="5400">
                  <a:solidFill>
                    <a:srgbClr val="A02B93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65A92841-D2B8-1FCE-AF4D-2AFBE4ACAA37}"/>
              </a:ext>
            </a:extLst>
          </p:cNvPr>
          <p:cNvGrpSpPr/>
          <p:nvPr/>
        </p:nvGrpSpPr>
        <p:grpSpPr>
          <a:xfrm>
            <a:off x="3024761" y="6356202"/>
            <a:ext cx="14332772" cy="1430441"/>
            <a:chOff x="488931" y="4216856"/>
            <a:chExt cx="9555181" cy="953627"/>
          </a:xfrm>
        </p:grpSpPr>
        <p:sp>
          <p:nvSpPr>
            <p:cNvPr id="9" name="Symbol zastępczy zawartości 24">
              <a:extLst>
                <a:ext uri="{FF2B5EF4-FFF2-40B4-BE49-F238E27FC236}">
                  <a16:creationId xmlns:a16="http://schemas.microsoft.com/office/drawing/2014/main" id="{B0500205-EA18-30AF-C4A9-904EF2B98DE1}"/>
                </a:ext>
              </a:extLst>
            </p:cNvPr>
            <p:cNvSpPr txBox="1">
              <a:spLocks/>
            </p:cNvSpPr>
            <p:nvPr/>
          </p:nvSpPr>
          <p:spPr>
            <a:xfrm>
              <a:off x="1029001" y="4216856"/>
              <a:ext cx="9015111" cy="953627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konieczności wykonania w czasie przeznaczonym na pracę z arkuszem egzaminacyjnym </a:t>
              </a:r>
              <a:r>
                <a:rPr lang="pl-PL" sz="2700" b="1" u="sng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wszystkich</a:t>
              </a:r>
              <a:r>
                <a:rPr lang="pl-PL" sz="27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czynności związanych z pracą z tym arkuszem</a:t>
              </a:r>
              <a:endParaRPr lang="pl-PL" sz="2700" b="1">
                <a:solidFill>
                  <a:srgbClr val="A02B9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defTabSz="1371600">
                <a:buClr>
                  <a:srgbClr val="A02B93"/>
                </a:buClr>
                <a:buNone/>
              </a:pPr>
              <a:endParaRPr lang="pl-PL" sz="2700" b="1">
                <a:solidFill>
                  <a:srgbClr val="A02B93"/>
                </a:solidFill>
                <a:latin typeface="Aptos" panose="02110004020202020204"/>
              </a:endParaRPr>
            </a:p>
          </p:txBody>
        </p:sp>
        <p:grpSp>
          <p:nvGrpSpPr>
            <p:cNvPr id="10" name="Grupa 11">
              <a:extLst>
                <a:ext uri="{FF2B5EF4-FFF2-40B4-BE49-F238E27FC236}">
                  <a16:creationId xmlns:a16="http://schemas.microsoft.com/office/drawing/2014/main" id="{768BA0AB-FB99-040E-5E48-38B3CB11D60F}"/>
                </a:ext>
              </a:extLst>
            </p:cNvPr>
            <p:cNvGrpSpPr/>
            <p:nvPr/>
          </p:nvGrpSpPr>
          <p:grpSpPr>
            <a:xfrm rot="2700000">
              <a:off x="488931" y="4217461"/>
              <a:ext cx="936000" cy="936000"/>
              <a:chOff x="1979130" y="4221087"/>
              <a:chExt cx="1512168" cy="1512168"/>
            </a:xfrm>
          </p:grpSpPr>
          <p:sp>
            <p:nvSpPr>
              <p:cNvPr id="11" name="Łza 12">
                <a:extLst>
                  <a:ext uri="{FF2B5EF4-FFF2-40B4-BE49-F238E27FC236}">
                    <a16:creationId xmlns:a16="http://schemas.microsoft.com/office/drawing/2014/main" id="{0B3F331B-5206-3316-FDE6-C44AAFDF5ACE}"/>
                  </a:ext>
                </a:extLst>
              </p:cNvPr>
              <p:cNvSpPr/>
              <p:nvPr/>
            </p:nvSpPr>
            <p:spPr>
              <a:xfrm>
                <a:off x="1979130" y="4221087"/>
                <a:ext cx="1512168" cy="1512168"/>
              </a:xfrm>
              <a:prstGeom prst="teardrop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A02B93"/>
                  </a:solidFill>
                  <a:latin typeface="Aptos" panose="02110004020202020204"/>
                </a:endParaRPr>
              </a:p>
            </p:txBody>
          </p:sp>
          <p:sp>
            <p:nvSpPr>
              <p:cNvPr id="12" name="Elipsa 13">
                <a:extLst>
                  <a:ext uri="{FF2B5EF4-FFF2-40B4-BE49-F238E27FC236}">
                    <a16:creationId xmlns:a16="http://schemas.microsoft.com/office/drawing/2014/main" id="{E0650364-D8D3-9FFC-6625-9EF5E241A920}"/>
                  </a:ext>
                </a:extLst>
              </p:cNvPr>
              <p:cNvSpPr/>
              <p:nvPr/>
            </p:nvSpPr>
            <p:spPr>
              <a:xfrm rot="18900000">
                <a:off x="2126595" y="4368552"/>
                <a:ext cx="1217240" cy="121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A02B93"/>
                    </a:solidFill>
                    <a:latin typeface="Aptos" panose="02110004020202020204"/>
                  </a:rPr>
                  <a:t>4</a:t>
                </a:r>
                <a:endParaRPr lang="en-US" sz="5400">
                  <a:solidFill>
                    <a:srgbClr val="A02B93"/>
                  </a:solidFill>
                  <a:latin typeface="Aptos" panose="021100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879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86BC99-1BC9-9081-94FE-0FDACD8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Wybrane akty prawne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6D4AC1C-6169-038C-4D22-5EFE171C3DE2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DC05D-57B5-9661-A05D-88B15680BA60}"/>
              </a:ext>
            </a:extLst>
          </p:cNvPr>
          <p:cNvSpPr/>
          <p:nvPr/>
        </p:nvSpPr>
        <p:spPr>
          <a:xfrm>
            <a:off x="457200" y="468654"/>
            <a:ext cx="1599244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1BC06F9-2B36-DF88-1C58-9035A7FE1B41}"/>
              </a:ext>
            </a:extLst>
          </p:cNvPr>
          <p:cNvSpPr txBox="1"/>
          <p:nvPr/>
        </p:nvSpPr>
        <p:spPr>
          <a:xfrm>
            <a:off x="3050241" y="1025108"/>
            <a:ext cx="13944600" cy="76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50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Komunikaty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C45A6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" y="2751982"/>
            <a:ext cx="5066926" cy="736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"/>
          <a:stretch/>
        </p:blipFill>
        <p:spPr>
          <a:xfrm>
            <a:off x="5954051" y="1900535"/>
            <a:ext cx="5486400" cy="789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369" y="1098598"/>
            <a:ext cx="5486400" cy="808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29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E2B59-1CDC-8E38-05A0-F7A46C22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ADD918-A075-BE4A-2F29-B3F5F91A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1371600"/>
              <a:t>50</a:t>
            </a:fld>
            <a:endParaRPr lang="en-US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4A8323F-D6AF-3C95-FBC1-96C37B29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57" y="5433"/>
            <a:ext cx="17099886" cy="1728000"/>
          </a:xfrm>
        </p:spPr>
        <p:txBody>
          <a:bodyPr>
            <a:normAutofit/>
          </a:bodyPr>
          <a:lstStyle/>
          <a:p>
            <a:r>
              <a:rPr lang="pl-PL" sz="4400" dirty="0"/>
              <a:t>Przewodniczący zespołu nadzorującego informuje zdających o:</a:t>
            </a:r>
          </a:p>
        </p:txBody>
      </p:sp>
      <p:sp>
        <p:nvSpPr>
          <p:cNvPr id="49" name="Symbol zastępczy zawartości 24">
            <a:extLst>
              <a:ext uri="{FF2B5EF4-FFF2-40B4-BE49-F238E27FC236}">
                <a16:creationId xmlns:a16="http://schemas.microsoft.com/office/drawing/2014/main" id="{54978C00-7078-93D1-9B7D-436B5E7475BB}"/>
              </a:ext>
            </a:extLst>
          </p:cNvPr>
          <p:cNvSpPr txBox="1">
            <a:spLocks/>
          </p:cNvSpPr>
          <p:nvPr/>
        </p:nvSpPr>
        <p:spPr>
          <a:xfrm>
            <a:off x="3050190" y="7489664"/>
            <a:ext cx="14195573" cy="1210985"/>
          </a:xfrm>
          <a:prstGeom prst="rect">
            <a:avLst/>
          </a:prstGeom>
          <a:solidFill>
            <a:schemeClr val="bg1">
              <a:lumMod val="85000"/>
              <a:alpha val="72941"/>
            </a:schemeClr>
          </a:solidFill>
        </p:spPr>
        <p:txBody>
          <a:bodyPr lIns="1512000" tIns="21600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buClr>
                <a:srgbClr val="A02B93"/>
              </a:buClr>
              <a:buNone/>
            </a:pPr>
            <a:r>
              <a:rPr lang="pl-PL" sz="270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zasadach kodowania arkusza egzaminacyjnego.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77DA35FA-70FA-47CE-2B32-08A7D2E57EAB}"/>
              </a:ext>
            </a:extLst>
          </p:cNvPr>
          <p:cNvGrpSpPr/>
          <p:nvPr/>
        </p:nvGrpSpPr>
        <p:grpSpPr>
          <a:xfrm>
            <a:off x="1823567" y="3738291"/>
            <a:ext cx="15405047" cy="1728000"/>
            <a:chOff x="-220332" y="2031497"/>
            <a:chExt cx="10270030" cy="1152000"/>
          </a:xfrm>
        </p:grpSpPr>
        <p:sp>
          <p:nvSpPr>
            <p:cNvPr id="65" name="Symbol zastępczy zawartości 24">
              <a:extLst>
                <a:ext uri="{FF2B5EF4-FFF2-40B4-BE49-F238E27FC236}">
                  <a16:creationId xmlns:a16="http://schemas.microsoft.com/office/drawing/2014/main" id="{D127051A-1C5F-61BC-3F18-9595716F41E1}"/>
                </a:ext>
              </a:extLst>
            </p:cNvPr>
            <p:cNvSpPr txBox="1">
              <a:spLocks/>
            </p:cNvSpPr>
            <p:nvPr/>
          </p:nvSpPr>
          <p:spPr>
            <a:xfrm>
              <a:off x="581177" y="2031497"/>
              <a:ext cx="9468521" cy="1152000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spcBef>
                  <a:spcPts val="0"/>
                </a:spcBef>
                <a:buClr>
                  <a:srgbClr val="A02B93"/>
                </a:buClr>
                <a:buNone/>
              </a:pPr>
              <a:r>
                <a:rPr lang="pl-PL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konieczności sprawdzenia </a:t>
              </a:r>
              <a:r>
                <a:rPr lang="pl-PL" b="1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kompletności</a:t>
              </a:r>
              <a:r>
                <a:rPr lang="pl-PL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b="1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arkusza</a:t>
              </a:r>
              <a:r>
                <a:rPr lang="pl-PL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egzaminacyjnego, tj. czy zawiera dołączoną kartę odpowiedzi, a w przypadku egzaminu z matematyki, j. rosyjskiego </a:t>
              </a:r>
              <a:br>
                <a:rPr lang="pl-PL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j. niemieckiego również kartę rozwiązań zadań otwartych, wszystkie kolejno ponumerowane strony i kolejne zadania; ewentualny wadliwy arkusz wymieniany jest na arkusz rezerwowy</a:t>
              </a:r>
            </a:p>
          </p:txBody>
        </p:sp>
        <p:grpSp>
          <p:nvGrpSpPr>
            <p:cNvPr id="25" name="Grupa 11">
              <a:extLst>
                <a:ext uri="{FF2B5EF4-FFF2-40B4-BE49-F238E27FC236}">
                  <a16:creationId xmlns:a16="http://schemas.microsoft.com/office/drawing/2014/main" id="{35983032-12B1-3607-A70F-52B2EFAD8BE8}"/>
                </a:ext>
              </a:extLst>
            </p:cNvPr>
            <p:cNvGrpSpPr/>
            <p:nvPr/>
          </p:nvGrpSpPr>
          <p:grpSpPr>
            <a:xfrm rot="2700000">
              <a:off x="-229692" y="2109660"/>
              <a:ext cx="999844" cy="981124"/>
              <a:chOff x="1060672" y="4886691"/>
              <a:chExt cx="1615312" cy="1585069"/>
            </a:xfrm>
          </p:grpSpPr>
          <p:sp>
            <p:nvSpPr>
              <p:cNvPr id="26" name="Łza 12">
                <a:extLst>
                  <a:ext uri="{FF2B5EF4-FFF2-40B4-BE49-F238E27FC236}">
                    <a16:creationId xmlns:a16="http://schemas.microsoft.com/office/drawing/2014/main" id="{2948A858-9F53-625E-7272-768E9F41DAFD}"/>
                  </a:ext>
                </a:extLst>
              </p:cNvPr>
              <p:cNvSpPr/>
              <p:nvPr/>
            </p:nvSpPr>
            <p:spPr>
              <a:xfrm>
                <a:off x="1060672" y="4886691"/>
                <a:ext cx="1615312" cy="1585069"/>
              </a:xfrm>
              <a:prstGeom prst="teardrop">
                <a:avLst>
                  <a:gd name="adj" fmla="val 10389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0F9ED5"/>
                  </a:solidFill>
                  <a:latin typeface="Aptos" panose="02110004020202020204"/>
                </a:endParaRPr>
              </a:p>
            </p:txBody>
          </p:sp>
          <p:sp>
            <p:nvSpPr>
              <p:cNvPr id="27" name="Elipsa 13">
                <a:extLst>
                  <a:ext uri="{FF2B5EF4-FFF2-40B4-BE49-F238E27FC236}">
                    <a16:creationId xmlns:a16="http://schemas.microsoft.com/office/drawing/2014/main" id="{E876BD43-AB92-9FA1-59DB-95B019A6BC5E}"/>
                  </a:ext>
                </a:extLst>
              </p:cNvPr>
              <p:cNvSpPr/>
              <p:nvPr/>
            </p:nvSpPr>
            <p:spPr>
              <a:xfrm rot="18900000">
                <a:off x="1305717" y="5059494"/>
                <a:ext cx="1217240" cy="12172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0F9ED5"/>
                    </a:solidFill>
                    <a:latin typeface="Aptos" panose="02110004020202020204"/>
                  </a:rPr>
                  <a:t>2</a:t>
                </a:r>
                <a:endParaRPr lang="en-US" sz="5400">
                  <a:solidFill>
                    <a:srgbClr val="0F9ED5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4E0EAC0D-12B3-2E03-388D-C8B3B10D0B81}"/>
              </a:ext>
            </a:extLst>
          </p:cNvPr>
          <p:cNvGrpSpPr/>
          <p:nvPr/>
        </p:nvGrpSpPr>
        <p:grpSpPr>
          <a:xfrm>
            <a:off x="1787554" y="5641207"/>
            <a:ext cx="15441060" cy="1449926"/>
            <a:chOff x="219440" y="5139454"/>
            <a:chExt cx="9824672" cy="1098323"/>
          </a:xfrm>
        </p:grpSpPr>
        <p:sp>
          <p:nvSpPr>
            <p:cNvPr id="53" name="Symbol zastępczy zawartości 24">
              <a:extLst>
                <a:ext uri="{FF2B5EF4-FFF2-40B4-BE49-F238E27FC236}">
                  <a16:creationId xmlns:a16="http://schemas.microsoft.com/office/drawing/2014/main" id="{60D5FCC1-0450-EBE0-A35D-A0C8751E9AF5}"/>
                </a:ext>
              </a:extLst>
            </p:cNvPr>
            <p:cNvSpPr txBox="1">
              <a:spLocks/>
            </p:cNvSpPr>
            <p:nvPr/>
          </p:nvSpPr>
          <p:spPr>
            <a:xfrm>
              <a:off x="1029001" y="5205464"/>
              <a:ext cx="9015111" cy="953627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>
                  <a:solidFill>
                    <a:srgbClr val="E97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konieczności sprawdzenia </a:t>
              </a:r>
              <a:r>
                <a:rPr lang="pl-PL" sz="2700" b="1">
                  <a:solidFill>
                    <a:srgbClr val="E97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poprawności numeru PESEL </a:t>
              </a:r>
              <a:r>
                <a:rPr lang="pl-PL" sz="2700">
                  <a:solidFill>
                    <a:srgbClr val="E97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 naklejkach </a:t>
              </a:r>
            </a:p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>
                  <a:solidFill>
                    <a:srgbClr val="E97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przygotowanych przez OKE</a:t>
              </a:r>
              <a:endPara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upa 11">
              <a:extLst>
                <a:ext uri="{FF2B5EF4-FFF2-40B4-BE49-F238E27FC236}">
                  <a16:creationId xmlns:a16="http://schemas.microsoft.com/office/drawing/2014/main" id="{F03633E7-D0DA-90D2-BB55-5E7E11D43FDE}"/>
                </a:ext>
              </a:extLst>
            </p:cNvPr>
            <p:cNvGrpSpPr/>
            <p:nvPr/>
          </p:nvGrpSpPr>
          <p:grpSpPr>
            <a:xfrm rot="2700000">
              <a:off x="156719" y="5202175"/>
              <a:ext cx="1098323" cy="972882"/>
              <a:chOff x="1557337" y="4474215"/>
              <a:chExt cx="1774410" cy="1571754"/>
            </a:xfrm>
          </p:grpSpPr>
          <p:sp>
            <p:nvSpPr>
              <p:cNvPr id="35" name="Łza 12">
                <a:extLst>
                  <a:ext uri="{FF2B5EF4-FFF2-40B4-BE49-F238E27FC236}">
                    <a16:creationId xmlns:a16="http://schemas.microsoft.com/office/drawing/2014/main" id="{903959C9-0EEB-6163-D86A-0A7A1F99EBBA}"/>
                  </a:ext>
                </a:extLst>
              </p:cNvPr>
              <p:cNvSpPr/>
              <p:nvPr/>
            </p:nvSpPr>
            <p:spPr>
              <a:xfrm>
                <a:off x="1557337" y="4474215"/>
                <a:ext cx="1774410" cy="1571754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E97132"/>
                  </a:solidFill>
                  <a:latin typeface="Aptos" panose="02110004020202020204"/>
                </a:endParaRPr>
              </a:p>
            </p:txBody>
          </p:sp>
          <p:sp>
            <p:nvSpPr>
              <p:cNvPr id="36" name="Elipsa 13">
                <a:extLst>
                  <a:ext uri="{FF2B5EF4-FFF2-40B4-BE49-F238E27FC236}">
                    <a16:creationId xmlns:a16="http://schemas.microsoft.com/office/drawing/2014/main" id="{6AAFFF95-C58D-FBFF-38E9-2B5589DC12B4}"/>
                  </a:ext>
                </a:extLst>
              </p:cNvPr>
              <p:cNvSpPr/>
              <p:nvPr/>
            </p:nvSpPr>
            <p:spPr>
              <a:xfrm rot="18900000">
                <a:off x="1769835" y="4619748"/>
                <a:ext cx="1383093" cy="12172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E97132"/>
                    </a:solidFill>
                    <a:latin typeface="Aptos" panose="02110004020202020204"/>
                  </a:rPr>
                  <a:t>3</a:t>
                </a:r>
                <a:endParaRPr lang="en-US" sz="5400">
                  <a:solidFill>
                    <a:srgbClr val="E97132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10" name="Grupa 11">
            <a:extLst>
              <a:ext uri="{FF2B5EF4-FFF2-40B4-BE49-F238E27FC236}">
                <a16:creationId xmlns:a16="http://schemas.microsoft.com/office/drawing/2014/main" id="{A7E888B2-4437-F0AF-3998-507B35534921}"/>
              </a:ext>
            </a:extLst>
          </p:cNvPr>
          <p:cNvGrpSpPr/>
          <p:nvPr/>
        </p:nvGrpSpPr>
        <p:grpSpPr>
          <a:xfrm rot="2700000">
            <a:off x="1812733" y="7353029"/>
            <a:ext cx="1465118" cy="1466404"/>
            <a:chOff x="1697739" y="4526957"/>
            <a:chExt cx="1577994" cy="1512168"/>
          </a:xfrm>
        </p:grpSpPr>
        <p:sp>
          <p:nvSpPr>
            <p:cNvPr id="11" name="Łza 12">
              <a:extLst>
                <a:ext uri="{FF2B5EF4-FFF2-40B4-BE49-F238E27FC236}">
                  <a16:creationId xmlns:a16="http://schemas.microsoft.com/office/drawing/2014/main" id="{37F0CF4D-83D5-F7CC-B6B4-EB2785D3436E}"/>
                </a:ext>
              </a:extLst>
            </p:cNvPr>
            <p:cNvSpPr/>
            <p:nvPr/>
          </p:nvSpPr>
          <p:spPr>
            <a:xfrm>
              <a:off x="1697739" y="4526957"/>
              <a:ext cx="1577994" cy="1512168"/>
            </a:xfrm>
            <a:prstGeom prst="teardrop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5400">
                <a:solidFill>
                  <a:srgbClr val="E97132"/>
                </a:solidFill>
                <a:latin typeface="Aptos" panose="02110004020202020204"/>
              </a:endParaRPr>
            </a:p>
          </p:txBody>
        </p:sp>
        <p:sp>
          <p:nvSpPr>
            <p:cNvPr id="12" name="Elipsa 13">
              <a:extLst>
                <a:ext uri="{FF2B5EF4-FFF2-40B4-BE49-F238E27FC236}">
                  <a16:creationId xmlns:a16="http://schemas.microsoft.com/office/drawing/2014/main" id="{AE16E602-BCC2-8EC8-7EAD-DFEB7F35D318}"/>
                </a:ext>
              </a:extLst>
            </p:cNvPr>
            <p:cNvSpPr/>
            <p:nvPr/>
          </p:nvSpPr>
          <p:spPr>
            <a:xfrm rot="18900000">
              <a:off x="1869746" y="4666407"/>
              <a:ext cx="1217241" cy="1217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/>
              <a:r>
                <a:rPr lang="pl-PL" sz="5400">
                  <a:solidFill>
                    <a:schemeClr val="accent5">
                      <a:lumMod val="75000"/>
                    </a:schemeClr>
                  </a:solidFill>
                  <a:latin typeface="Aptos" panose="02110004020202020204"/>
                </a:rPr>
                <a:t>4</a:t>
              </a:r>
              <a:endParaRPr lang="en-US" sz="5400">
                <a:solidFill>
                  <a:schemeClr val="accent5">
                    <a:lumMod val="75000"/>
                  </a:schemeClr>
                </a:solidFill>
                <a:latin typeface="Aptos" panose="02110004020202020204"/>
              </a:endParaRP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D1F44370-9B56-1DA0-A921-A6B30FBEEDC6}"/>
              </a:ext>
            </a:extLst>
          </p:cNvPr>
          <p:cNvGrpSpPr/>
          <p:nvPr/>
        </p:nvGrpSpPr>
        <p:grpSpPr>
          <a:xfrm>
            <a:off x="1926319" y="2173025"/>
            <a:ext cx="15319445" cy="1474113"/>
            <a:chOff x="-154564" y="777573"/>
            <a:chExt cx="10212963" cy="998223"/>
          </a:xfrm>
        </p:grpSpPr>
        <p:sp>
          <p:nvSpPr>
            <p:cNvPr id="13" name="Symbol zastępczy zawartości 24">
              <a:extLst>
                <a:ext uri="{FF2B5EF4-FFF2-40B4-BE49-F238E27FC236}">
                  <a16:creationId xmlns:a16="http://schemas.microsoft.com/office/drawing/2014/main" id="{50687782-C1AC-BEEA-C49D-753AE1AABA6F}"/>
                </a:ext>
              </a:extLst>
            </p:cNvPr>
            <p:cNvSpPr txBox="1">
              <a:spLocks/>
            </p:cNvSpPr>
            <p:nvPr/>
          </p:nvSpPr>
          <p:spPr>
            <a:xfrm>
              <a:off x="594684" y="840024"/>
              <a:ext cx="9463715" cy="820041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obowiązku </a:t>
              </a:r>
              <a:r>
                <a:rPr lang="pl-PL" sz="2700" b="1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zapoznania się </a:t>
              </a:r>
              <a: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przed przystąpieniem do rozwiązywania zadań </a:t>
              </a:r>
              <a:b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700" b="1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 instrukcją </a:t>
              </a:r>
              <a: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zamieszczoną na 1. oraz 2. stronie arkusza egzaminacyjnego </a:t>
              </a:r>
            </a:p>
          </p:txBody>
        </p:sp>
        <p:grpSp>
          <p:nvGrpSpPr>
            <p:cNvPr id="14" name="Grupa 11">
              <a:extLst>
                <a:ext uri="{FF2B5EF4-FFF2-40B4-BE49-F238E27FC236}">
                  <a16:creationId xmlns:a16="http://schemas.microsoft.com/office/drawing/2014/main" id="{A2456BB7-07E0-6B7A-B9ED-221F3AD89AD2}"/>
                </a:ext>
              </a:extLst>
            </p:cNvPr>
            <p:cNvGrpSpPr/>
            <p:nvPr/>
          </p:nvGrpSpPr>
          <p:grpSpPr>
            <a:xfrm rot="2700000">
              <a:off x="-154564" y="777573"/>
              <a:ext cx="998223" cy="998224"/>
              <a:chOff x="784756" y="4425856"/>
              <a:chExt cx="1612694" cy="1612695"/>
            </a:xfrm>
          </p:grpSpPr>
          <p:sp>
            <p:nvSpPr>
              <p:cNvPr id="15" name="Łza 12">
                <a:extLst>
                  <a:ext uri="{FF2B5EF4-FFF2-40B4-BE49-F238E27FC236}">
                    <a16:creationId xmlns:a16="http://schemas.microsoft.com/office/drawing/2014/main" id="{B89CBEAC-91CE-223E-44F6-7CC469CC6113}"/>
                  </a:ext>
                </a:extLst>
              </p:cNvPr>
              <p:cNvSpPr/>
              <p:nvPr/>
            </p:nvSpPr>
            <p:spPr>
              <a:xfrm>
                <a:off x="784756" y="4425856"/>
                <a:ext cx="1612694" cy="1612695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0E2841"/>
                  </a:solidFill>
                  <a:latin typeface="Aptos" panose="02110004020202020204"/>
                </a:endParaRPr>
              </a:p>
            </p:txBody>
          </p:sp>
          <p:sp>
            <p:nvSpPr>
              <p:cNvPr id="16" name="Elipsa 13">
                <a:extLst>
                  <a:ext uri="{FF2B5EF4-FFF2-40B4-BE49-F238E27FC236}">
                    <a16:creationId xmlns:a16="http://schemas.microsoft.com/office/drawing/2014/main" id="{A5607704-6971-A58D-B11D-9B1B32715640}"/>
                  </a:ext>
                </a:extLst>
              </p:cNvPr>
              <p:cNvSpPr/>
              <p:nvPr/>
            </p:nvSpPr>
            <p:spPr>
              <a:xfrm rot="18900000">
                <a:off x="942442" y="4600293"/>
                <a:ext cx="1298161" cy="12981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0E2841"/>
                    </a:solidFill>
                    <a:latin typeface="Aptos" panose="02110004020202020204"/>
                  </a:rPr>
                  <a:t>1</a:t>
                </a:r>
                <a:endParaRPr lang="en-US" sz="5400">
                  <a:solidFill>
                    <a:srgbClr val="0E2841"/>
                  </a:solidFill>
                  <a:latin typeface="Aptos" panose="021100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8422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784" y="66713"/>
            <a:ext cx="16421100" cy="1457325"/>
          </a:xfrm>
        </p:spPr>
        <p:txBody>
          <a:bodyPr/>
          <a:lstStyle/>
          <a:p>
            <a:r>
              <a:rPr lang="pl-PL" dirty="0"/>
              <a:t>Błąd na naklejce w numerze PESEL</a:t>
            </a:r>
          </a:p>
        </p:txBody>
      </p:sp>
      <p:sp>
        <p:nvSpPr>
          <p:cNvPr id="69" name="pole tekstowe 68"/>
          <p:cNvSpPr txBox="1"/>
          <p:nvPr/>
        </p:nvSpPr>
        <p:spPr>
          <a:xfrm>
            <a:off x="4624887" y="2333261"/>
            <a:ext cx="307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1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zdający zwraca naklejki</a:t>
            </a:r>
            <a:endParaRPr lang="pl-PL" sz="21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pole tekstowe 92"/>
          <p:cNvSpPr txBox="1"/>
          <p:nvPr/>
        </p:nvSpPr>
        <p:spPr>
          <a:xfrm>
            <a:off x="9411884" y="1550564"/>
            <a:ext cx="30813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100" b="1">
                <a:solidFill>
                  <a:srgbClr val="156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przewodniczący </a:t>
            </a:r>
            <a:br>
              <a:rPr lang="pl-PL" sz="2100" b="1">
                <a:solidFill>
                  <a:srgbClr val="156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2100" b="1">
                <a:solidFill>
                  <a:srgbClr val="156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protokole przebiegu egzaminu umieszcza adnotację </a:t>
            </a:r>
            <a:br>
              <a:rPr lang="pl-PL" sz="2100" b="1">
                <a:solidFill>
                  <a:srgbClr val="156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2100" b="1">
                <a:solidFill>
                  <a:srgbClr val="156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stwierdzeniu błędu</a:t>
            </a:r>
          </a:p>
        </p:txBody>
      </p:sp>
      <p:sp>
        <p:nvSpPr>
          <p:cNvPr id="95" name="pole tekstowe 94"/>
          <p:cNvSpPr txBox="1"/>
          <p:nvPr/>
        </p:nvSpPr>
        <p:spPr>
          <a:xfrm>
            <a:off x="6159067" y="7898636"/>
            <a:ext cx="4790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100" b="1">
                <a:solidFill>
                  <a:srgbClr val="A02B9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przewodniczący  koryguje numer PESEL w wykazie zdających</a:t>
            </a:r>
          </a:p>
        </p:txBody>
      </p:sp>
      <p:sp>
        <p:nvSpPr>
          <p:cNvPr id="34" name="Owal 12">
            <a:extLst>
              <a:ext uri="{FF2B5EF4-FFF2-40B4-BE49-F238E27FC236}">
                <a16:creationId xmlns:a16="http://schemas.microsoft.com/office/drawing/2014/main" id="{CA5E95CE-FD96-4E4B-97FF-64808C7293D0}"/>
              </a:ext>
            </a:extLst>
          </p:cNvPr>
          <p:cNvSpPr/>
          <p:nvPr/>
        </p:nvSpPr>
        <p:spPr>
          <a:xfrm rot="5400000">
            <a:off x="7746356" y="5281697"/>
            <a:ext cx="1625163" cy="1625160"/>
          </a:xfrm>
          <a:prstGeom prst="ellipse">
            <a:avLst/>
          </a:prstGeom>
          <a:solidFill>
            <a:schemeClr val="accent5"/>
          </a:solidFill>
          <a:ln w="114300">
            <a:solidFill>
              <a:schemeClr val="accent5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38" name="Grupa 36">
            <a:extLst>
              <a:ext uri="{FF2B5EF4-FFF2-40B4-BE49-F238E27FC236}">
                <a16:creationId xmlns:a16="http://schemas.microsoft.com/office/drawing/2014/main" id="{164B602E-704A-4830-BAFF-00AF6BEC744E}"/>
              </a:ext>
            </a:extLst>
          </p:cNvPr>
          <p:cNvGrpSpPr/>
          <p:nvPr/>
        </p:nvGrpSpPr>
        <p:grpSpPr>
          <a:xfrm>
            <a:off x="8458294" y="7294209"/>
            <a:ext cx="219041" cy="436734"/>
            <a:chOff x="1867196" y="4894068"/>
            <a:chExt cx="236936" cy="472415"/>
          </a:xfrm>
        </p:grpSpPr>
        <p:sp>
          <p:nvSpPr>
            <p:cNvPr id="49" name="Elipsa 13">
              <a:extLst>
                <a:ext uri="{FF2B5EF4-FFF2-40B4-BE49-F238E27FC236}">
                  <a16:creationId xmlns:a16="http://schemas.microsoft.com/office/drawing/2014/main" id="{46B6E064-00A6-4E0E-8657-2629F970CB45}"/>
                </a:ext>
              </a:extLst>
            </p:cNvPr>
            <p:cNvSpPr/>
            <p:nvPr/>
          </p:nvSpPr>
          <p:spPr>
            <a:xfrm rot="5400000">
              <a:off x="1867196" y="5129547"/>
              <a:ext cx="236936" cy="2369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50" name="Łącznik prostoliniowy 14">
              <a:extLst>
                <a:ext uri="{FF2B5EF4-FFF2-40B4-BE49-F238E27FC236}">
                  <a16:creationId xmlns:a16="http://schemas.microsoft.com/office/drawing/2014/main" id="{B161E945-8271-4DA1-8C5A-7BC17BAD7DCA}"/>
                </a:ext>
              </a:extLst>
            </p:cNvPr>
            <p:cNvCxnSpPr/>
            <p:nvPr/>
          </p:nvCxnSpPr>
          <p:spPr>
            <a:xfrm rot="5400000" flipH="1">
              <a:off x="1863813" y="5015919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wal 12">
            <a:extLst>
              <a:ext uri="{FF2B5EF4-FFF2-40B4-BE49-F238E27FC236}">
                <a16:creationId xmlns:a16="http://schemas.microsoft.com/office/drawing/2014/main" id="{76906FD4-3487-4F00-B091-A860A034D61F}"/>
              </a:ext>
            </a:extLst>
          </p:cNvPr>
          <p:cNvSpPr/>
          <p:nvPr/>
        </p:nvSpPr>
        <p:spPr>
          <a:xfrm rot="16200000">
            <a:off x="10146224" y="4257831"/>
            <a:ext cx="1625169" cy="1625169"/>
          </a:xfrm>
          <a:prstGeom prst="ellipse">
            <a:avLst/>
          </a:prstGeom>
          <a:solidFill>
            <a:schemeClr val="accent1"/>
          </a:solidFill>
          <a:ln w="114300">
            <a:solidFill>
              <a:schemeClr val="accent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39" name="Grupa 35">
            <a:extLst>
              <a:ext uri="{FF2B5EF4-FFF2-40B4-BE49-F238E27FC236}">
                <a16:creationId xmlns:a16="http://schemas.microsoft.com/office/drawing/2014/main" id="{C4EF6CDC-A5EC-4F72-97C5-F0F8BB35A8FA}"/>
              </a:ext>
            </a:extLst>
          </p:cNvPr>
          <p:cNvGrpSpPr/>
          <p:nvPr/>
        </p:nvGrpSpPr>
        <p:grpSpPr>
          <a:xfrm>
            <a:off x="10849286" y="3434354"/>
            <a:ext cx="219041" cy="436127"/>
            <a:chOff x="4453531" y="1826372"/>
            <a:chExt cx="236936" cy="471758"/>
          </a:xfrm>
        </p:grpSpPr>
        <p:sp>
          <p:nvSpPr>
            <p:cNvPr id="47" name="Elipsa 19">
              <a:extLst>
                <a:ext uri="{FF2B5EF4-FFF2-40B4-BE49-F238E27FC236}">
                  <a16:creationId xmlns:a16="http://schemas.microsoft.com/office/drawing/2014/main" id="{B239705B-E368-405E-81F1-EB4D16797F0D}"/>
                </a:ext>
              </a:extLst>
            </p:cNvPr>
            <p:cNvSpPr/>
            <p:nvPr/>
          </p:nvSpPr>
          <p:spPr>
            <a:xfrm rot="16200000">
              <a:off x="4453531" y="1826372"/>
              <a:ext cx="236936" cy="2369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48" name="Łącznik prostoliniowy 20">
              <a:extLst>
                <a:ext uri="{FF2B5EF4-FFF2-40B4-BE49-F238E27FC236}">
                  <a16:creationId xmlns:a16="http://schemas.microsoft.com/office/drawing/2014/main" id="{E23D4882-014B-47F3-A516-0B24046741B2}"/>
                </a:ext>
              </a:extLst>
            </p:cNvPr>
            <p:cNvCxnSpPr/>
            <p:nvPr/>
          </p:nvCxnSpPr>
          <p:spPr>
            <a:xfrm rot="16200000" flipH="1">
              <a:off x="4440547" y="2176280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a 34">
            <a:extLst>
              <a:ext uri="{FF2B5EF4-FFF2-40B4-BE49-F238E27FC236}">
                <a16:creationId xmlns:a16="http://schemas.microsoft.com/office/drawing/2014/main" id="{C144FE90-02C6-4522-A7D3-4C2BEFDA9D1B}"/>
              </a:ext>
            </a:extLst>
          </p:cNvPr>
          <p:cNvGrpSpPr/>
          <p:nvPr/>
        </p:nvGrpSpPr>
        <p:grpSpPr>
          <a:xfrm>
            <a:off x="13249156" y="7268532"/>
            <a:ext cx="219041" cy="444336"/>
            <a:chOff x="7049468" y="4894068"/>
            <a:chExt cx="236936" cy="480637"/>
          </a:xfrm>
          <a:solidFill>
            <a:schemeClr val="accent6"/>
          </a:solidFill>
        </p:grpSpPr>
        <p:sp>
          <p:nvSpPr>
            <p:cNvPr id="42" name="Elipsa 25">
              <a:extLst>
                <a:ext uri="{FF2B5EF4-FFF2-40B4-BE49-F238E27FC236}">
                  <a16:creationId xmlns:a16="http://schemas.microsoft.com/office/drawing/2014/main" id="{EAFBD128-8DE9-486C-AE7A-491EF33F69EC}"/>
                </a:ext>
              </a:extLst>
            </p:cNvPr>
            <p:cNvSpPr/>
            <p:nvPr/>
          </p:nvSpPr>
          <p:spPr>
            <a:xfrm rot="5400000">
              <a:off x="7049468" y="5137769"/>
              <a:ext cx="236936" cy="2369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43" name="Łącznik prostoliniowy 26">
              <a:extLst>
                <a:ext uri="{FF2B5EF4-FFF2-40B4-BE49-F238E27FC236}">
                  <a16:creationId xmlns:a16="http://schemas.microsoft.com/office/drawing/2014/main" id="{D6D8DB65-6889-4B51-B179-234BB6F74FE5}"/>
                </a:ext>
              </a:extLst>
            </p:cNvPr>
            <p:cNvCxnSpPr/>
            <p:nvPr/>
          </p:nvCxnSpPr>
          <p:spPr>
            <a:xfrm rot="5400000" flipH="1">
              <a:off x="7055687" y="5015919"/>
              <a:ext cx="243701" cy="0"/>
            </a:xfrm>
            <a:prstGeom prst="line">
              <a:avLst/>
            </a:prstGeom>
            <a:grp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wal 12">
            <a:extLst>
              <a:ext uri="{FF2B5EF4-FFF2-40B4-BE49-F238E27FC236}">
                <a16:creationId xmlns:a16="http://schemas.microsoft.com/office/drawing/2014/main" id="{9304863F-14DD-499B-BDA6-3AC1F5EF1CE9}"/>
              </a:ext>
            </a:extLst>
          </p:cNvPr>
          <p:cNvSpPr/>
          <p:nvPr/>
        </p:nvSpPr>
        <p:spPr>
          <a:xfrm rot="16200000">
            <a:off x="5342940" y="4257830"/>
            <a:ext cx="1625169" cy="1625169"/>
          </a:xfrm>
          <a:prstGeom prst="ellipse">
            <a:avLst/>
          </a:prstGeom>
          <a:solidFill>
            <a:srgbClr val="FF0000"/>
          </a:solidFill>
          <a:ln w="114300">
            <a:solidFill>
              <a:srgbClr val="FF000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0000"/>
              </a:solidFill>
              <a:latin typeface="Aptos" panose="02110004020202020204"/>
            </a:endParaRPr>
          </a:p>
        </p:txBody>
      </p:sp>
      <p:grpSp>
        <p:nvGrpSpPr>
          <p:cNvPr id="63" name="Grupa 35">
            <a:extLst>
              <a:ext uri="{FF2B5EF4-FFF2-40B4-BE49-F238E27FC236}">
                <a16:creationId xmlns:a16="http://schemas.microsoft.com/office/drawing/2014/main" id="{7692836D-E357-4121-A532-C8BF5FF9433E}"/>
              </a:ext>
            </a:extLst>
          </p:cNvPr>
          <p:cNvGrpSpPr/>
          <p:nvPr/>
        </p:nvGrpSpPr>
        <p:grpSpPr>
          <a:xfrm>
            <a:off x="6047557" y="3434352"/>
            <a:ext cx="219041" cy="436128"/>
            <a:chOff x="4441776" y="1826371"/>
            <a:chExt cx="236936" cy="471759"/>
          </a:xfrm>
        </p:grpSpPr>
        <p:sp>
          <p:nvSpPr>
            <p:cNvPr id="64" name="Elipsa 19">
              <a:extLst>
                <a:ext uri="{FF2B5EF4-FFF2-40B4-BE49-F238E27FC236}">
                  <a16:creationId xmlns:a16="http://schemas.microsoft.com/office/drawing/2014/main" id="{B9F78684-1DC7-4054-83DB-FD5C37F454BC}"/>
                </a:ext>
              </a:extLst>
            </p:cNvPr>
            <p:cNvSpPr/>
            <p:nvPr/>
          </p:nvSpPr>
          <p:spPr>
            <a:xfrm rot="16200000">
              <a:off x="4441775" y="1826372"/>
              <a:ext cx="236937" cy="2369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65" name="Łącznik prostoliniowy 20">
              <a:extLst>
                <a:ext uri="{FF2B5EF4-FFF2-40B4-BE49-F238E27FC236}">
                  <a16:creationId xmlns:a16="http://schemas.microsoft.com/office/drawing/2014/main" id="{A946BD6D-1376-4949-A39F-AF756433D22D}"/>
                </a:ext>
              </a:extLst>
            </p:cNvPr>
            <p:cNvCxnSpPr/>
            <p:nvPr/>
          </p:nvCxnSpPr>
          <p:spPr>
            <a:xfrm rot="16200000" flipH="1">
              <a:off x="4440547" y="2176280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reeform 8">
            <a:extLst>
              <a:ext uri="{FF2B5EF4-FFF2-40B4-BE49-F238E27FC236}">
                <a16:creationId xmlns:a16="http://schemas.microsoft.com/office/drawing/2014/main" id="{FD02FE33-BF23-437A-9557-149E404BC80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15925" y="4657066"/>
            <a:ext cx="670445" cy="925040"/>
          </a:xfrm>
          <a:custGeom>
            <a:avLst/>
            <a:gdLst>
              <a:gd name="T0" fmla="*/ 161 w 250"/>
              <a:gd name="T1" fmla="*/ 278 h 345"/>
              <a:gd name="T2" fmla="*/ 89 w 250"/>
              <a:gd name="T3" fmla="*/ 278 h 345"/>
              <a:gd name="T4" fmla="*/ 78 w 250"/>
              <a:gd name="T5" fmla="*/ 269 h 345"/>
              <a:gd name="T6" fmla="*/ 70 w 250"/>
              <a:gd name="T7" fmla="*/ 236 h 345"/>
              <a:gd name="T8" fmla="*/ 48 w 250"/>
              <a:gd name="T9" fmla="*/ 209 h 345"/>
              <a:gd name="T10" fmla="*/ 9 w 250"/>
              <a:gd name="T11" fmla="*/ 155 h 345"/>
              <a:gd name="T12" fmla="*/ 11 w 250"/>
              <a:gd name="T13" fmla="*/ 77 h 345"/>
              <a:gd name="T14" fmla="*/ 57 w 250"/>
              <a:gd name="T15" fmla="*/ 20 h 345"/>
              <a:gd name="T16" fmla="*/ 125 w 250"/>
              <a:gd name="T17" fmla="*/ 0 h 345"/>
              <a:gd name="T18" fmla="*/ 193 w 250"/>
              <a:gd name="T19" fmla="*/ 20 h 345"/>
              <a:gd name="T20" fmla="*/ 239 w 250"/>
              <a:gd name="T21" fmla="*/ 77 h 345"/>
              <a:gd name="T22" fmla="*/ 242 w 250"/>
              <a:gd name="T23" fmla="*/ 155 h 345"/>
              <a:gd name="T24" fmla="*/ 203 w 250"/>
              <a:gd name="T25" fmla="*/ 209 h 345"/>
              <a:gd name="T26" fmla="*/ 180 w 250"/>
              <a:gd name="T27" fmla="*/ 236 h 345"/>
              <a:gd name="T28" fmla="*/ 172 w 250"/>
              <a:gd name="T29" fmla="*/ 269 h 345"/>
              <a:gd name="T30" fmla="*/ 161 w 250"/>
              <a:gd name="T31" fmla="*/ 278 h 345"/>
              <a:gd name="T32" fmla="*/ 98 w 250"/>
              <a:gd name="T33" fmla="*/ 256 h 345"/>
              <a:gd name="T34" fmla="*/ 152 w 250"/>
              <a:gd name="T35" fmla="*/ 256 h 345"/>
              <a:gd name="T36" fmla="*/ 160 w 250"/>
              <a:gd name="T37" fmla="*/ 227 h 345"/>
              <a:gd name="T38" fmla="*/ 187 w 250"/>
              <a:gd name="T39" fmla="*/ 193 h 345"/>
              <a:gd name="T40" fmla="*/ 221 w 250"/>
              <a:gd name="T41" fmla="*/ 148 h 345"/>
              <a:gd name="T42" fmla="*/ 219 w 250"/>
              <a:gd name="T43" fmla="*/ 84 h 345"/>
              <a:gd name="T44" fmla="*/ 181 w 250"/>
              <a:gd name="T45" fmla="*/ 38 h 345"/>
              <a:gd name="T46" fmla="*/ 125 w 250"/>
              <a:gd name="T47" fmla="*/ 22 h 345"/>
              <a:gd name="T48" fmla="*/ 69 w 250"/>
              <a:gd name="T49" fmla="*/ 38 h 345"/>
              <a:gd name="T50" fmla="*/ 32 w 250"/>
              <a:gd name="T51" fmla="*/ 84 h 345"/>
              <a:gd name="T52" fmla="*/ 29 w 250"/>
              <a:gd name="T53" fmla="*/ 148 h 345"/>
              <a:gd name="T54" fmla="*/ 63 w 250"/>
              <a:gd name="T55" fmla="*/ 193 h 345"/>
              <a:gd name="T56" fmla="*/ 90 w 250"/>
              <a:gd name="T57" fmla="*/ 227 h 345"/>
              <a:gd name="T58" fmla="*/ 98 w 250"/>
              <a:gd name="T59" fmla="*/ 256 h 345"/>
              <a:gd name="T60" fmla="*/ 143 w 250"/>
              <a:gd name="T61" fmla="*/ 315 h 345"/>
              <a:gd name="T62" fmla="*/ 107 w 250"/>
              <a:gd name="T63" fmla="*/ 315 h 345"/>
              <a:gd name="T64" fmla="*/ 102 w 250"/>
              <a:gd name="T65" fmla="*/ 324 h 345"/>
              <a:gd name="T66" fmla="*/ 107 w 250"/>
              <a:gd name="T67" fmla="*/ 329 h 345"/>
              <a:gd name="T68" fmla="*/ 110 w 250"/>
              <a:gd name="T69" fmla="*/ 335 h 345"/>
              <a:gd name="T70" fmla="*/ 126 w 250"/>
              <a:gd name="T71" fmla="*/ 345 h 345"/>
              <a:gd name="T72" fmla="*/ 140 w 250"/>
              <a:gd name="T73" fmla="*/ 339 h 345"/>
              <a:gd name="T74" fmla="*/ 146 w 250"/>
              <a:gd name="T75" fmla="*/ 329 h 345"/>
              <a:gd name="T76" fmla="*/ 151 w 250"/>
              <a:gd name="T77" fmla="*/ 320 h 345"/>
              <a:gd name="T78" fmla="*/ 143 w 250"/>
              <a:gd name="T79" fmla="*/ 315 h 345"/>
              <a:gd name="T80" fmla="*/ 166 w 250"/>
              <a:gd name="T81" fmla="*/ 298 h 345"/>
              <a:gd name="T82" fmla="*/ 158 w 250"/>
              <a:gd name="T83" fmla="*/ 290 h 345"/>
              <a:gd name="T84" fmla="*/ 94 w 250"/>
              <a:gd name="T85" fmla="*/ 290 h 345"/>
              <a:gd name="T86" fmla="*/ 86 w 250"/>
              <a:gd name="T87" fmla="*/ 298 h 345"/>
              <a:gd name="T88" fmla="*/ 86 w 250"/>
              <a:gd name="T89" fmla="*/ 298 h 345"/>
              <a:gd name="T90" fmla="*/ 94 w 250"/>
              <a:gd name="T91" fmla="*/ 305 h 345"/>
              <a:gd name="T92" fmla="*/ 158 w 250"/>
              <a:gd name="T93" fmla="*/ 305 h 345"/>
              <a:gd name="T94" fmla="*/ 166 w 250"/>
              <a:gd name="T95" fmla="*/ 298 h 345"/>
              <a:gd name="T96" fmla="*/ 150 w 250"/>
              <a:gd name="T97" fmla="*/ 185 h 345"/>
              <a:gd name="T98" fmla="*/ 184 w 250"/>
              <a:gd name="T99" fmla="*/ 139 h 345"/>
              <a:gd name="T100" fmla="*/ 182 w 250"/>
              <a:gd name="T101" fmla="*/ 124 h 345"/>
              <a:gd name="T102" fmla="*/ 167 w 250"/>
              <a:gd name="T103" fmla="*/ 126 h 345"/>
              <a:gd name="T104" fmla="*/ 152 w 250"/>
              <a:gd name="T105" fmla="*/ 146 h 345"/>
              <a:gd name="T106" fmla="*/ 125 w 250"/>
              <a:gd name="T107" fmla="*/ 100 h 345"/>
              <a:gd name="T108" fmla="*/ 98 w 250"/>
              <a:gd name="T109" fmla="*/ 146 h 345"/>
              <a:gd name="T110" fmla="*/ 84 w 250"/>
              <a:gd name="T111" fmla="*/ 126 h 345"/>
              <a:gd name="T112" fmla="*/ 68 w 250"/>
              <a:gd name="T113" fmla="*/ 124 h 345"/>
              <a:gd name="T114" fmla="*/ 66 w 250"/>
              <a:gd name="T115" fmla="*/ 139 h 345"/>
              <a:gd name="T116" fmla="*/ 101 w 250"/>
              <a:gd name="T117" fmla="*/ 185 h 345"/>
              <a:gd name="T118" fmla="*/ 125 w 250"/>
              <a:gd name="T119" fmla="*/ 143 h 345"/>
              <a:gd name="T120" fmla="*/ 150 w 250"/>
              <a:gd name="T121" fmla="*/ 185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0" h="345">
                <a:moveTo>
                  <a:pt x="161" y="278"/>
                </a:moveTo>
                <a:cubicBezTo>
                  <a:pt x="89" y="278"/>
                  <a:pt x="89" y="278"/>
                  <a:pt x="89" y="278"/>
                </a:cubicBezTo>
                <a:cubicBezTo>
                  <a:pt x="84" y="278"/>
                  <a:pt x="79" y="274"/>
                  <a:pt x="78" y="269"/>
                </a:cubicBezTo>
                <a:cubicBezTo>
                  <a:pt x="77" y="262"/>
                  <a:pt x="74" y="244"/>
                  <a:pt x="70" y="236"/>
                </a:cubicBezTo>
                <a:cubicBezTo>
                  <a:pt x="66" y="227"/>
                  <a:pt x="48" y="209"/>
                  <a:pt x="48" y="209"/>
                </a:cubicBezTo>
                <a:cubicBezTo>
                  <a:pt x="32" y="193"/>
                  <a:pt x="17" y="179"/>
                  <a:pt x="9" y="155"/>
                </a:cubicBezTo>
                <a:cubicBezTo>
                  <a:pt x="0" y="131"/>
                  <a:pt x="1" y="103"/>
                  <a:pt x="11" y="77"/>
                </a:cubicBezTo>
                <a:cubicBezTo>
                  <a:pt x="20" y="54"/>
                  <a:pt x="37" y="33"/>
                  <a:pt x="57" y="20"/>
                </a:cubicBezTo>
                <a:cubicBezTo>
                  <a:pt x="77" y="7"/>
                  <a:pt x="103" y="0"/>
                  <a:pt x="125" y="0"/>
                </a:cubicBezTo>
                <a:cubicBezTo>
                  <a:pt x="148" y="0"/>
                  <a:pt x="173" y="7"/>
                  <a:pt x="193" y="20"/>
                </a:cubicBezTo>
                <a:cubicBezTo>
                  <a:pt x="214" y="33"/>
                  <a:pt x="230" y="54"/>
                  <a:pt x="239" y="77"/>
                </a:cubicBezTo>
                <a:cubicBezTo>
                  <a:pt x="249" y="103"/>
                  <a:pt x="250" y="131"/>
                  <a:pt x="242" y="155"/>
                </a:cubicBezTo>
                <a:cubicBezTo>
                  <a:pt x="233" y="178"/>
                  <a:pt x="218" y="193"/>
                  <a:pt x="203" y="209"/>
                </a:cubicBezTo>
                <a:cubicBezTo>
                  <a:pt x="203" y="209"/>
                  <a:pt x="184" y="227"/>
                  <a:pt x="180" y="236"/>
                </a:cubicBezTo>
                <a:cubicBezTo>
                  <a:pt x="176" y="244"/>
                  <a:pt x="173" y="262"/>
                  <a:pt x="172" y="269"/>
                </a:cubicBezTo>
                <a:cubicBezTo>
                  <a:pt x="171" y="274"/>
                  <a:pt x="167" y="278"/>
                  <a:pt x="161" y="278"/>
                </a:cubicBezTo>
                <a:close/>
                <a:moveTo>
                  <a:pt x="98" y="256"/>
                </a:moveTo>
                <a:cubicBezTo>
                  <a:pt x="152" y="256"/>
                  <a:pt x="152" y="256"/>
                  <a:pt x="152" y="256"/>
                </a:cubicBezTo>
                <a:cubicBezTo>
                  <a:pt x="154" y="247"/>
                  <a:pt x="157" y="235"/>
                  <a:pt x="160" y="227"/>
                </a:cubicBezTo>
                <a:cubicBezTo>
                  <a:pt x="166" y="215"/>
                  <a:pt x="187" y="193"/>
                  <a:pt x="187" y="193"/>
                </a:cubicBezTo>
                <a:cubicBezTo>
                  <a:pt x="202" y="179"/>
                  <a:pt x="214" y="166"/>
                  <a:pt x="221" y="148"/>
                </a:cubicBezTo>
                <a:cubicBezTo>
                  <a:pt x="228" y="129"/>
                  <a:pt x="227" y="106"/>
                  <a:pt x="219" y="84"/>
                </a:cubicBezTo>
                <a:cubicBezTo>
                  <a:pt x="212" y="66"/>
                  <a:pt x="198" y="49"/>
                  <a:pt x="181" y="38"/>
                </a:cubicBezTo>
                <a:cubicBezTo>
                  <a:pt x="165" y="28"/>
                  <a:pt x="144" y="22"/>
                  <a:pt x="125" y="22"/>
                </a:cubicBezTo>
                <a:cubicBezTo>
                  <a:pt x="107" y="22"/>
                  <a:pt x="86" y="28"/>
                  <a:pt x="69" y="38"/>
                </a:cubicBezTo>
                <a:cubicBezTo>
                  <a:pt x="52" y="49"/>
                  <a:pt x="39" y="66"/>
                  <a:pt x="32" y="84"/>
                </a:cubicBezTo>
                <a:cubicBezTo>
                  <a:pt x="23" y="106"/>
                  <a:pt x="22" y="129"/>
                  <a:pt x="29" y="148"/>
                </a:cubicBezTo>
                <a:cubicBezTo>
                  <a:pt x="36" y="166"/>
                  <a:pt x="48" y="179"/>
                  <a:pt x="63" y="193"/>
                </a:cubicBezTo>
                <a:cubicBezTo>
                  <a:pt x="63" y="193"/>
                  <a:pt x="84" y="215"/>
                  <a:pt x="90" y="227"/>
                </a:cubicBezTo>
                <a:cubicBezTo>
                  <a:pt x="94" y="235"/>
                  <a:pt x="97" y="247"/>
                  <a:pt x="98" y="256"/>
                </a:cubicBezTo>
                <a:close/>
                <a:moveTo>
                  <a:pt x="143" y="315"/>
                </a:moveTo>
                <a:cubicBezTo>
                  <a:pt x="131" y="315"/>
                  <a:pt x="119" y="315"/>
                  <a:pt x="107" y="315"/>
                </a:cubicBezTo>
                <a:cubicBezTo>
                  <a:pt x="102" y="315"/>
                  <a:pt x="101" y="320"/>
                  <a:pt x="102" y="324"/>
                </a:cubicBezTo>
                <a:cubicBezTo>
                  <a:pt x="103" y="327"/>
                  <a:pt x="105" y="327"/>
                  <a:pt x="107" y="329"/>
                </a:cubicBezTo>
                <a:cubicBezTo>
                  <a:pt x="109" y="331"/>
                  <a:pt x="109" y="333"/>
                  <a:pt x="110" y="335"/>
                </a:cubicBezTo>
                <a:cubicBezTo>
                  <a:pt x="113" y="341"/>
                  <a:pt x="120" y="344"/>
                  <a:pt x="126" y="345"/>
                </a:cubicBezTo>
                <a:cubicBezTo>
                  <a:pt x="131" y="345"/>
                  <a:pt x="136" y="343"/>
                  <a:pt x="140" y="339"/>
                </a:cubicBezTo>
                <a:cubicBezTo>
                  <a:pt x="143" y="335"/>
                  <a:pt x="142" y="332"/>
                  <a:pt x="146" y="329"/>
                </a:cubicBezTo>
                <a:cubicBezTo>
                  <a:pt x="150" y="327"/>
                  <a:pt x="152" y="324"/>
                  <a:pt x="151" y="320"/>
                </a:cubicBezTo>
                <a:cubicBezTo>
                  <a:pt x="150" y="316"/>
                  <a:pt x="146" y="315"/>
                  <a:pt x="143" y="315"/>
                </a:cubicBezTo>
                <a:moveTo>
                  <a:pt x="166" y="298"/>
                </a:moveTo>
                <a:cubicBezTo>
                  <a:pt x="166" y="294"/>
                  <a:pt x="163" y="290"/>
                  <a:pt x="158" y="290"/>
                </a:cubicBezTo>
                <a:cubicBezTo>
                  <a:pt x="94" y="290"/>
                  <a:pt x="94" y="290"/>
                  <a:pt x="94" y="290"/>
                </a:cubicBezTo>
                <a:cubicBezTo>
                  <a:pt x="89" y="290"/>
                  <a:pt x="86" y="294"/>
                  <a:pt x="86" y="298"/>
                </a:cubicBezTo>
                <a:cubicBezTo>
                  <a:pt x="86" y="298"/>
                  <a:pt x="86" y="298"/>
                  <a:pt x="86" y="298"/>
                </a:cubicBezTo>
                <a:cubicBezTo>
                  <a:pt x="86" y="302"/>
                  <a:pt x="89" y="305"/>
                  <a:pt x="94" y="305"/>
                </a:cubicBezTo>
                <a:cubicBezTo>
                  <a:pt x="158" y="305"/>
                  <a:pt x="158" y="305"/>
                  <a:pt x="158" y="305"/>
                </a:cubicBezTo>
                <a:cubicBezTo>
                  <a:pt x="163" y="305"/>
                  <a:pt x="166" y="302"/>
                  <a:pt x="166" y="298"/>
                </a:cubicBezTo>
                <a:close/>
                <a:moveTo>
                  <a:pt x="150" y="185"/>
                </a:moveTo>
                <a:cubicBezTo>
                  <a:pt x="184" y="139"/>
                  <a:pt x="184" y="139"/>
                  <a:pt x="184" y="139"/>
                </a:cubicBezTo>
                <a:cubicBezTo>
                  <a:pt x="188" y="135"/>
                  <a:pt x="187" y="128"/>
                  <a:pt x="182" y="124"/>
                </a:cubicBezTo>
                <a:cubicBezTo>
                  <a:pt x="177" y="120"/>
                  <a:pt x="170" y="121"/>
                  <a:pt x="167" y="126"/>
                </a:cubicBezTo>
                <a:cubicBezTo>
                  <a:pt x="152" y="146"/>
                  <a:pt x="152" y="146"/>
                  <a:pt x="152" y="146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98" y="146"/>
                  <a:pt x="98" y="146"/>
                  <a:pt x="98" y="146"/>
                </a:cubicBezTo>
                <a:cubicBezTo>
                  <a:pt x="84" y="126"/>
                  <a:pt x="84" y="126"/>
                  <a:pt x="84" y="126"/>
                </a:cubicBezTo>
                <a:cubicBezTo>
                  <a:pt x="80" y="121"/>
                  <a:pt x="73" y="120"/>
                  <a:pt x="68" y="124"/>
                </a:cubicBezTo>
                <a:cubicBezTo>
                  <a:pt x="64" y="128"/>
                  <a:pt x="63" y="135"/>
                  <a:pt x="66" y="139"/>
                </a:cubicBezTo>
                <a:cubicBezTo>
                  <a:pt x="101" y="185"/>
                  <a:pt x="101" y="185"/>
                  <a:pt x="101" y="185"/>
                </a:cubicBezTo>
                <a:cubicBezTo>
                  <a:pt x="125" y="143"/>
                  <a:pt x="125" y="143"/>
                  <a:pt x="125" y="143"/>
                </a:cubicBezTo>
                <a:cubicBezTo>
                  <a:pt x="150" y="185"/>
                  <a:pt x="150" y="185"/>
                  <a:pt x="150" y="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D9FBC1AE-165D-4523-AD94-128FAB07FA38}"/>
              </a:ext>
            </a:extLst>
          </p:cNvPr>
          <p:cNvSpPr txBox="1"/>
          <p:nvPr/>
        </p:nvSpPr>
        <p:spPr>
          <a:xfrm>
            <a:off x="12003308" y="7712722"/>
            <a:ext cx="36176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100" b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arkusz jest kodowany odręcznie numerem PESEL i identyfikatorem szkoły</a:t>
            </a:r>
            <a:endParaRPr lang="pl-PL" sz="210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Owal 12">
            <a:extLst>
              <a:ext uri="{FF2B5EF4-FFF2-40B4-BE49-F238E27FC236}">
                <a16:creationId xmlns:a16="http://schemas.microsoft.com/office/drawing/2014/main" id="{F1B6D4A8-93F6-4EB0-B242-6ED2AE78D1CC}"/>
              </a:ext>
            </a:extLst>
          </p:cNvPr>
          <p:cNvSpPr/>
          <p:nvPr/>
        </p:nvSpPr>
        <p:spPr>
          <a:xfrm rot="16200000">
            <a:off x="12546087" y="5166026"/>
            <a:ext cx="1625169" cy="1625169"/>
          </a:xfrm>
          <a:prstGeom prst="ellipse">
            <a:avLst/>
          </a:prstGeom>
          <a:solidFill>
            <a:srgbClr val="92D050"/>
          </a:solidFill>
          <a:ln w="114300">
            <a:solidFill>
              <a:srgbClr val="92D050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DAD1C69A-81F0-4C6A-8C3F-0CA34642275B}"/>
              </a:ext>
            </a:extLst>
          </p:cNvPr>
          <p:cNvGrpSpPr/>
          <p:nvPr/>
        </p:nvGrpSpPr>
        <p:grpSpPr>
          <a:xfrm>
            <a:off x="4955589" y="3870481"/>
            <a:ext cx="9603021" cy="3423731"/>
            <a:chOff x="572722" y="2580319"/>
            <a:chExt cx="6402014" cy="2282487"/>
          </a:xfrm>
        </p:grpSpPr>
        <p:sp>
          <p:nvSpPr>
            <p:cNvPr id="44" name="Łuk 12">
              <a:extLst>
                <a:ext uri="{FF2B5EF4-FFF2-40B4-BE49-F238E27FC236}">
                  <a16:creationId xmlns:a16="http://schemas.microsoft.com/office/drawing/2014/main" id="{4B331F7A-88C4-44ED-8D9F-0BA3EDC33913}"/>
                </a:ext>
              </a:extLst>
            </p:cNvPr>
            <p:cNvSpPr/>
            <p:nvPr/>
          </p:nvSpPr>
          <p:spPr>
            <a:xfrm rot="5400000">
              <a:off x="2174998" y="3262894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5" name="Łuk 18">
              <a:extLst>
                <a:ext uri="{FF2B5EF4-FFF2-40B4-BE49-F238E27FC236}">
                  <a16:creationId xmlns:a16="http://schemas.microsoft.com/office/drawing/2014/main" id="{18536DE1-5685-445B-99CA-666150A1E6FB}"/>
                </a:ext>
              </a:extLst>
            </p:cNvPr>
            <p:cNvSpPr/>
            <p:nvPr/>
          </p:nvSpPr>
          <p:spPr>
            <a:xfrm rot="16200000">
              <a:off x="3774911" y="2580320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6" name="Łuk 24">
              <a:extLst>
                <a:ext uri="{FF2B5EF4-FFF2-40B4-BE49-F238E27FC236}">
                  <a16:creationId xmlns:a16="http://schemas.microsoft.com/office/drawing/2014/main" id="{4AF8D676-D949-46D9-9E20-A1F7FBD593A9}"/>
                </a:ext>
              </a:extLst>
            </p:cNvPr>
            <p:cNvSpPr/>
            <p:nvPr/>
          </p:nvSpPr>
          <p:spPr>
            <a:xfrm rot="5400000">
              <a:off x="5374824" y="3245776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6" name="Łuk 18">
              <a:extLst>
                <a:ext uri="{FF2B5EF4-FFF2-40B4-BE49-F238E27FC236}">
                  <a16:creationId xmlns:a16="http://schemas.microsoft.com/office/drawing/2014/main" id="{7BC13FEB-5EA4-453F-92C8-FB093198F506}"/>
                </a:ext>
              </a:extLst>
            </p:cNvPr>
            <p:cNvSpPr/>
            <p:nvPr/>
          </p:nvSpPr>
          <p:spPr>
            <a:xfrm rot="16200000">
              <a:off x="572722" y="2580319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F8749645-4945-44DC-A9A8-A903C3013AB1}"/>
                </a:ext>
              </a:extLst>
            </p:cNvPr>
            <p:cNvCxnSpPr>
              <a:stCxn id="66" idx="2"/>
              <a:endCxn id="44" idx="2"/>
            </p:cNvCxnSpPr>
            <p:nvPr/>
          </p:nvCxnSpPr>
          <p:spPr>
            <a:xfrm>
              <a:off x="2172634" y="3380988"/>
              <a:ext cx="0" cy="681150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2CD34A44-8BAF-4341-AB7C-5145DBD11CE2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3774910" y="3380275"/>
              <a:ext cx="0" cy="682574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7BB6EA17-D2C8-40F9-BE3C-801ACEDD187F}"/>
                </a:ext>
              </a:extLst>
            </p:cNvPr>
            <p:cNvCxnSpPr>
              <a:cxnSpLocks/>
              <a:stCxn id="45" idx="2"/>
              <a:endCxn id="46" idx="2"/>
            </p:cNvCxnSpPr>
            <p:nvPr/>
          </p:nvCxnSpPr>
          <p:spPr>
            <a:xfrm>
              <a:off x="5374823" y="3380989"/>
              <a:ext cx="1" cy="664031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Łącznik prosty 57">
              <a:extLst>
                <a:ext uri="{FF2B5EF4-FFF2-40B4-BE49-F238E27FC236}">
                  <a16:creationId xmlns:a16="http://schemas.microsoft.com/office/drawing/2014/main" id="{9223A7E7-BD43-4D55-99B2-E4E4C5987DF1}"/>
                </a:ext>
              </a:extLst>
            </p:cNvPr>
            <p:cNvCxnSpPr>
              <a:cxnSpLocks/>
            </p:cNvCxnSpPr>
            <p:nvPr/>
          </p:nvCxnSpPr>
          <p:spPr>
            <a:xfrm>
              <a:off x="6974734" y="3380275"/>
              <a:ext cx="0" cy="682574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58634A30-D6A9-41C6-8892-CD0602E8CD49}"/>
              </a:ext>
            </a:extLst>
          </p:cNvPr>
          <p:cNvGrpSpPr/>
          <p:nvPr/>
        </p:nvGrpSpPr>
        <p:grpSpPr>
          <a:xfrm flipH="1">
            <a:off x="2746337" y="3645185"/>
            <a:ext cx="2102321" cy="2549126"/>
            <a:chOff x="3470546" y="1639863"/>
            <a:chExt cx="1487488" cy="1687512"/>
          </a:xfrm>
        </p:grpSpPr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C70A0F4E-2DC8-43A6-998E-3A256A768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771" y="1939900"/>
              <a:ext cx="468313" cy="528637"/>
            </a:xfrm>
            <a:custGeom>
              <a:avLst/>
              <a:gdLst>
                <a:gd name="T0" fmla="*/ 81 w 125"/>
                <a:gd name="T1" fmla="*/ 139 h 141"/>
                <a:gd name="T2" fmla="*/ 73 w 125"/>
                <a:gd name="T3" fmla="*/ 140 h 141"/>
                <a:gd name="T4" fmla="*/ 68 w 125"/>
                <a:gd name="T5" fmla="*/ 136 h 141"/>
                <a:gd name="T6" fmla="*/ 83 w 125"/>
                <a:gd name="T7" fmla="*/ 106 h 141"/>
                <a:gd name="T8" fmla="*/ 77 w 125"/>
                <a:gd name="T9" fmla="*/ 110 h 141"/>
                <a:gd name="T10" fmla="*/ 41 w 125"/>
                <a:gd name="T11" fmla="*/ 127 h 141"/>
                <a:gd name="T12" fmla="*/ 35 w 125"/>
                <a:gd name="T13" fmla="*/ 123 h 141"/>
                <a:gd name="T14" fmla="*/ 50 w 125"/>
                <a:gd name="T15" fmla="*/ 96 h 141"/>
                <a:gd name="T16" fmla="*/ 24 w 125"/>
                <a:gd name="T17" fmla="*/ 106 h 141"/>
                <a:gd name="T18" fmla="*/ 19 w 125"/>
                <a:gd name="T19" fmla="*/ 102 h 141"/>
                <a:gd name="T20" fmla="*/ 37 w 125"/>
                <a:gd name="T21" fmla="*/ 74 h 141"/>
                <a:gd name="T22" fmla="*/ 41 w 125"/>
                <a:gd name="T23" fmla="*/ 70 h 141"/>
                <a:gd name="T24" fmla="*/ 18 w 125"/>
                <a:gd name="T25" fmla="*/ 79 h 141"/>
                <a:gd name="T26" fmla="*/ 12 w 125"/>
                <a:gd name="T27" fmla="*/ 75 h 141"/>
                <a:gd name="T28" fmla="*/ 30 w 125"/>
                <a:gd name="T29" fmla="*/ 44 h 141"/>
                <a:gd name="T30" fmla="*/ 17 w 125"/>
                <a:gd name="T31" fmla="*/ 47 h 141"/>
                <a:gd name="T32" fmla="*/ 11 w 125"/>
                <a:gd name="T33" fmla="*/ 43 h 141"/>
                <a:gd name="T34" fmla="*/ 8 w 125"/>
                <a:gd name="T35" fmla="*/ 28 h 141"/>
                <a:gd name="T36" fmla="*/ 7 w 125"/>
                <a:gd name="T37" fmla="*/ 21 h 141"/>
                <a:gd name="T38" fmla="*/ 2 w 125"/>
                <a:gd name="T39" fmla="*/ 17 h 141"/>
                <a:gd name="T40" fmla="*/ 6 w 125"/>
                <a:gd name="T41" fmla="*/ 5 h 141"/>
                <a:gd name="T42" fmla="*/ 7 w 125"/>
                <a:gd name="T43" fmla="*/ 5 h 141"/>
                <a:gd name="T44" fmla="*/ 7 w 125"/>
                <a:gd name="T45" fmla="*/ 5 h 141"/>
                <a:gd name="T46" fmla="*/ 16 w 125"/>
                <a:gd name="T47" fmla="*/ 3 h 141"/>
                <a:gd name="T48" fmla="*/ 21 w 125"/>
                <a:gd name="T49" fmla="*/ 7 h 141"/>
                <a:gd name="T50" fmla="*/ 25 w 125"/>
                <a:gd name="T51" fmla="*/ 25 h 141"/>
                <a:gd name="T52" fmla="*/ 25 w 125"/>
                <a:gd name="T53" fmla="*/ 27 h 141"/>
                <a:gd name="T54" fmla="*/ 45 w 125"/>
                <a:gd name="T55" fmla="*/ 15 h 141"/>
                <a:gd name="T56" fmla="*/ 74 w 125"/>
                <a:gd name="T57" fmla="*/ 1 h 141"/>
                <a:gd name="T58" fmla="*/ 79 w 125"/>
                <a:gd name="T59" fmla="*/ 5 h 141"/>
                <a:gd name="T60" fmla="*/ 73 w 125"/>
                <a:gd name="T61" fmla="*/ 22 h 141"/>
                <a:gd name="T62" fmla="*/ 59 w 125"/>
                <a:gd name="T63" fmla="*/ 38 h 141"/>
                <a:gd name="T64" fmla="*/ 57 w 125"/>
                <a:gd name="T65" fmla="*/ 40 h 141"/>
                <a:gd name="T66" fmla="*/ 103 w 125"/>
                <a:gd name="T67" fmla="*/ 17 h 141"/>
                <a:gd name="T68" fmla="*/ 109 w 125"/>
                <a:gd name="T69" fmla="*/ 21 h 141"/>
                <a:gd name="T70" fmla="*/ 100 w 125"/>
                <a:gd name="T71" fmla="*/ 39 h 141"/>
                <a:gd name="T72" fmla="*/ 83 w 125"/>
                <a:gd name="T73" fmla="*/ 54 h 141"/>
                <a:gd name="T74" fmla="*/ 79 w 125"/>
                <a:gd name="T75" fmla="*/ 58 h 141"/>
                <a:gd name="T76" fmla="*/ 105 w 125"/>
                <a:gd name="T77" fmla="*/ 47 h 141"/>
                <a:gd name="T78" fmla="*/ 111 w 125"/>
                <a:gd name="T79" fmla="*/ 51 h 141"/>
                <a:gd name="T80" fmla="*/ 101 w 125"/>
                <a:gd name="T81" fmla="*/ 71 h 141"/>
                <a:gd name="T82" fmla="*/ 89 w 125"/>
                <a:gd name="T83" fmla="*/ 83 h 141"/>
                <a:gd name="T84" fmla="*/ 116 w 125"/>
                <a:gd name="T85" fmla="*/ 71 h 141"/>
                <a:gd name="T86" fmla="*/ 122 w 125"/>
                <a:gd name="T87" fmla="*/ 75 h 141"/>
                <a:gd name="T88" fmla="*/ 109 w 125"/>
                <a:gd name="T89" fmla="*/ 101 h 141"/>
                <a:gd name="T90" fmla="*/ 106 w 125"/>
                <a:gd name="T91" fmla="*/ 105 h 141"/>
                <a:gd name="T92" fmla="*/ 112 w 125"/>
                <a:gd name="T93" fmla="*/ 105 h 141"/>
                <a:gd name="T94" fmla="*/ 117 w 125"/>
                <a:gd name="T95" fmla="*/ 109 h 141"/>
                <a:gd name="T96" fmla="*/ 114 w 125"/>
                <a:gd name="T97" fmla="*/ 121 h 141"/>
                <a:gd name="T98" fmla="*/ 110 w 125"/>
                <a:gd name="T99" fmla="*/ 122 h 141"/>
                <a:gd name="T100" fmla="*/ 88 w 125"/>
                <a:gd name="T101" fmla="*/ 135 h 141"/>
                <a:gd name="T102" fmla="*/ 81 w 125"/>
                <a:gd name="T103" fmla="*/ 13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5" h="141">
                  <a:moveTo>
                    <a:pt x="81" y="139"/>
                  </a:moveTo>
                  <a:cubicBezTo>
                    <a:pt x="77" y="141"/>
                    <a:pt x="76" y="141"/>
                    <a:pt x="73" y="140"/>
                  </a:cubicBezTo>
                  <a:cubicBezTo>
                    <a:pt x="71" y="140"/>
                    <a:pt x="69" y="138"/>
                    <a:pt x="68" y="136"/>
                  </a:cubicBezTo>
                  <a:cubicBezTo>
                    <a:pt x="65" y="131"/>
                    <a:pt x="65" y="131"/>
                    <a:pt x="83" y="106"/>
                  </a:cubicBezTo>
                  <a:cubicBezTo>
                    <a:pt x="81" y="108"/>
                    <a:pt x="79" y="109"/>
                    <a:pt x="77" y="110"/>
                  </a:cubicBezTo>
                  <a:cubicBezTo>
                    <a:pt x="42" y="131"/>
                    <a:pt x="45" y="128"/>
                    <a:pt x="41" y="127"/>
                  </a:cubicBezTo>
                  <a:cubicBezTo>
                    <a:pt x="39" y="126"/>
                    <a:pt x="37" y="125"/>
                    <a:pt x="35" y="123"/>
                  </a:cubicBezTo>
                  <a:cubicBezTo>
                    <a:pt x="32" y="116"/>
                    <a:pt x="30" y="116"/>
                    <a:pt x="50" y="96"/>
                  </a:cubicBezTo>
                  <a:cubicBezTo>
                    <a:pt x="32" y="107"/>
                    <a:pt x="28" y="107"/>
                    <a:pt x="24" y="106"/>
                  </a:cubicBezTo>
                  <a:cubicBezTo>
                    <a:pt x="22" y="106"/>
                    <a:pt x="20" y="104"/>
                    <a:pt x="19" y="102"/>
                  </a:cubicBezTo>
                  <a:cubicBezTo>
                    <a:pt x="15" y="95"/>
                    <a:pt x="19" y="91"/>
                    <a:pt x="37" y="74"/>
                  </a:cubicBezTo>
                  <a:cubicBezTo>
                    <a:pt x="38" y="72"/>
                    <a:pt x="40" y="71"/>
                    <a:pt x="41" y="70"/>
                  </a:cubicBezTo>
                  <a:cubicBezTo>
                    <a:pt x="24" y="80"/>
                    <a:pt x="21" y="80"/>
                    <a:pt x="18" y="79"/>
                  </a:cubicBezTo>
                  <a:cubicBezTo>
                    <a:pt x="15" y="79"/>
                    <a:pt x="13" y="77"/>
                    <a:pt x="12" y="75"/>
                  </a:cubicBezTo>
                  <a:cubicBezTo>
                    <a:pt x="9" y="69"/>
                    <a:pt x="9" y="68"/>
                    <a:pt x="30" y="44"/>
                  </a:cubicBezTo>
                  <a:cubicBezTo>
                    <a:pt x="22" y="48"/>
                    <a:pt x="20" y="48"/>
                    <a:pt x="17" y="47"/>
                  </a:cubicBezTo>
                  <a:cubicBezTo>
                    <a:pt x="15" y="47"/>
                    <a:pt x="13" y="45"/>
                    <a:pt x="11" y="43"/>
                  </a:cubicBezTo>
                  <a:cubicBezTo>
                    <a:pt x="11" y="42"/>
                    <a:pt x="11" y="42"/>
                    <a:pt x="8" y="28"/>
                  </a:cubicBezTo>
                  <a:cubicBezTo>
                    <a:pt x="8" y="26"/>
                    <a:pt x="7" y="23"/>
                    <a:pt x="7" y="21"/>
                  </a:cubicBezTo>
                  <a:cubicBezTo>
                    <a:pt x="5" y="20"/>
                    <a:pt x="3" y="19"/>
                    <a:pt x="2" y="17"/>
                  </a:cubicBezTo>
                  <a:cubicBezTo>
                    <a:pt x="0" y="13"/>
                    <a:pt x="1" y="8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3"/>
                    <a:pt x="12" y="2"/>
                    <a:pt x="16" y="3"/>
                  </a:cubicBezTo>
                  <a:cubicBezTo>
                    <a:pt x="18" y="3"/>
                    <a:pt x="20" y="5"/>
                    <a:pt x="21" y="7"/>
                  </a:cubicBezTo>
                  <a:cubicBezTo>
                    <a:pt x="22" y="8"/>
                    <a:pt x="22" y="8"/>
                    <a:pt x="25" y="25"/>
                  </a:cubicBezTo>
                  <a:cubicBezTo>
                    <a:pt x="25" y="25"/>
                    <a:pt x="25" y="26"/>
                    <a:pt x="25" y="27"/>
                  </a:cubicBezTo>
                  <a:cubicBezTo>
                    <a:pt x="31" y="23"/>
                    <a:pt x="39" y="18"/>
                    <a:pt x="45" y="15"/>
                  </a:cubicBezTo>
                  <a:cubicBezTo>
                    <a:pt x="67" y="1"/>
                    <a:pt x="69" y="0"/>
                    <a:pt x="74" y="1"/>
                  </a:cubicBezTo>
                  <a:cubicBezTo>
                    <a:pt x="76" y="2"/>
                    <a:pt x="78" y="3"/>
                    <a:pt x="79" y="5"/>
                  </a:cubicBezTo>
                  <a:cubicBezTo>
                    <a:pt x="83" y="11"/>
                    <a:pt x="79" y="15"/>
                    <a:pt x="73" y="22"/>
                  </a:cubicBezTo>
                  <a:cubicBezTo>
                    <a:pt x="69" y="26"/>
                    <a:pt x="64" y="32"/>
                    <a:pt x="59" y="38"/>
                  </a:cubicBezTo>
                  <a:cubicBezTo>
                    <a:pt x="58" y="38"/>
                    <a:pt x="58" y="39"/>
                    <a:pt x="57" y="40"/>
                  </a:cubicBezTo>
                  <a:cubicBezTo>
                    <a:pt x="94" y="17"/>
                    <a:pt x="98" y="16"/>
                    <a:pt x="103" y="17"/>
                  </a:cubicBezTo>
                  <a:cubicBezTo>
                    <a:pt x="105" y="18"/>
                    <a:pt x="107" y="19"/>
                    <a:pt x="109" y="21"/>
                  </a:cubicBezTo>
                  <a:cubicBezTo>
                    <a:pt x="112" y="28"/>
                    <a:pt x="109" y="31"/>
                    <a:pt x="100" y="39"/>
                  </a:cubicBezTo>
                  <a:cubicBezTo>
                    <a:pt x="96" y="43"/>
                    <a:pt x="90" y="48"/>
                    <a:pt x="83" y="54"/>
                  </a:cubicBezTo>
                  <a:cubicBezTo>
                    <a:pt x="82" y="55"/>
                    <a:pt x="81" y="57"/>
                    <a:pt x="79" y="58"/>
                  </a:cubicBezTo>
                  <a:cubicBezTo>
                    <a:pt x="100" y="46"/>
                    <a:pt x="101" y="46"/>
                    <a:pt x="105" y="47"/>
                  </a:cubicBezTo>
                  <a:cubicBezTo>
                    <a:pt x="108" y="47"/>
                    <a:pt x="110" y="49"/>
                    <a:pt x="111" y="51"/>
                  </a:cubicBezTo>
                  <a:cubicBezTo>
                    <a:pt x="114" y="57"/>
                    <a:pt x="110" y="62"/>
                    <a:pt x="101" y="71"/>
                  </a:cubicBezTo>
                  <a:cubicBezTo>
                    <a:pt x="97" y="75"/>
                    <a:pt x="93" y="79"/>
                    <a:pt x="89" y="83"/>
                  </a:cubicBezTo>
                  <a:cubicBezTo>
                    <a:pt x="111" y="70"/>
                    <a:pt x="113" y="70"/>
                    <a:pt x="116" y="71"/>
                  </a:cubicBezTo>
                  <a:cubicBezTo>
                    <a:pt x="119" y="72"/>
                    <a:pt x="121" y="73"/>
                    <a:pt x="122" y="75"/>
                  </a:cubicBezTo>
                  <a:cubicBezTo>
                    <a:pt x="125" y="81"/>
                    <a:pt x="125" y="81"/>
                    <a:pt x="109" y="101"/>
                  </a:cubicBezTo>
                  <a:cubicBezTo>
                    <a:pt x="108" y="102"/>
                    <a:pt x="107" y="103"/>
                    <a:pt x="106" y="105"/>
                  </a:cubicBezTo>
                  <a:cubicBezTo>
                    <a:pt x="109" y="104"/>
                    <a:pt x="110" y="104"/>
                    <a:pt x="112" y="105"/>
                  </a:cubicBezTo>
                  <a:cubicBezTo>
                    <a:pt x="114" y="105"/>
                    <a:pt x="116" y="107"/>
                    <a:pt x="117" y="109"/>
                  </a:cubicBezTo>
                  <a:cubicBezTo>
                    <a:pt x="119" y="113"/>
                    <a:pt x="118" y="118"/>
                    <a:pt x="114" y="121"/>
                  </a:cubicBezTo>
                  <a:cubicBezTo>
                    <a:pt x="113" y="121"/>
                    <a:pt x="111" y="122"/>
                    <a:pt x="110" y="122"/>
                  </a:cubicBezTo>
                  <a:cubicBezTo>
                    <a:pt x="105" y="124"/>
                    <a:pt x="93" y="131"/>
                    <a:pt x="88" y="135"/>
                  </a:cubicBezTo>
                  <a:cubicBezTo>
                    <a:pt x="85" y="137"/>
                    <a:pt x="82" y="138"/>
                    <a:pt x="81" y="139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/>
              <a:endParaRPr lang="en-US" sz="2700" b="1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E488D384-AA05-4F87-9772-271F0F4BF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446" y="1681138"/>
              <a:ext cx="352425" cy="344487"/>
            </a:xfrm>
            <a:custGeom>
              <a:avLst/>
              <a:gdLst>
                <a:gd name="T0" fmla="*/ 64 w 94"/>
                <a:gd name="T1" fmla="*/ 89 h 92"/>
                <a:gd name="T2" fmla="*/ 54 w 94"/>
                <a:gd name="T3" fmla="*/ 92 h 92"/>
                <a:gd name="T4" fmla="*/ 48 w 94"/>
                <a:gd name="T5" fmla="*/ 87 h 92"/>
                <a:gd name="T6" fmla="*/ 55 w 94"/>
                <a:gd name="T7" fmla="*/ 66 h 92"/>
                <a:gd name="T8" fmla="*/ 29 w 94"/>
                <a:gd name="T9" fmla="*/ 78 h 92"/>
                <a:gd name="T10" fmla="*/ 24 w 94"/>
                <a:gd name="T11" fmla="*/ 73 h 92"/>
                <a:gd name="T12" fmla="*/ 34 w 94"/>
                <a:gd name="T13" fmla="*/ 49 h 92"/>
                <a:gd name="T14" fmla="*/ 8 w 94"/>
                <a:gd name="T15" fmla="*/ 61 h 92"/>
                <a:gd name="T16" fmla="*/ 3 w 94"/>
                <a:gd name="T17" fmla="*/ 57 h 92"/>
                <a:gd name="T18" fmla="*/ 15 w 94"/>
                <a:gd name="T19" fmla="*/ 28 h 92"/>
                <a:gd name="T20" fmla="*/ 11 w 94"/>
                <a:gd name="T21" fmla="*/ 24 h 92"/>
                <a:gd name="T22" fmla="*/ 15 w 94"/>
                <a:gd name="T23" fmla="*/ 12 h 92"/>
                <a:gd name="T24" fmla="*/ 17 w 94"/>
                <a:gd name="T25" fmla="*/ 11 h 92"/>
                <a:gd name="T26" fmla="*/ 22 w 94"/>
                <a:gd name="T27" fmla="*/ 7 h 92"/>
                <a:gd name="T28" fmla="*/ 38 w 94"/>
                <a:gd name="T29" fmla="*/ 1 h 92"/>
                <a:gd name="T30" fmla="*/ 44 w 94"/>
                <a:gd name="T31" fmla="*/ 5 h 92"/>
                <a:gd name="T32" fmla="*/ 37 w 94"/>
                <a:gd name="T33" fmla="*/ 26 h 92"/>
                <a:gd name="T34" fmla="*/ 67 w 94"/>
                <a:gd name="T35" fmla="*/ 12 h 92"/>
                <a:gd name="T36" fmla="*/ 73 w 94"/>
                <a:gd name="T37" fmla="*/ 16 h 92"/>
                <a:gd name="T38" fmla="*/ 63 w 94"/>
                <a:gd name="T39" fmla="*/ 39 h 92"/>
                <a:gd name="T40" fmla="*/ 81 w 94"/>
                <a:gd name="T41" fmla="*/ 32 h 92"/>
                <a:gd name="T42" fmla="*/ 87 w 94"/>
                <a:gd name="T43" fmla="*/ 37 h 92"/>
                <a:gd name="T44" fmla="*/ 80 w 94"/>
                <a:gd name="T45" fmla="*/ 58 h 92"/>
                <a:gd name="T46" fmla="*/ 86 w 94"/>
                <a:gd name="T47" fmla="*/ 58 h 92"/>
                <a:gd name="T48" fmla="*/ 91 w 94"/>
                <a:gd name="T49" fmla="*/ 62 h 92"/>
                <a:gd name="T50" fmla="*/ 88 w 94"/>
                <a:gd name="T51" fmla="*/ 75 h 92"/>
                <a:gd name="T52" fmla="*/ 86 w 94"/>
                <a:gd name="T53" fmla="*/ 76 h 92"/>
                <a:gd name="T54" fmla="*/ 74 w 94"/>
                <a:gd name="T55" fmla="*/ 82 h 92"/>
                <a:gd name="T56" fmla="*/ 64 w 94"/>
                <a:gd name="T57" fmla="*/ 8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92">
                  <a:moveTo>
                    <a:pt x="64" y="89"/>
                  </a:moveTo>
                  <a:cubicBezTo>
                    <a:pt x="58" y="92"/>
                    <a:pt x="57" y="92"/>
                    <a:pt x="54" y="92"/>
                  </a:cubicBezTo>
                  <a:cubicBezTo>
                    <a:pt x="51" y="91"/>
                    <a:pt x="49" y="89"/>
                    <a:pt x="48" y="87"/>
                  </a:cubicBezTo>
                  <a:cubicBezTo>
                    <a:pt x="45" y="83"/>
                    <a:pt x="45" y="82"/>
                    <a:pt x="55" y="66"/>
                  </a:cubicBezTo>
                  <a:cubicBezTo>
                    <a:pt x="36" y="78"/>
                    <a:pt x="34" y="79"/>
                    <a:pt x="29" y="78"/>
                  </a:cubicBezTo>
                  <a:cubicBezTo>
                    <a:pt x="27" y="77"/>
                    <a:pt x="25" y="75"/>
                    <a:pt x="24" y="73"/>
                  </a:cubicBezTo>
                  <a:cubicBezTo>
                    <a:pt x="21" y="68"/>
                    <a:pt x="20" y="68"/>
                    <a:pt x="34" y="49"/>
                  </a:cubicBezTo>
                  <a:cubicBezTo>
                    <a:pt x="13" y="62"/>
                    <a:pt x="12" y="62"/>
                    <a:pt x="8" y="61"/>
                  </a:cubicBezTo>
                  <a:cubicBezTo>
                    <a:pt x="6" y="60"/>
                    <a:pt x="4" y="59"/>
                    <a:pt x="3" y="57"/>
                  </a:cubicBezTo>
                  <a:cubicBezTo>
                    <a:pt x="0" y="51"/>
                    <a:pt x="0" y="51"/>
                    <a:pt x="15" y="28"/>
                  </a:cubicBezTo>
                  <a:cubicBezTo>
                    <a:pt x="13" y="27"/>
                    <a:pt x="12" y="26"/>
                    <a:pt x="11" y="24"/>
                  </a:cubicBezTo>
                  <a:cubicBezTo>
                    <a:pt x="9" y="20"/>
                    <a:pt x="10" y="14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8" y="10"/>
                    <a:pt x="21" y="9"/>
                    <a:pt x="22" y="7"/>
                  </a:cubicBezTo>
                  <a:cubicBezTo>
                    <a:pt x="31" y="2"/>
                    <a:pt x="34" y="0"/>
                    <a:pt x="38" y="1"/>
                  </a:cubicBezTo>
                  <a:cubicBezTo>
                    <a:pt x="41" y="2"/>
                    <a:pt x="43" y="3"/>
                    <a:pt x="44" y="5"/>
                  </a:cubicBezTo>
                  <a:cubicBezTo>
                    <a:pt x="47" y="10"/>
                    <a:pt x="47" y="10"/>
                    <a:pt x="37" y="26"/>
                  </a:cubicBezTo>
                  <a:cubicBezTo>
                    <a:pt x="62" y="11"/>
                    <a:pt x="63" y="11"/>
                    <a:pt x="67" y="12"/>
                  </a:cubicBezTo>
                  <a:cubicBezTo>
                    <a:pt x="70" y="12"/>
                    <a:pt x="72" y="14"/>
                    <a:pt x="73" y="16"/>
                  </a:cubicBezTo>
                  <a:cubicBezTo>
                    <a:pt x="76" y="21"/>
                    <a:pt x="76" y="22"/>
                    <a:pt x="63" y="39"/>
                  </a:cubicBezTo>
                  <a:cubicBezTo>
                    <a:pt x="76" y="31"/>
                    <a:pt x="78" y="31"/>
                    <a:pt x="81" y="32"/>
                  </a:cubicBezTo>
                  <a:cubicBezTo>
                    <a:pt x="84" y="33"/>
                    <a:pt x="86" y="34"/>
                    <a:pt x="87" y="37"/>
                  </a:cubicBezTo>
                  <a:cubicBezTo>
                    <a:pt x="90" y="41"/>
                    <a:pt x="90" y="42"/>
                    <a:pt x="80" y="58"/>
                  </a:cubicBezTo>
                  <a:cubicBezTo>
                    <a:pt x="82" y="58"/>
                    <a:pt x="84" y="58"/>
                    <a:pt x="86" y="58"/>
                  </a:cubicBezTo>
                  <a:cubicBezTo>
                    <a:pt x="88" y="59"/>
                    <a:pt x="90" y="60"/>
                    <a:pt x="91" y="62"/>
                  </a:cubicBezTo>
                  <a:cubicBezTo>
                    <a:pt x="94" y="67"/>
                    <a:pt x="92" y="72"/>
                    <a:pt x="88" y="75"/>
                  </a:cubicBezTo>
                  <a:cubicBezTo>
                    <a:pt x="87" y="75"/>
                    <a:pt x="86" y="75"/>
                    <a:pt x="86" y="76"/>
                  </a:cubicBezTo>
                  <a:cubicBezTo>
                    <a:pt x="83" y="77"/>
                    <a:pt x="78" y="80"/>
                    <a:pt x="74" y="82"/>
                  </a:cubicBezTo>
                  <a:cubicBezTo>
                    <a:pt x="70" y="85"/>
                    <a:pt x="66" y="87"/>
                    <a:pt x="64" y="89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1371600"/>
              <a:endParaRPr lang="en-US" sz="2700" b="1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AB419753-711D-44DC-803B-DC129DA214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584" y="1639863"/>
              <a:ext cx="1060450" cy="1687512"/>
            </a:xfrm>
            <a:custGeom>
              <a:avLst/>
              <a:gdLst>
                <a:gd name="T0" fmla="*/ 123 w 283"/>
                <a:gd name="T1" fmla="*/ 71 h 450"/>
                <a:gd name="T2" fmla="*/ 175 w 283"/>
                <a:gd name="T3" fmla="*/ 31 h 450"/>
                <a:gd name="T4" fmla="*/ 135 w 283"/>
                <a:gd name="T5" fmla="*/ 13 h 450"/>
                <a:gd name="T6" fmla="*/ 214 w 283"/>
                <a:gd name="T7" fmla="*/ 53 h 450"/>
                <a:gd name="T8" fmla="*/ 113 w 283"/>
                <a:gd name="T9" fmla="*/ 80 h 450"/>
                <a:gd name="T10" fmla="*/ 123 w 283"/>
                <a:gd name="T11" fmla="*/ 43 h 450"/>
                <a:gd name="T12" fmla="*/ 154 w 283"/>
                <a:gd name="T13" fmla="*/ 245 h 450"/>
                <a:gd name="T14" fmla="*/ 163 w 283"/>
                <a:gd name="T15" fmla="*/ 131 h 450"/>
                <a:gd name="T16" fmla="*/ 276 w 283"/>
                <a:gd name="T17" fmla="*/ 253 h 450"/>
                <a:gd name="T18" fmla="*/ 243 w 283"/>
                <a:gd name="T19" fmla="*/ 203 h 450"/>
                <a:gd name="T20" fmla="*/ 192 w 283"/>
                <a:gd name="T21" fmla="*/ 137 h 450"/>
                <a:gd name="T22" fmla="*/ 227 w 283"/>
                <a:gd name="T23" fmla="*/ 210 h 450"/>
                <a:gd name="T24" fmla="*/ 248 w 283"/>
                <a:gd name="T25" fmla="*/ 260 h 450"/>
                <a:gd name="T26" fmla="*/ 248 w 283"/>
                <a:gd name="T27" fmla="*/ 260 h 450"/>
                <a:gd name="T28" fmla="*/ 268 w 283"/>
                <a:gd name="T29" fmla="*/ 262 h 450"/>
                <a:gd name="T30" fmla="*/ 276 w 283"/>
                <a:gd name="T31" fmla="*/ 253 h 450"/>
                <a:gd name="T32" fmla="*/ 25 w 283"/>
                <a:gd name="T33" fmla="*/ 164 h 450"/>
                <a:gd name="T34" fmla="*/ 117 w 283"/>
                <a:gd name="T35" fmla="*/ 182 h 450"/>
                <a:gd name="T36" fmla="*/ 115 w 283"/>
                <a:gd name="T37" fmla="*/ 153 h 450"/>
                <a:gd name="T38" fmla="*/ 67 w 283"/>
                <a:gd name="T39" fmla="*/ 167 h 450"/>
                <a:gd name="T40" fmla="*/ 26 w 283"/>
                <a:gd name="T41" fmla="*/ 153 h 450"/>
                <a:gd name="T42" fmla="*/ 19 w 283"/>
                <a:gd name="T43" fmla="*/ 153 h 450"/>
                <a:gd name="T44" fmla="*/ 2 w 283"/>
                <a:gd name="T45" fmla="*/ 166 h 450"/>
                <a:gd name="T46" fmla="*/ 141 w 283"/>
                <a:gd name="T47" fmla="*/ 272 h 450"/>
                <a:gd name="T48" fmla="*/ 123 w 283"/>
                <a:gd name="T49" fmla="*/ 389 h 450"/>
                <a:gd name="T50" fmla="*/ 125 w 283"/>
                <a:gd name="T51" fmla="*/ 435 h 450"/>
                <a:gd name="T52" fmla="*/ 85 w 283"/>
                <a:gd name="T53" fmla="*/ 440 h 450"/>
                <a:gd name="T54" fmla="*/ 118 w 283"/>
                <a:gd name="T55" fmla="*/ 448 h 450"/>
                <a:gd name="T56" fmla="*/ 132 w 283"/>
                <a:gd name="T57" fmla="*/ 449 h 450"/>
                <a:gd name="T58" fmla="*/ 139 w 283"/>
                <a:gd name="T59" fmla="*/ 440 h 450"/>
                <a:gd name="T60" fmla="*/ 140 w 283"/>
                <a:gd name="T61" fmla="*/ 426 h 450"/>
                <a:gd name="T62" fmla="*/ 143 w 283"/>
                <a:gd name="T63" fmla="*/ 314 h 450"/>
                <a:gd name="T64" fmla="*/ 141 w 283"/>
                <a:gd name="T65" fmla="*/ 272 h 450"/>
                <a:gd name="T66" fmla="*/ 206 w 283"/>
                <a:gd name="T67" fmla="*/ 436 h 450"/>
                <a:gd name="T68" fmla="*/ 205 w 283"/>
                <a:gd name="T69" fmla="*/ 432 h 450"/>
                <a:gd name="T70" fmla="*/ 209 w 283"/>
                <a:gd name="T71" fmla="*/ 379 h 450"/>
                <a:gd name="T72" fmla="*/ 191 w 283"/>
                <a:gd name="T73" fmla="*/ 271 h 450"/>
                <a:gd name="T74" fmla="*/ 190 w 283"/>
                <a:gd name="T75" fmla="*/ 314 h 450"/>
                <a:gd name="T76" fmla="*/ 191 w 283"/>
                <a:gd name="T77" fmla="*/ 415 h 450"/>
                <a:gd name="T78" fmla="*/ 192 w 283"/>
                <a:gd name="T79" fmla="*/ 441 h 450"/>
                <a:gd name="T80" fmla="*/ 205 w 283"/>
                <a:gd name="T81" fmla="*/ 448 h 450"/>
                <a:gd name="T82" fmla="*/ 237 w 283"/>
                <a:gd name="T83" fmla="*/ 437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3" h="450">
                  <a:moveTo>
                    <a:pt x="123" y="43"/>
                  </a:moveTo>
                  <a:cubicBezTo>
                    <a:pt x="123" y="42"/>
                    <a:pt x="111" y="55"/>
                    <a:pt x="123" y="71"/>
                  </a:cubicBezTo>
                  <a:cubicBezTo>
                    <a:pt x="133" y="87"/>
                    <a:pt x="167" y="100"/>
                    <a:pt x="186" y="84"/>
                  </a:cubicBezTo>
                  <a:cubicBezTo>
                    <a:pt x="208" y="67"/>
                    <a:pt x="192" y="38"/>
                    <a:pt x="175" y="31"/>
                  </a:cubicBezTo>
                  <a:cubicBezTo>
                    <a:pt x="157" y="22"/>
                    <a:pt x="145" y="29"/>
                    <a:pt x="143" y="28"/>
                  </a:cubicBezTo>
                  <a:cubicBezTo>
                    <a:pt x="136" y="27"/>
                    <a:pt x="116" y="29"/>
                    <a:pt x="135" y="13"/>
                  </a:cubicBezTo>
                  <a:cubicBezTo>
                    <a:pt x="139" y="9"/>
                    <a:pt x="164" y="0"/>
                    <a:pt x="188" y="16"/>
                  </a:cubicBezTo>
                  <a:cubicBezTo>
                    <a:pt x="200" y="23"/>
                    <a:pt x="211" y="36"/>
                    <a:pt x="214" y="53"/>
                  </a:cubicBezTo>
                  <a:cubicBezTo>
                    <a:pt x="219" y="70"/>
                    <a:pt x="209" y="89"/>
                    <a:pt x="194" y="99"/>
                  </a:cubicBezTo>
                  <a:cubicBezTo>
                    <a:pt x="162" y="118"/>
                    <a:pt x="127" y="99"/>
                    <a:pt x="113" y="80"/>
                  </a:cubicBezTo>
                  <a:cubicBezTo>
                    <a:pt x="97" y="56"/>
                    <a:pt x="115" y="36"/>
                    <a:pt x="116" y="38"/>
                  </a:cubicBezTo>
                  <a:cubicBezTo>
                    <a:pt x="125" y="35"/>
                    <a:pt x="130" y="35"/>
                    <a:pt x="123" y="43"/>
                  </a:cubicBezTo>
                  <a:close/>
                  <a:moveTo>
                    <a:pt x="155" y="131"/>
                  </a:moveTo>
                  <a:cubicBezTo>
                    <a:pt x="149" y="134"/>
                    <a:pt x="153" y="236"/>
                    <a:pt x="154" y="245"/>
                  </a:cubicBezTo>
                  <a:cubicBezTo>
                    <a:pt x="156" y="254"/>
                    <a:pt x="166" y="249"/>
                    <a:pt x="172" y="244"/>
                  </a:cubicBezTo>
                  <a:cubicBezTo>
                    <a:pt x="177" y="240"/>
                    <a:pt x="162" y="131"/>
                    <a:pt x="163" y="131"/>
                  </a:cubicBezTo>
                  <a:cubicBezTo>
                    <a:pt x="163" y="126"/>
                    <a:pt x="160" y="128"/>
                    <a:pt x="155" y="131"/>
                  </a:cubicBezTo>
                  <a:close/>
                  <a:moveTo>
                    <a:pt x="276" y="253"/>
                  </a:moveTo>
                  <a:cubicBezTo>
                    <a:pt x="278" y="253"/>
                    <a:pt x="261" y="252"/>
                    <a:pt x="258" y="252"/>
                  </a:cubicBezTo>
                  <a:cubicBezTo>
                    <a:pt x="252" y="241"/>
                    <a:pt x="249" y="221"/>
                    <a:pt x="243" y="203"/>
                  </a:cubicBezTo>
                  <a:cubicBezTo>
                    <a:pt x="238" y="184"/>
                    <a:pt x="230" y="165"/>
                    <a:pt x="218" y="152"/>
                  </a:cubicBezTo>
                  <a:cubicBezTo>
                    <a:pt x="206" y="140"/>
                    <a:pt x="193" y="136"/>
                    <a:pt x="192" y="137"/>
                  </a:cubicBezTo>
                  <a:cubicBezTo>
                    <a:pt x="183" y="140"/>
                    <a:pt x="176" y="149"/>
                    <a:pt x="186" y="153"/>
                  </a:cubicBezTo>
                  <a:cubicBezTo>
                    <a:pt x="192" y="153"/>
                    <a:pt x="217" y="173"/>
                    <a:pt x="227" y="210"/>
                  </a:cubicBezTo>
                  <a:cubicBezTo>
                    <a:pt x="234" y="226"/>
                    <a:pt x="238" y="244"/>
                    <a:pt x="246" y="258"/>
                  </a:cubicBezTo>
                  <a:cubicBezTo>
                    <a:pt x="248" y="260"/>
                    <a:pt x="248" y="260"/>
                    <a:pt x="248" y="260"/>
                  </a:cubicBezTo>
                  <a:cubicBezTo>
                    <a:pt x="248" y="260"/>
                    <a:pt x="248" y="260"/>
                    <a:pt x="248" y="260"/>
                  </a:cubicBezTo>
                  <a:cubicBezTo>
                    <a:pt x="248" y="260"/>
                    <a:pt x="248" y="260"/>
                    <a:pt x="248" y="260"/>
                  </a:cubicBezTo>
                  <a:cubicBezTo>
                    <a:pt x="250" y="262"/>
                    <a:pt x="252" y="264"/>
                    <a:pt x="254" y="264"/>
                  </a:cubicBezTo>
                  <a:cubicBezTo>
                    <a:pt x="254" y="264"/>
                    <a:pt x="266" y="263"/>
                    <a:pt x="268" y="262"/>
                  </a:cubicBezTo>
                  <a:cubicBezTo>
                    <a:pt x="272" y="262"/>
                    <a:pt x="275" y="261"/>
                    <a:pt x="276" y="261"/>
                  </a:cubicBezTo>
                  <a:cubicBezTo>
                    <a:pt x="280" y="256"/>
                    <a:pt x="283" y="253"/>
                    <a:pt x="276" y="253"/>
                  </a:cubicBezTo>
                  <a:close/>
                  <a:moveTo>
                    <a:pt x="6" y="173"/>
                  </a:moveTo>
                  <a:cubicBezTo>
                    <a:pt x="6" y="173"/>
                    <a:pt x="14" y="169"/>
                    <a:pt x="25" y="164"/>
                  </a:cubicBezTo>
                  <a:cubicBezTo>
                    <a:pt x="26" y="170"/>
                    <a:pt x="49" y="178"/>
                    <a:pt x="63" y="184"/>
                  </a:cubicBezTo>
                  <a:cubicBezTo>
                    <a:pt x="80" y="189"/>
                    <a:pt x="101" y="192"/>
                    <a:pt x="117" y="182"/>
                  </a:cubicBezTo>
                  <a:cubicBezTo>
                    <a:pt x="132" y="171"/>
                    <a:pt x="133" y="157"/>
                    <a:pt x="132" y="156"/>
                  </a:cubicBezTo>
                  <a:cubicBezTo>
                    <a:pt x="127" y="149"/>
                    <a:pt x="118" y="143"/>
                    <a:pt x="115" y="153"/>
                  </a:cubicBezTo>
                  <a:cubicBezTo>
                    <a:pt x="114" y="155"/>
                    <a:pt x="112" y="163"/>
                    <a:pt x="105" y="167"/>
                  </a:cubicBezTo>
                  <a:cubicBezTo>
                    <a:pt x="97" y="171"/>
                    <a:pt x="81" y="171"/>
                    <a:pt x="67" y="167"/>
                  </a:cubicBezTo>
                  <a:cubicBezTo>
                    <a:pt x="52" y="163"/>
                    <a:pt x="37" y="157"/>
                    <a:pt x="26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4" y="152"/>
                    <a:pt x="21" y="152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8" y="160"/>
                    <a:pt x="7" y="161"/>
                  </a:cubicBezTo>
                  <a:cubicBezTo>
                    <a:pt x="4" y="164"/>
                    <a:pt x="2" y="165"/>
                    <a:pt x="2" y="166"/>
                  </a:cubicBezTo>
                  <a:cubicBezTo>
                    <a:pt x="1" y="172"/>
                    <a:pt x="0" y="177"/>
                    <a:pt x="6" y="173"/>
                  </a:cubicBezTo>
                  <a:close/>
                  <a:moveTo>
                    <a:pt x="141" y="272"/>
                  </a:moveTo>
                  <a:cubicBezTo>
                    <a:pt x="137" y="276"/>
                    <a:pt x="127" y="292"/>
                    <a:pt x="124" y="314"/>
                  </a:cubicBezTo>
                  <a:cubicBezTo>
                    <a:pt x="120" y="336"/>
                    <a:pt x="121" y="363"/>
                    <a:pt x="123" y="389"/>
                  </a:cubicBezTo>
                  <a:cubicBezTo>
                    <a:pt x="124" y="402"/>
                    <a:pt x="125" y="414"/>
                    <a:pt x="125" y="426"/>
                  </a:cubicBezTo>
                  <a:cubicBezTo>
                    <a:pt x="125" y="429"/>
                    <a:pt x="125" y="432"/>
                    <a:pt x="125" y="435"/>
                  </a:cubicBezTo>
                  <a:cubicBezTo>
                    <a:pt x="123" y="435"/>
                    <a:pt x="120" y="435"/>
                    <a:pt x="118" y="435"/>
                  </a:cubicBezTo>
                  <a:cubicBezTo>
                    <a:pt x="97" y="439"/>
                    <a:pt x="87" y="440"/>
                    <a:pt x="85" y="440"/>
                  </a:cubicBezTo>
                  <a:cubicBezTo>
                    <a:pt x="79" y="444"/>
                    <a:pt x="72" y="446"/>
                    <a:pt x="84" y="449"/>
                  </a:cubicBezTo>
                  <a:cubicBezTo>
                    <a:pt x="84" y="449"/>
                    <a:pt x="99" y="450"/>
                    <a:pt x="118" y="448"/>
                  </a:cubicBezTo>
                  <a:cubicBezTo>
                    <a:pt x="122" y="448"/>
                    <a:pt x="127" y="448"/>
                    <a:pt x="132" y="449"/>
                  </a:cubicBezTo>
                  <a:cubicBezTo>
                    <a:pt x="132" y="449"/>
                    <a:pt x="132" y="449"/>
                    <a:pt x="132" y="449"/>
                  </a:cubicBezTo>
                  <a:cubicBezTo>
                    <a:pt x="135" y="449"/>
                    <a:pt x="138" y="447"/>
                    <a:pt x="139" y="444"/>
                  </a:cubicBezTo>
                  <a:cubicBezTo>
                    <a:pt x="139" y="440"/>
                    <a:pt x="139" y="440"/>
                    <a:pt x="139" y="440"/>
                  </a:cubicBezTo>
                  <a:cubicBezTo>
                    <a:pt x="140" y="435"/>
                    <a:pt x="140" y="435"/>
                    <a:pt x="140" y="435"/>
                  </a:cubicBezTo>
                  <a:cubicBezTo>
                    <a:pt x="140" y="426"/>
                    <a:pt x="140" y="426"/>
                    <a:pt x="140" y="426"/>
                  </a:cubicBezTo>
                  <a:cubicBezTo>
                    <a:pt x="140" y="413"/>
                    <a:pt x="140" y="399"/>
                    <a:pt x="140" y="386"/>
                  </a:cubicBezTo>
                  <a:cubicBezTo>
                    <a:pt x="139" y="360"/>
                    <a:pt x="139" y="333"/>
                    <a:pt x="143" y="314"/>
                  </a:cubicBezTo>
                  <a:cubicBezTo>
                    <a:pt x="147" y="295"/>
                    <a:pt x="154" y="285"/>
                    <a:pt x="154" y="283"/>
                  </a:cubicBezTo>
                  <a:cubicBezTo>
                    <a:pt x="154" y="276"/>
                    <a:pt x="158" y="257"/>
                    <a:pt x="141" y="272"/>
                  </a:cubicBezTo>
                  <a:close/>
                  <a:moveTo>
                    <a:pt x="237" y="437"/>
                  </a:moveTo>
                  <a:cubicBezTo>
                    <a:pt x="237" y="437"/>
                    <a:pt x="225" y="437"/>
                    <a:pt x="206" y="436"/>
                  </a:cubicBezTo>
                  <a:cubicBezTo>
                    <a:pt x="205" y="435"/>
                    <a:pt x="205" y="435"/>
                    <a:pt x="205" y="435"/>
                  </a:cubicBezTo>
                  <a:cubicBezTo>
                    <a:pt x="205" y="432"/>
                    <a:pt x="205" y="432"/>
                    <a:pt x="205" y="432"/>
                  </a:cubicBezTo>
                  <a:cubicBezTo>
                    <a:pt x="205" y="427"/>
                    <a:pt x="205" y="421"/>
                    <a:pt x="206" y="416"/>
                  </a:cubicBezTo>
                  <a:cubicBezTo>
                    <a:pt x="207" y="404"/>
                    <a:pt x="208" y="392"/>
                    <a:pt x="209" y="379"/>
                  </a:cubicBezTo>
                  <a:cubicBezTo>
                    <a:pt x="212" y="354"/>
                    <a:pt x="213" y="327"/>
                    <a:pt x="208" y="307"/>
                  </a:cubicBezTo>
                  <a:cubicBezTo>
                    <a:pt x="205" y="285"/>
                    <a:pt x="193" y="272"/>
                    <a:pt x="191" y="271"/>
                  </a:cubicBezTo>
                  <a:cubicBezTo>
                    <a:pt x="181" y="268"/>
                    <a:pt x="169" y="272"/>
                    <a:pt x="178" y="282"/>
                  </a:cubicBezTo>
                  <a:cubicBezTo>
                    <a:pt x="180" y="286"/>
                    <a:pt x="187" y="295"/>
                    <a:pt x="190" y="314"/>
                  </a:cubicBezTo>
                  <a:cubicBezTo>
                    <a:pt x="193" y="332"/>
                    <a:pt x="193" y="356"/>
                    <a:pt x="192" y="380"/>
                  </a:cubicBezTo>
                  <a:cubicBezTo>
                    <a:pt x="192" y="392"/>
                    <a:pt x="191" y="404"/>
                    <a:pt x="191" y="415"/>
                  </a:cubicBezTo>
                  <a:cubicBezTo>
                    <a:pt x="191" y="421"/>
                    <a:pt x="191" y="427"/>
                    <a:pt x="191" y="432"/>
                  </a:cubicBezTo>
                  <a:cubicBezTo>
                    <a:pt x="192" y="441"/>
                    <a:pt x="192" y="441"/>
                    <a:pt x="192" y="441"/>
                  </a:cubicBezTo>
                  <a:cubicBezTo>
                    <a:pt x="192" y="444"/>
                    <a:pt x="196" y="447"/>
                    <a:pt x="199" y="448"/>
                  </a:cubicBezTo>
                  <a:cubicBezTo>
                    <a:pt x="205" y="448"/>
                    <a:pt x="205" y="448"/>
                    <a:pt x="205" y="448"/>
                  </a:cubicBezTo>
                  <a:cubicBezTo>
                    <a:pt x="224" y="448"/>
                    <a:pt x="236" y="446"/>
                    <a:pt x="237" y="445"/>
                  </a:cubicBezTo>
                  <a:cubicBezTo>
                    <a:pt x="243" y="441"/>
                    <a:pt x="247" y="437"/>
                    <a:pt x="237" y="437"/>
                  </a:cubicBezTo>
                  <a:close/>
                </a:path>
              </a:pathLst>
            </a:custGeom>
            <a:solidFill>
              <a:srgbClr val="79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012F1A5F-343A-4DB3-8F4E-63799FC52C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0546" y="1890688"/>
              <a:ext cx="512763" cy="574675"/>
            </a:xfrm>
            <a:custGeom>
              <a:avLst/>
              <a:gdLst>
                <a:gd name="T0" fmla="*/ 130 w 137"/>
                <a:gd name="T1" fmla="*/ 47 h 153"/>
                <a:gd name="T2" fmla="*/ 128 w 137"/>
                <a:gd name="T3" fmla="*/ 7 h 153"/>
                <a:gd name="T4" fmla="*/ 120 w 137"/>
                <a:gd name="T5" fmla="*/ 1 h 153"/>
                <a:gd name="T6" fmla="*/ 107 w 137"/>
                <a:gd name="T7" fmla="*/ 2 h 153"/>
                <a:gd name="T8" fmla="*/ 46 w 137"/>
                <a:gd name="T9" fmla="*/ 8 h 153"/>
                <a:gd name="T10" fmla="*/ 15 w 137"/>
                <a:gd name="T11" fmla="*/ 11 h 153"/>
                <a:gd name="T12" fmla="*/ 7 w 137"/>
                <a:gd name="T13" fmla="*/ 12 h 153"/>
                <a:gd name="T14" fmla="*/ 5 w 137"/>
                <a:gd name="T15" fmla="*/ 12 h 153"/>
                <a:gd name="T16" fmla="*/ 0 w 137"/>
                <a:gd name="T17" fmla="*/ 18 h 153"/>
                <a:gd name="T18" fmla="*/ 7 w 137"/>
                <a:gd name="T19" fmla="*/ 101 h 153"/>
                <a:gd name="T20" fmla="*/ 13 w 137"/>
                <a:gd name="T21" fmla="*/ 130 h 153"/>
                <a:gd name="T22" fmla="*/ 34 w 137"/>
                <a:gd name="T23" fmla="*/ 149 h 153"/>
                <a:gd name="T24" fmla="*/ 52 w 137"/>
                <a:gd name="T25" fmla="*/ 153 h 153"/>
                <a:gd name="T26" fmla="*/ 133 w 137"/>
                <a:gd name="T27" fmla="*/ 147 h 153"/>
                <a:gd name="T28" fmla="*/ 29 w 137"/>
                <a:gd name="T29" fmla="*/ 133 h 153"/>
                <a:gd name="T30" fmla="*/ 38 w 137"/>
                <a:gd name="T31" fmla="*/ 131 h 153"/>
                <a:gd name="T32" fmla="*/ 39 w 137"/>
                <a:gd name="T33" fmla="*/ 134 h 153"/>
                <a:gd name="T34" fmla="*/ 42 w 137"/>
                <a:gd name="T35" fmla="*/ 143 h 153"/>
                <a:gd name="T36" fmla="*/ 29 w 137"/>
                <a:gd name="T37" fmla="*/ 133 h 153"/>
                <a:gd name="T38" fmla="*/ 49 w 137"/>
                <a:gd name="T39" fmla="*/ 144 h 153"/>
                <a:gd name="T40" fmla="*/ 49 w 137"/>
                <a:gd name="T41" fmla="*/ 140 h 153"/>
                <a:gd name="T42" fmla="*/ 47 w 137"/>
                <a:gd name="T43" fmla="*/ 128 h 153"/>
                <a:gd name="T44" fmla="*/ 47 w 137"/>
                <a:gd name="T45" fmla="*/ 125 h 153"/>
                <a:gd name="T46" fmla="*/ 38 w 137"/>
                <a:gd name="T47" fmla="*/ 120 h 153"/>
                <a:gd name="T48" fmla="*/ 35 w 137"/>
                <a:gd name="T49" fmla="*/ 121 h 153"/>
                <a:gd name="T50" fmla="*/ 26 w 137"/>
                <a:gd name="T51" fmla="*/ 122 h 153"/>
                <a:gd name="T52" fmla="*/ 20 w 137"/>
                <a:gd name="T53" fmla="*/ 118 h 153"/>
                <a:gd name="T54" fmla="*/ 12 w 137"/>
                <a:gd name="T55" fmla="*/ 23 h 153"/>
                <a:gd name="T56" fmla="*/ 22 w 137"/>
                <a:gd name="T57" fmla="*/ 22 h 153"/>
                <a:gd name="T58" fmla="*/ 82 w 137"/>
                <a:gd name="T59" fmla="*/ 17 h 153"/>
                <a:gd name="T60" fmla="*/ 116 w 137"/>
                <a:gd name="T61" fmla="*/ 23 h 153"/>
                <a:gd name="T62" fmla="*/ 125 w 137"/>
                <a:gd name="T63" fmla="*/ 126 h 153"/>
                <a:gd name="T64" fmla="*/ 121 w 137"/>
                <a:gd name="T65" fmla="*/ 144 h 153"/>
                <a:gd name="T66" fmla="*/ 34 w 137"/>
                <a:gd name="T67" fmla="*/ 45 h 153"/>
                <a:gd name="T68" fmla="*/ 59 w 137"/>
                <a:gd name="T69" fmla="*/ 43 h 153"/>
                <a:gd name="T70" fmla="*/ 91 w 137"/>
                <a:gd name="T71" fmla="*/ 40 h 153"/>
                <a:gd name="T72" fmla="*/ 79 w 137"/>
                <a:gd name="T73" fmla="*/ 52 h 153"/>
                <a:gd name="T74" fmla="*/ 30 w 137"/>
                <a:gd name="T75" fmla="*/ 56 h 153"/>
                <a:gd name="T76" fmla="*/ 101 w 137"/>
                <a:gd name="T77" fmla="*/ 61 h 153"/>
                <a:gd name="T78" fmla="*/ 85 w 137"/>
                <a:gd name="T79" fmla="*/ 64 h 153"/>
                <a:gd name="T80" fmla="*/ 80 w 137"/>
                <a:gd name="T81" fmla="*/ 62 h 153"/>
                <a:gd name="T82" fmla="*/ 73 w 137"/>
                <a:gd name="T83" fmla="*/ 67 h 153"/>
                <a:gd name="T84" fmla="*/ 72 w 137"/>
                <a:gd name="T85" fmla="*/ 75 h 153"/>
                <a:gd name="T86" fmla="*/ 62 w 137"/>
                <a:gd name="T87" fmla="*/ 70 h 153"/>
                <a:gd name="T88" fmla="*/ 37 w 137"/>
                <a:gd name="T89" fmla="*/ 77 h 153"/>
                <a:gd name="T90" fmla="*/ 50 w 137"/>
                <a:gd name="T91" fmla="*/ 76 h 153"/>
                <a:gd name="T92" fmla="*/ 64 w 137"/>
                <a:gd name="T93" fmla="*/ 81 h 153"/>
                <a:gd name="T94" fmla="*/ 80 w 137"/>
                <a:gd name="T95" fmla="*/ 82 h 153"/>
                <a:gd name="T96" fmla="*/ 82 w 137"/>
                <a:gd name="T97" fmla="*/ 74 h 153"/>
                <a:gd name="T98" fmla="*/ 106 w 137"/>
                <a:gd name="T99" fmla="*/ 69 h 153"/>
                <a:gd name="T100" fmla="*/ 74 w 137"/>
                <a:gd name="T101" fmla="*/ 77 h 153"/>
                <a:gd name="T102" fmla="*/ 74 w 137"/>
                <a:gd name="T103" fmla="*/ 77 h 153"/>
                <a:gd name="T104" fmla="*/ 85 w 137"/>
                <a:gd name="T105" fmla="*/ 99 h 153"/>
                <a:gd name="T106" fmla="*/ 79 w 137"/>
                <a:gd name="T107" fmla="*/ 106 h 153"/>
                <a:gd name="T108" fmla="*/ 57 w 137"/>
                <a:gd name="T109" fmla="*/ 97 h 153"/>
                <a:gd name="T110" fmla="*/ 39 w 137"/>
                <a:gd name="T111" fmla="*/ 107 h 153"/>
                <a:gd name="T112" fmla="*/ 65 w 137"/>
                <a:gd name="T113" fmla="*/ 108 h 153"/>
                <a:gd name="T114" fmla="*/ 75 w 137"/>
                <a:gd name="T115" fmla="*/ 117 h 153"/>
                <a:gd name="T116" fmla="*/ 88 w 137"/>
                <a:gd name="T117" fmla="*/ 113 h 153"/>
                <a:gd name="T118" fmla="*/ 95 w 137"/>
                <a:gd name="T119" fmla="*/ 9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" h="153">
                  <a:moveTo>
                    <a:pt x="137" y="125"/>
                  </a:moveTo>
                  <a:cubicBezTo>
                    <a:pt x="137" y="120"/>
                    <a:pt x="133" y="90"/>
                    <a:pt x="130" y="47"/>
                  </a:cubicBezTo>
                  <a:cubicBezTo>
                    <a:pt x="129" y="36"/>
                    <a:pt x="129" y="24"/>
                    <a:pt x="128" y="12"/>
                  </a:cubicBezTo>
                  <a:cubicBezTo>
                    <a:pt x="128" y="12"/>
                    <a:pt x="128" y="9"/>
                    <a:pt x="128" y="7"/>
                  </a:cubicBezTo>
                  <a:cubicBezTo>
                    <a:pt x="128" y="6"/>
                    <a:pt x="127" y="5"/>
                    <a:pt x="126" y="3"/>
                  </a:cubicBezTo>
                  <a:cubicBezTo>
                    <a:pt x="125" y="1"/>
                    <a:pt x="121" y="0"/>
                    <a:pt x="120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3"/>
                    <a:pt x="94" y="3"/>
                    <a:pt x="87" y="4"/>
                  </a:cubicBezTo>
                  <a:cubicBezTo>
                    <a:pt x="74" y="5"/>
                    <a:pt x="60" y="6"/>
                    <a:pt x="46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2"/>
                    <a:pt x="0" y="14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46"/>
                    <a:pt x="3" y="74"/>
                    <a:pt x="7" y="101"/>
                  </a:cubicBezTo>
                  <a:cubicBezTo>
                    <a:pt x="8" y="107"/>
                    <a:pt x="9" y="113"/>
                    <a:pt x="10" y="120"/>
                  </a:cubicBezTo>
                  <a:cubicBezTo>
                    <a:pt x="11" y="123"/>
                    <a:pt x="11" y="125"/>
                    <a:pt x="13" y="130"/>
                  </a:cubicBezTo>
                  <a:cubicBezTo>
                    <a:pt x="15" y="133"/>
                    <a:pt x="18" y="136"/>
                    <a:pt x="20" y="138"/>
                  </a:cubicBezTo>
                  <a:cubicBezTo>
                    <a:pt x="25" y="142"/>
                    <a:pt x="29" y="145"/>
                    <a:pt x="34" y="149"/>
                  </a:cubicBezTo>
                  <a:cubicBezTo>
                    <a:pt x="37" y="150"/>
                    <a:pt x="37" y="152"/>
                    <a:pt x="44" y="153"/>
                  </a:cubicBezTo>
                  <a:cubicBezTo>
                    <a:pt x="46" y="153"/>
                    <a:pt x="49" y="153"/>
                    <a:pt x="52" y="153"/>
                  </a:cubicBezTo>
                  <a:cubicBezTo>
                    <a:pt x="93" y="151"/>
                    <a:pt x="121" y="150"/>
                    <a:pt x="121" y="150"/>
                  </a:cubicBezTo>
                  <a:cubicBezTo>
                    <a:pt x="135" y="149"/>
                    <a:pt x="136" y="148"/>
                    <a:pt x="133" y="147"/>
                  </a:cubicBezTo>
                  <a:cubicBezTo>
                    <a:pt x="135" y="145"/>
                    <a:pt x="136" y="134"/>
                    <a:pt x="137" y="125"/>
                  </a:cubicBezTo>
                  <a:close/>
                  <a:moveTo>
                    <a:pt x="29" y="133"/>
                  </a:moveTo>
                  <a:cubicBezTo>
                    <a:pt x="30" y="133"/>
                    <a:pt x="32" y="133"/>
                    <a:pt x="33" y="132"/>
                  </a:cubicBezTo>
                  <a:cubicBezTo>
                    <a:pt x="35" y="132"/>
                    <a:pt x="37" y="131"/>
                    <a:pt x="38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7"/>
                    <a:pt x="41" y="139"/>
                    <a:pt x="41" y="141"/>
                  </a:cubicBezTo>
                  <a:cubicBezTo>
                    <a:pt x="42" y="142"/>
                    <a:pt x="42" y="143"/>
                    <a:pt x="42" y="143"/>
                  </a:cubicBezTo>
                  <a:cubicBezTo>
                    <a:pt x="41" y="142"/>
                    <a:pt x="39" y="141"/>
                    <a:pt x="38" y="140"/>
                  </a:cubicBezTo>
                  <a:cubicBezTo>
                    <a:pt x="35" y="138"/>
                    <a:pt x="32" y="136"/>
                    <a:pt x="29" y="133"/>
                  </a:cubicBezTo>
                  <a:close/>
                  <a:moveTo>
                    <a:pt x="121" y="144"/>
                  </a:moveTo>
                  <a:cubicBezTo>
                    <a:pt x="117" y="143"/>
                    <a:pt x="90" y="143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9" y="143"/>
                    <a:pt x="49" y="141"/>
                    <a:pt x="49" y="140"/>
                  </a:cubicBezTo>
                  <a:cubicBezTo>
                    <a:pt x="48" y="138"/>
                    <a:pt x="48" y="135"/>
                    <a:pt x="48" y="132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6" y="124"/>
                    <a:pt x="47" y="125"/>
                    <a:pt x="46" y="122"/>
                  </a:cubicBezTo>
                  <a:cubicBezTo>
                    <a:pt x="44" y="119"/>
                    <a:pt x="41" y="119"/>
                    <a:pt x="38" y="120"/>
                  </a:cubicBezTo>
                  <a:cubicBezTo>
                    <a:pt x="37" y="120"/>
                    <a:pt x="38" y="120"/>
                    <a:pt x="37" y="120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4" y="121"/>
                    <a:pt x="33" y="121"/>
                    <a:pt x="32" y="121"/>
                  </a:cubicBezTo>
                  <a:cubicBezTo>
                    <a:pt x="30" y="122"/>
                    <a:pt x="27" y="122"/>
                    <a:pt x="26" y="122"/>
                  </a:cubicBezTo>
                  <a:cubicBezTo>
                    <a:pt x="23" y="122"/>
                    <a:pt x="22" y="121"/>
                    <a:pt x="20" y="121"/>
                  </a:cubicBezTo>
                  <a:cubicBezTo>
                    <a:pt x="20" y="120"/>
                    <a:pt x="20" y="118"/>
                    <a:pt x="20" y="118"/>
                  </a:cubicBezTo>
                  <a:cubicBezTo>
                    <a:pt x="19" y="112"/>
                    <a:pt x="18" y="106"/>
                    <a:pt x="17" y="99"/>
                  </a:cubicBezTo>
                  <a:cubicBezTo>
                    <a:pt x="14" y="75"/>
                    <a:pt x="13" y="49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56" y="19"/>
                    <a:pt x="69" y="18"/>
                    <a:pt x="82" y="17"/>
                  </a:cubicBezTo>
                  <a:cubicBezTo>
                    <a:pt x="93" y="16"/>
                    <a:pt x="104" y="15"/>
                    <a:pt x="115" y="14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16" y="29"/>
                    <a:pt x="116" y="34"/>
                    <a:pt x="116" y="40"/>
                  </a:cubicBezTo>
                  <a:cubicBezTo>
                    <a:pt x="119" y="84"/>
                    <a:pt x="124" y="117"/>
                    <a:pt x="125" y="126"/>
                  </a:cubicBezTo>
                  <a:cubicBezTo>
                    <a:pt x="128" y="138"/>
                    <a:pt x="129" y="144"/>
                    <a:pt x="131" y="146"/>
                  </a:cubicBezTo>
                  <a:cubicBezTo>
                    <a:pt x="128" y="145"/>
                    <a:pt x="125" y="145"/>
                    <a:pt x="121" y="144"/>
                  </a:cubicBezTo>
                  <a:close/>
                  <a:moveTo>
                    <a:pt x="27" y="52"/>
                  </a:moveTo>
                  <a:cubicBezTo>
                    <a:pt x="27" y="52"/>
                    <a:pt x="30" y="49"/>
                    <a:pt x="34" y="45"/>
                  </a:cubicBezTo>
                  <a:cubicBezTo>
                    <a:pt x="37" y="43"/>
                    <a:pt x="41" y="40"/>
                    <a:pt x="45" y="40"/>
                  </a:cubicBezTo>
                  <a:cubicBezTo>
                    <a:pt x="50" y="39"/>
                    <a:pt x="55" y="41"/>
                    <a:pt x="59" y="43"/>
                  </a:cubicBezTo>
                  <a:cubicBezTo>
                    <a:pt x="63" y="45"/>
                    <a:pt x="71" y="42"/>
                    <a:pt x="77" y="41"/>
                  </a:cubicBezTo>
                  <a:cubicBezTo>
                    <a:pt x="82" y="39"/>
                    <a:pt x="89" y="38"/>
                    <a:pt x="91" y="40"/>
                  </a:cubicBezTo>
                  <a:cubicBezTo>
                    <a:pt x="93" y="41"/>
                    <a:pt x="93" y="44"/>
                    <a:pt x="92" y="45"/>
                  </a:cubicBezTo>
                  <a:cubicBezTo>
                    <a:pt x="92" y="47"/>
                    <a:pt x="89" y="49"/>
                    <a:pt x="79" y="52"/>
                  </a:cubicBezTo>
                  <a:cubicBezTo>
                    <a:pt x="73" y="53"/>
                    <a:pt x="64" y="57"/>
                    <a:pt x="54" y="51"/>
                  </a:cubicBezTo>
                  <a:cubicBezTo>
                    <a:pt x="43" y="43"/>
                    <a:pt x="33" y="56"/>
                    <a:pt x="30" y="56"/>
                  </a:cubicBezTo>
                  <a:cubicBezTo>
                    <a:pt x="27" y="55"/>
                    <a:pt x="25" y="54"/>
                    <a:pt x="27" y="52"/>
                  </a:cubicBezTo>
                  <a:close/>
                  <a:moveTo>
                    <a:pt x="101" y="61"/>
                  </a:moveTo>
                  <a:cubicBezTo>
                    <a:pt x="100" y="60"/>
                    <a:pt x="95" y="63"/>
                    <a:pt x="90" y="64"/>
                  </a:cubicBezTo>
                  <a:cubicBezTo>
                    <a:pt x="88" y="64"/>
                    <a:pt x="87" y="64"/>
                    <a:pt x="85" y="64"/>
                  </a:cubicBezTo>
                  <a:cubicBezTo>
                    <a:pt x="84" y="63"/>
                    <a:pt x="83" y="63"/>
                    <a:pt x="82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78" y="62"/>
                    <a:pt x="76" y="62"/>
                    <a:pt x="73" y="65"/>
                  </a:cubicBezTo>
                  <a:cubicBezTo>
                    <a:pt x="73" y="65"/>
                    <a:pt x="73" y="66"/>
                    <a:pt x="73" y="67"/>
                  </a:cubicBezTo>
                  <a:cubicBezTo>
                    <a:pt x="72" y="70"/>
                    <a:pt x="72" y="72"/>
                    <a:pt x="72" y="74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1" y="75"/>
                    <a:pt x="70" y="74"/>
                    <a:pt x="70" y="74"/>
                  </a:cubicBezTo>
                  <a:cubicBezTo>
                    <a:pt x="67" y="72"/>
                    <a:pt x="65" y="71"/>
                    <a:pt x="62" y="70"/>
                  </a:cubicBezTo>
                  <a:cubicBezTo>
                    <a:pt x="58" y="68"/>
                    <a:pt x="52" y="68"/>
                    <a:pt x="48" y="69"/>
                  </a:cubicBezTo>
                  <a:cubicBezTo>
                    <a:pt x="39" y="71"/>
                    <a:pt x="37" y="78"/>
                    <a:pt x="37" y="77"/>
                  </a:cubicBezTo>
                  <a:cubicBezTo>
                    <a:pt x="35" y="81"/>
                    <a:pt x="38" y="80"/>
                    <a:pt x="41" y="80"/>
                  </a:cubicBezTo>
                  <a:cubicBezTo>
                    <a:pt x="42" y="80"/>
                    <a:pt x="44" y="76"/>
                    <a:pt x="50" y="76"/>
                  </a:cubicBezTo>
                  <a:cubicBezTo>
                    <a:pt x="52" y="75"/>
                    <a:pt x="56" y="76"/>
                    <a:pt x="59" y="78"/>
                  </a:cubicBezTo>
                  <a:cubicBezTo>
                    <a:pt x="61" y="79"/>
                    <a:pt x="62" y="80"/>
                    <a:pt x="64" y="81"/>
                  </a:cubicBezTo>
                  <a:cubicBezTo>
                    <a:pt x="66" y="82"/>
                    <a:pt x="68" y="85"/>
                    <a:pt x="71" y="86"/>
                  </a:cubicBezTo>
                  <a:cubicBezTo>
                    <a:pt x="76" y="88"/>
                    <a:pt x="80" y="83"/>
                    <a:pt x="80" y="82"/>
                  </a:cubicBezTo>
                  <a:cubicBezTo>
                    <a:pt x="81" y="80"/>
                    <a:pt x="81" y="79"/>
                    <a:pt x="82" y="77"/>
                  </a:cubicBezTo>
                  <a:cubicBezTo>
                    <a:pt x="82" y="76"/>
                    <a:pt x="82" y="75"/>
                    <a:pt x="82" y="74"/>
                  </a:cubicBezTo>
                  <a:cubicBezTo>
                    <a:pt x="85" y="75"/>
                    <a:pt x="87" y="75"/>
                    <a:pt x="89" y="75"/>
                  </a:cubicBezTo>
                  <a:cubicBezTo>
                    <a:pt x="99" y="74"/>
                    <a:pt x="104" y="70"/>
                    <a:pt x="106" y="69"/>
                  </a:cubicBezTo>
                  <a:cubicBezTo>
                    <a:pt x="112" y="66"/>
                    <a:pt x="105" y="62"/>
                    <a:pt x="101" y="61"/>
                  </a:cubicBezTo>
                  <a:close/>
                  <a:moveTo>
                    <a:pt x="74" y="77"/>
                  </a:moveTo>
                  <a:cubicBezTo>
                    <a:pt x="74" y="77"/>
                    <a:pt x="74" y="77"/>
                    <a:pt x="74" y="77"/>
                  </a:cubicBezTo>
                  <a:cubicBezTo>
                    <a:pt x="74" y="77"/>
                    <a:pt x="74" y="77"/>
                    <a:pt x="74" y="77"/>
                  </a:cubicBezTo>
                  <a:close/>
                  <a:moveTo>
                    <a:pt x="95" y="99"/>
                  </a:moveTo>
                  <a:cubicBezTo>
                    <a:pt x="93" y="97"/>
                    <a:pt x="88" y="95"/>
                    <a:pt x="85" y="99"/>
                  </a:cubicBezTo>
                  <a:cubicBezTo>
                    <a:pt x="83" y="101"/>
                    <a:pt x="81" y="103"/>
                    <a:pt x="80" y="106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7" y="104"/>
                    <a:pt x="74" y="102"/>
                    <a:pt x="71" y="100"/>
                  </a:cubicBezTo>
                  <a:cubicBezTo>
                    <a:pt x="67" y="97"/>
                    <a:pt x="62" y="96"/>
                    <a:pt x="57" y="97"/>
                  </a:cubicBezTo>
                  <a:cubicBezTo>
                    <a:pt x="53" y="98"/>
                    <a:pt x="50" y="100"/>
                    <a:pt x="47" y="102"/>
                  </a:cubicBezTo>
                  <a:cubicBezTo>
                    <a:pt x="42" y="105"/>
                    <a:pt x="39" y="107"/>
                    <a:pt x="39" y="107"/>
                  </a:cubicBezTo>
                  <a:cubicBezTo>
                    <a:pt x="36" y="109"/>
                    <a:pt x="39" y="110"/>
                    <a:pt x="41" y="111"/>
                  </a:cubicBezTo>
                  <a:cubicBezTo>
                    <a:pt x="43" y="113"/>
                    <a:pt x="57" y="101"/>
                    <a:pt x="65" y="108"/>
                  </a:cubicBezTo>
                  <a:cubicBezTo>
                    <a:pt x="68" y="109"/>
                    <a:pt x="70" y="112"/>
                    <a:pt x="72" y="114"/>
                  </a:cubicBezTo>
                  <a:cubicBezTo>
                    <a:pt x="72" y="115"/>
                    <a:pt x="72" y="115"/>
                    <a:pt x="75" y="117"/>
                  </a:cubicBezTo>
                  <a:cubicBezTo>
                    <a:pt x="77" y="119"/>
                    <a:pt x="81" y="119"/>
                    <a:pt x="83" y="118"/>
                  </a:cubicBezTo>
                  <a:cubicBezTo>
                    <a:pt x="86" y="116"/>
                    <a:pt x="87" y="114"/>
                    <a:pt x="88" y="113"/>
                  </a:cubicBezTo>
                  <a:cubicBezTo>
                    <a:pt x="90" y="110"/>
                    <a:pt x="91" y="108"/>
                    <a:pt x="92" y="107"/>
                  </a:cubicBezTo>
                  <a:cubicBezTo>
                    <a:pt x="94" y="105"/>
                    <a:pt x="96" y="102"/>
                    <a:pt x="95" y="99"/>
                  </a:cubicBezTo>
                  <a:close/>
                </a:path>
              </a:pathLst>
            </a:custGeom>
            <a:solidFill>
              <a:srgbClr val="79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68" name="Freeform 5">
            <a:extLst>
              <a:ext uri="{FF2B5EF4-FFF2-40B4-BE49-F238E27FC236}">
                <a16:creationId xmlns:a16="http://schemas.microsoft.com/office/drawing/2014/main" id="{E763A01A-6354-4D85-8C3C-9A193574D867}"/>
              </a:ext>
            </a:extLst>
          </p:cNvPr>
          <p:cNvSpPr>
            <a:spLocks noEditPoints="1"/>
          </p:cNvSpPr>
          <p:nvPr/>
        </p:nvSpPr>
        <p:spPr bwMode="auto">
          <a:xfrm>
            <a:off x="8315647" y="5779327"/>
            <a:ext cx="523853" cy="668291"/>
          </a:xfrm>
          <a:custGeom>
            <a:avLst/>
            <a:gdLst>
              <a:gd name="T0" fmla="*/ 210 w 215"/>
              <a:gd name="T1" fmla="*/ 62 h 275"/>
              <a:gd name="T2" fmla="*/ 215 w 215"/>
              <a:gd name="T3" fmla="*/ 75 h 275"/>
              <a:gd name="T4" fmla="*/ 215 w 215"/>
              <a:gd name="T5" fmla="*/ 267 h 275"/>
              <a:gd name="T6" fmla="*/ 207 w 215"/>
              <a:gd name="T7" fmla="*/ 275 h 275"/>
              <a:gd name="T8" fmla="*/ 8 w 215"/>
              <a:gd name="T9" fmla="*/ 275 h 275"/>
              <a:gd name="T10" fmla="*/ 0 w 215"/>
              <a:gd name="T11" fmla="*/ 267 h 275"/>
              <a:gd name="T12" fmla="*/ 0 w 215"/>
              <a:gd name="T13" fmla="*/ 8 h 275"/>
              <a:gd name="T14" fmla="*/ 8 w 215"/>
              <a:gd name="T15" fmla="*/ 0 h 275"/>
              <a:gd name="T16" fmla="*/ 140 w 215"/>
              <a:gd name="T17" fmla="*/ 0 h 275"/>
              <a:gd name="T18" fmla="*/ 153 w 215"/>
              <a:gd name="T19" fmla="*/ 5 h 275"/>
              <a:gd name="T20" fmla="*/ 210 w 215"/>
              <a:gd name="T21" fmla="*/ 62 h 275"/>
              <a:gd name="T22" fmla="*/ 148 w 215"/>
              <a:gd name="T23" fmla="*/ 26 h 275"/>
              <a:gd name="T24" fmla="*/ 148 w 215"/>
              <a:gd name="T25" fmla="*/ 54 h 275"/>
              <a:gd name="T26" fmla="*/ 159 w 215"/>
              <a:gd name="T27" fmla="*/ 65 h 275"/>
              <a:gd name="T28" fmla="*/ 211 w 215"/>
              <a:gd name="T29" fmla="*/ 65 h 275"/>
              <a:gd name="T30" fmla="*/ 174 w 215"/>
              <a:gd name="T31" fmla="*/ 112 h 275"/>
              <a:gd name="T32" fmla="*/ 103 w 215"/>
              <a:gd name="T33" fmla="*/ 112 h 275"/>
              <a:gd name="T34" fmla="*/ 103 w 215"/>
              <a:gd name="T35" fmla="*/ 168 h 275"/>
              <a:gd name="T36" fmla="*/ 174 w 215"/>
              <a:gd name="T37" fmla="*/ 168 h 275"/>
              <a:gd name="T38" fmla="*/ 103 w 215"/>
              <a:gd name="T39" fmla="*/ 223 h 275"/>
              <a:gd name="T40" fmla="*/ 174 w 215"/>
              <a:gd name="T41" fmla="*/ 223 h 275"/>
              <a:gd name="T42" fmla="*/ 75 w 215"/>
              <a:gd name="T43" fmla="*/ 95 h 275"/>
              <a:gd name="T44" fmla="*/ 41 w 215"/>
              <a:gd name="T45" fmla="*/ 95 h 275"/>
              <a:gd name="T46" fmla="*/ 41 w 215"/>
              <a:gd name="T47" fmla="*/ 129 h 275"/>
              <a:gd name="T48" fmla="*/ 75 w 215"/>
              <a:gd name="T49" fmla="*/ 129 h 275"/>
              <a:gd name="T50" fmla="*/ 75 w 215"/>
              <a:gd name="T51" fmla="*/ 95 h 275"/>
              <a:gd name="T52" fmla="*/ 75 w 215"/>
              <a:gd name="T53" fmla="*/ 151 h 275"/>
              <a:gd name="T54" fmla="*/ 41 w 215"/>
              <a:gd name="T55" fmla="*/ 151 h 275"/>
              <a:gd name="T56" fmla="*/ 41 w 215"/>
              <a:gd name="T57" fmla="*/ 185 h 275"/>
              <a:gd name="T58" fmla="*/ 75 w 215"/>
              <a:gd name="T59" fmla="*/ 185 h 275"/>
              <a:gd name="T60" fmla="*/ 75 w 215"/>
              <a:gd name="T61" fmla="*/ 151 h 275"/>
              <a:gd name="T62" fmla="*/ 75 w 215"/>
              <a:gd name="T63" fmla="*/ 206 h 275"/>
              <a:gd name="T64" fmla="*/ 41 w 215"/>
              <a:gd name="T65" fmla="*/ 206 h 275"/>
              <a:gd name="T66" fmla="*/ 41 w 215"/>
              <a:gd name="T67" fmla="*/ 240 h 275"/>
              <a:gd name="T68" fmla="*/ 75 w 215"/>
              <a:gd name="T69" fmla="*/ 240 h 275"/>
              <a:gd name="T70" fmla="*/ 75 w 215"/>
              <a:gd name="T71" fmla="*/ 206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5" h="275">
                <a:moveTo>
                  <a:pt x="210" y="62"/>
                </a:moveTo>
                <a:cubicBezTo>
                  <a:pt x="213" y="65"/>
                  <a:pt x="215" y="71"/>
                  <a:pt x="215" y="75"/>
                </a:cubicBezTo>
                <a:cubicBezTo>
                  <a:pt x="215" y="267"/>
                  <a:pt x="215" y="267"/>
                  <a:pt x="215" y="267"/>
                </a:cubicBezTo>
                <a:cubicBezTo>
                  <a:pt x="215" y="271"/>
                  <a:pt x="212" y="275"/>
                  <a:pt x="207" y="275"/>
                </a:cubicBezTo>
                <a:cubicBezTo>
                  <a:pt x="8" y="275"/>
                  <a:pt x="8" y="275"/>
                  <a:pt x="8" y="275"/>
                </a:cubicBezTo>
                <a:cubicBezTo>
                  <a:pt x="4" y="275"/>
                  <a:pt x="0" y="271"/>
                  <a:pt x="0" y="267"/>
                </a:cubicBezTo>
                <a:cubicBezTo>
                  <a:pt x="0" y="8"/>
                  <a:pt x="0" y="8"/>
                  <a:pt x="0" y="8"/>
                </a:cubicBezTo>
                <a:cubicBezTo>
                  <a:pt x="0" y="3"/>
                  <a:pt x="4" y="0"/>
                  <a:pt x="8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4" y="0"/>
                  <a:pt x="150" y="2"/>
                  <a:pt x="153" y="5"/>
                </a:cubicBezTo>
                <a:lnTo>
                  <a:pt x="210" y="62"/>
                </a:lnTo>
                <a:close/>
                <a:moveTo>
                  <a:pt x="148" y="26"/>
                </a:moveTo>
                <a:cubicBezTo>
                  <a:pt x="148" y="54"/>
                  <a:pt x="148" y="54"/>
                  <a:pt x="148" y="54"/>
                </a:cubicBezTo>
                <a:cubicBezTo>
                  <a:pt x="148" y="60"/>
                  <a:pt x="153" y="65"/>
                  <a:pt x="159" y="65"/>
                </a:cubicBezTo>
                <a:cubicBezTo>
                  <a:pt x="211" y="65"/>
                  <a:pt x="211" y="65"/>
                  <a:pt x="211" y="65"/>
                </a:cubicBezTo>
                <a:moveTo>
                  <a:pt x="174" y="112"/>
                </a:moveTo>
                <a:cubicBezTo>
                  <a:pt x="103" y="112"/>
                  <a:pt x="103" y="112"/>
                  <a:pt x="103" y="112"/>
                </a:cubicBezTo>
                <a:moveTo>
                  <a:pt x="103" y="168"/>
                </a:moveTo>
                <a:cubicBezTo>
                  <a:pt x="174" y="168"/>
                  <a:pt x="174" y="168"/>
                  <a:pt x="174" y="168"/>
                </a:cubicBezTo>
                <a:moveTo>
                  <a:pt x="103" y="223"/>
                </a:moveTo>
                <a:cubicBezTo>
                  <a:pt x="174" y="223"/>
                  <a:pt x="174" y="223"/>
                  <a:pt x="174" y="223"/>
                </a:cubicBezTo>
                <a:moveTo>
                  <a:pt x="75" y="95"/>
                </a:moveTo>
                <a:cubicBezTo>
                  <a:pt x="41" y="95"/>
                  <a:pt x="41" y="95"/>
                  <a:pt x="41" y="95"/>
                </a:cubicBezTo>
                <a:cubicBezTo>
                  <a:pt x="41" y="129"/>
                  <a:pt x="41" y="129"/>
                  <a:pt x="41" y="129"/>
                </a:cubicBezTo>
                <a:cubicBezTo>
                  <a:pt x="75" y="129"/>
                  <a:pt x="75" y="129"/>
                  <a:pt x="75" y="129"/>
                </a:cubicBezTo>
                <a:lnTo>
                  <a:pt x="75" y="95"/>
                </a:lnTo>
                <a:close/>
                <a:moveTo>
                  <a:pt x="75" y="151"/>
                </a:moveTo>
                <a:cubicBezTo>
                  <a:pt x="41" y="151"/>
                  <a:pt x="41" y="151"/>
                  <a:pt x="41" y="151"/>
                </a:cubicBezTo>
                <a:cubicBezTo>
                  <a:pt x="41" y="185"/>
                  <a:pt x="41" y="185"/>
                  <a:pt x="41" y="185"/>
                </a:cubicBezTo>
                <a:cubicBezTo>
                  <a:pt x="75" y="185"/>
                  <a:pt x="75" y="185"/>
                  <a:pt x="75" y="185"/>
                </a:cubicBezTo>
                <a:lnTo>
                  <a:pt x="75" y="151"/>
                </a:lnTo>
                <a:close/>
                <a:moveTo>
                  <a:pt x="75" y="206"/>
                </a:moveTo>
                <a:cubicBezTo>
                  <a:pt x="41" y="206"/>
                  <a:pt x="41" y="206"/>
                  <a:pt x="41" y="206"/>
                </a:cubicBezTo>
                <a:cubicBezTo>
                  <a:pt x="41" y="240"/>
                  <a:pt x="41" y="240"/>
                  <a:pt x="41" y="240"/>
                </a:cubicBezTo>
                <a:cubicBezTo>
                  <a:pt x="75" y="240"/>
                  <a:pt x="75" y="240"/>
                  <a:pt x="75" y="240"/>
                </a:cubicBezTo>
                <a:lnTo>
                  <a:pt x="75" y="206"/>
                </a:lnTo>
                <a:close/>
              </a:path>
            </a:pathLst>
          </a:custGeom>
          <a:noFill/>
          <a:ln w="222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4" name="Grafika 3" descr="Podpis z wypełnieniem pełnym">
            <a:extLst>
              <a:ext uri="{FF2B5EF4-FFF2-40B4-BE49-F238E27FC236}">
                <a16:creationId xmlns:a16="http://schemas.microsoft.com/office/drawing/2014/main" id="{3283812F-6463-4E0D-BF05-EB5007B9C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8705" y="4457700"/>
            <a:ext cx="1371600" cy="1371600"/>
          </a:xfrm>
          <a:prstGeom prst="rect">
            <a:avLst/>
          </a:prstGeom>
        </p:spPr>
      </p:pic>
      <p:sp>
        <p:nvSpPr>
          <p:cNvPr id="74" name="Freeform 51">
            <a:extLst>
              <a:ext uri="{FF2B5EF4-FFF2-40B4-BE49-F238E27FC236}">
                <a16:creationId xmlns:a16="http://schemas.microsoft.com/office/drawing/2014/main" id="{D0FA3253-A59C-40A2-817D-C8083DB365E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126820" y="5642330"/>
            <a:ext cx="834330" cy="604182"/>
          </a:xfrm>
          <a:custGeom>
            <a:avLst/>
            <a:gdLst>
              <a:gd name="T0" fmla="*/ 198 w 282"/>
              <a:gd name="T1" fmla="*/ 198 h 252"/>
              <a:gd name="T2" fmla="*/ 198 w 282"/>
              <a:gd name="T3" fmla="*/ 245 h 252"/>
              <a:gd name="T4" fmla="*/ 190 w 282"/>
              <a:gd name="T5" fmla="*/ 252 h 252"/>
              <a:gd name="T6" fmla="*/ 7 w 282"/>
              <a:gd name="T7" fmla="*/ 252 h 252"/>
              <a:gd name="T8" fmla="*/ 0 w 282"/>
              <a:gd name="T9" fmla="*/ 245 h 252"/>
              <a:gd name="T10" fmla="*/ 0 w 282"/>
              <a:gd name="T11" fmla="*/ 7 h 252"/>
              <a:gd name="T12" fmla="*/ 7 w 282"/>
              <a:gd name="T13" fmla="*/ 0 h 252"/>
              <a:gd name="T14" fmla="*/ 129 w 282"/>
              <a:gd name="T15" fmla="*/ 0 h 252"/>
              <a:gd name="T16" fmla="*/ 141 w 282"/>
              <a:gd name="T17" fmla="*/ 5 h 252"/>
              <a:gd name="T18" fmla="*/ 192 w 282"/>
              <a:gd name="T19" fmla="*/ 56 h 252"/>
              <a:gd name="T20" fmla="*/ 198 w 282"/>
              <a:gd name="T21" fmla="*/ 69 h 252"/>
              <a:gd name="T22" fmla="*/ 198 w 282"/>
              <a:gd name="T23" fmla="*/ 82 h 252"/>
              <a:gd name="T24" fmla="*/ 136 w 282"/>
              <a:gd name="T25" fmla="*/ 26 h 252"/>
              <a:gd name="T26" fmla="*/ 136 w 282"/>
              <a:gd name="T27" fmla="*/ 50 h 252"/>
              <a:gd name="T28" fmla="*/ 146 w 282"/>
              <a:gd name="T29" fmla="*/ 60 h 252"/>
              <a:gd name="T30" fmla="*/ 194 w 282"/>
              <a:gd name="T31" fmla="*/ 60 h 252"/>
              <a:gd name="T32" fmla="*/ 38 w 282"/>
              <a:gd name="T33" fmla="*/ 82 h 252"/>
              <a:gd name="T34" fmla="*/ 91 w 282"/>
              <a:gd name="T35" fmla="*/ 82 h 252"/>
              <a:gd name="T36" fmla="*/ 91 w 282"/>
              <a:gd name="T37" fmla="*/ 161 h 252"/>
              <a:gd name="T38" fmla="*/ 38 w 282"/>
              <a:gd name="T39" fmla="*/ 161 h 252"/>
              <a:gd name="T40" fmla="*/ 125 w 282"/>
              <a:gd name="T41" fmla="*/ 121 h 252"/>
              <a:gd name="T42" fmla="*/ 37 w 282"/>
              <a:gd name="T43" fmla="*/ 121 h 252"/>
              <a:gd name="T44" fmla="*/ 267 w 282"/>
              <a:gd name="T45" fmla="*/ 117 h 252"/>
              <a:gd name="T46" fmla="*/ 280 w 282"/>
              <a:gd name="T47" fmla="*/ 107 h 252"/>
              <a:gd name="T48" fmla="*/ 268 w 282"/>
              <a:gd name="T49" fmla="*/ 83 h 252"/>
              <a:gd name="T50" fmla="*/ 247 w 282"/>
              <a:gd name="T51" fmla="*/ 66 h 252"/>
              <a:gd name="T52" fmla="*/ 234 w 282"/>
              <a:gd name="T53" fmla="*/ 76 h 252"/>
              <a:gd name="T54" fmla="*/ 236 w 282"/>
              <a:gd name="T55" fmla="*/ 109 h 252"/>
              <a:gd name="T56" fmla="*/ 224 w 282"/>
              <a:gd name="T57" fmla="*/ 85 h 252"/>
              <a:gd name="T58" fmla="*/ 118 w 282"/>
              <a:gd name="T59" fmla="*/ 169 h 252"/>
              <a:gd name="T60" fmla="*/ 112 w 282"/>
              <a:gd name="T61" fmla="*/ 175 h 252"/>
              <a:gd name="T62" fmla="*/ 112 w 282"/>
              <a:gd name="T63" fmla="*/ 175 h 252"/>
              <a:gd name="T64" fmla="*/ 91 w 282"/>
              <a:gd name="T65" fmla="*/ 221 h 252"/>
              <a:gd name="T66" fmla="*/ 92 w 282"/>
              <a:gd name="T67" fmla="*/ 224 h 252"/>
              <a:gd name="T68" fmla="*/ 95 w 282"/>
              <a:gd name="T69" fmla="*/ 225 h 252"/>
              <a:gd name="T70" fmla="*/ 144 w 282"/>
              <a:gd name="T71" fmla="*/ 216 h 252"/>
              <a:gd name="T72" fmla="*/ 151 w 282"/>
              <a:gd name="T73" fmla="*/ 210 h 252"/>
              <a:gd name="T74" fmla="*/ 151 w 282"/>
              <a:gd name="T75" fmla="*/ 210 h 252"/>
              <a:gd name="T76" fmla="*/ 256 w 282"/>
              <a:gd name="T77" fmla="*/ 127 h 252"/>
              <a:gd name="T78" fmla="*/ 236 w 282"/>
              <a:gd name="T79" fmla="*/ 109 h 252"/>
              <a:gd name="T80" fmla="*/ 145 w 282"/>
              <a:gd name="T81" fmla="*/ 215 h 252"/>
              <a:gd name="T82" fmla="*/ 145 w 282"/>
              <a:gd name="T83" fmla="*/ 198 h 252"/>
              <a:gd name="T84" fmla="*/ 128 w 282"/>
              <a:gd name="T85" fmla="*/ 195 h 252"/>
              <a:gd name="T86" fmla="*/ 129 w 282"/>
              <a:gd name="T87" fmla="*/ 178 h 252"/>
              <a:gd name="T88" fmla="*/ 112 w 282"/>
              <a:gd name="T89" fmla="*/ 174 h 252"/>
              <a:gd name="T90" fmla="*/ 145 w 282"/>
              <a:gd name="T91" fmla="*/ 209 h 252"/>
              <a:gd name="T92" fmla="*/ 145 w 282"/>
              <a:gd name="T93" fmla="*/ 209 h 252"/>
              <a:gd name="T94" fmla="*/ 117 w 282"/>
              <a:gd name="T95" fmla="*/ 215 h 252"/>
              <a:gd name="T96" fmla="*/ 117 w 282"/>
              <a:gd name="T97" fmla="*/ 215 h 252"/>
              <a:gd name="T98" fmla="*/ 120 w 282"/>
              <a:gd name="T99" fmla="*/ 219 h 252"/>
              <a:gd name="T100" fmla="*/ 103 w 282"/>
              <a:gd name="T101" fmla="*/ 198 h 252"/>
              <a:gd name="T102" fmla="*/ 107 w 282"/>
              <a:gd name="T103" fmla="*/ 202 h 252"/>
              <a:gd name="T104" fmla="*/ 107 w 282"/>
              <a:gd name="T105" fmla="*/ 202 h 252"/>
              <a:gd name="T106" fmla="*/ 118 w 282"/>
              <a:gd name="T107" fmla="*/ 176 h 252"/>
              <a:gd name="T108" fmla="*/ 118 w 282"/>
              <a:gd name="T109" fmla="*/ 176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2" h="252">
                <a:moveTo>
                  <a:pt x="198" y="198"/>
                </a:moveTo>
                <a:cubicBezTo>
                  <a:pt x="198" y="245"/>
                  <a:pt x="198" y="245"/>
                  <a:pt x="198" y="245"/>
                </a:cubicBezTo>
                <a:cubicBezTo>
                  <a:pt x="198" y="249"/>
                  <a:pt x="194" y="252"/>
                  <a:pt x="190" y="252"/>
                </a:cubicBezTo>
                <a:cubicBezTo>
                  <a:pt x="7" y="252"/>
                  <a:pt x="7" y="252"/>
                  <a:pt x="7" y="252"/>
                </a:cubicBezTo>
                <a:cubicBezTo>
                  <a:pt x="3" y="252"/>
                  <a:pt x="0" y="249"/>
                  <a:pt x="0" y="245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2" y="0"/>
                  <a:pt x="138" y="2"/>
                  <a:pt x="141" y="5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5" y="59"/>
                  <a:pt x="198" y="65"/>
                  <a:pt x="198" y="69"/>
                </a:cubicBezTo>
                <a:cubicBezTo>
                  <a:pt x="198" y="82"/>
                  <a:pt x="198" y="82"/>
                  <a:pt x="198" y="82"/>
                </a:cubicBezTo>
                <a:moveTo>
                  <a:pt x="136" y="26"/>
                </a:moveTo>
                <a:cubicBezTo>
                  <a:pt x="136" y="50"/>
                  <a:pt x="136" y="50"/>
                  <a:pt x="136" y="50"/>
                </a:cubicBezTo>
                <a:cubicBezTo>
                  <a:pt x="136" y="55"/>
                  <a:pt x="141" y="60"/>
                  <a:pt x="146" y="60"/>
                </a:cubicBezTo>
                <a:cubicBezTo>
                  <a:pt x="194" y="60"/>
                  <a:pt x="194" y="60"/>
                  <a:pt x="194" y="60"/>
                </a:cubicBezTo>
                <a:moveTo>
                  <a:pt x="38" y="82"/>
                </a:moveTo>
                <a:cubicBezTo>
                  <a:pt x="91" y="82"/>
                  <a:pt x="91" y="82"/>
                  <a:pt x="91" y="82"/>
                </a:cubicBezTo>
                <a:moveTo>
                  <a:pt x="91" y="161"/>
                </a:moveTo>
                <a:cubicBezTo>
                  <a:pt x="38" y="161"/>
                  <a:pt x="38" y="161"/>
                  <a:pt x="38" y="161"/>
                </a:cubicBezTo>
                <a:moveTo>
                  <a:pt x="125" y="121"/>
                </a:moveTo>
                <a:cubicBezTo>
                  <a:pt x="37" y="121"/>
                  <a:pt x="37" y="121"/>
                  <a:pt x="37" y="121"/>
                </a:cubicBezTo>
                <a:moveTo>
                  <a:pt x="267" y="117"/>
                </a:moveTo>
                <a:cubicBezTo>
                  <a:pt x="280" y="107"/>
                  <a:pt x="280" y="107"/>
                  <a:pt x="280" y="107"/>
                </a:cubicBezTo>
                <a:cubicBezTo>
                  <a:pt x="282" y="105"/>
                  <a:pt x="277" y="94"/>
                  <a:pt x="268" y="83"/>
                </a:cubicBezTo>
                <a:cubicBezTo>
                  <a:pt x="259" y="72"/>
                  <a:pt x="249" y="64"/>
                  <a:pt x="247" y="66"/>
                </a:cubicBezTo>
                <a:cubicBezTo>
                  <a:pt x="234" y="76"/>
                  <a:pt x="234" y="76"/>
                  <a:pt x="234" y="76"/>
                </a:cubicBezTo>
                <a:moveTo>
                  <a:pt x="236" y="109"/>
                </a:moveTo>
                <a:cubicBezTo>
                  <a:pt x="227" y="98"/>
                  <a:pt x="225" y="90"/>
                  <a:pt x="224" y="85"/>
                </a:cubicBezTo>
                <a:cubicBezTo>
                  <a:pt x="222" y="87"/>
                  <a:pt x="118" y="169"/>
                  <a:pt x="118" y="169"/>
                </a:cubicBezTo>
                <a:cubicBezTo>
                  <a:pt x="112" y="175"/>
                  <a:pt x="112" y="175"/>
                  <a:pt x="112" y="175"/>
                </a:cubicBezTo>
                <a:cubicBezTo>
                  <a:pt x="112" y="175"/>
                  <a:pt x="112" y="175"/>
                  <a:pt x="112" y="175"/>
                </a:cubicBezTo>
                <a:cubicBezTo>
                  <a:pt x="91" y="221"/>
                  <a:pt x="91" y="221"/>
                  <a:pt x="91" y="221"/>
                </a:cubicBezTo>
                <a:cubicBezTo>
                  <a:pt x="91" y="222"/>
                  <a:pt x="91" y="223"/>
                  <a:pt x="92" y="224"/>
                </a:cubicBezTo>
                <a:cubicBezTo>
                  <a:pt x="93" y="225"/>
                  <a:pt x="94" y="226"/>
                  <a:pt x="95" y="225"/>
                </a:cubicBezTo>
                <a:cubicBezTo>
                  <a:pt x="144" y="216"/>
                  <a:pt x="144" y="216"/>
                  <a:pt x="144" y="216"/>
                </a:cubicBezTo>
                <a:cubicBezTo>
                  <a:pt x="151" y="210"/>
                  <a:pt x="151" y="210"/>
                  <a:pt x="151" y="210"/>
                </a:cubicBezTo>
                <a:cubicBezTo>
                  <a:pt x="151" y="210"/>
                  <a:pt x="151" y="210"/>
                  <a:pt x="151" y="210"/>
                </a:cubicBezTo>
                <a:cubicBezTo>
                  <a:pt x="151" y="210"/>
                  <a:pt x="252" y="129"/>
                  <a:pt x="256" y="127"/>
                </a:cubicBezTo>
                <a:cubicBezTo>
                  <a:pt x="251" y="124"/>
                  <a:pt x="244" y="120"/>
                  <a:pt x="236" y="109"/>
                </a:cubicBezTo>
                <a:close/>
                <a:moveTo>
                  <a:pt x="145" y="215"/>
                </a:moveTo>
                <a:cubicBezTo>
                  <a:pt x="145" y="198"/>
                  <a:pt x="145" y="198"/>
                  <a:pt x="145" y="198"/>
                </a:cubicBezTo>
                <a:cubicBezTo>
                  <a:pt x="128" y="195"/>
                  <a:pt x="128" y="195"/>
                  <a:pt x="128" y="195"/>
                </a:cubicBezTo>
                <a:cubicBezTo>
                  <a:pt x="129" y="178"/>
                  <a:pt x="129" y="178"/>
                  <a:pt x="129" y="178"/>
                </a:cubicBezTo>
                <a:cubicBezTo>
                  <a:pt x="112" y="174"/>
                  <a:pt x="112" y="174"/>
                  <a:pt x="112" y="174"/>
                </a:cubicBezTo>
                <a:moveTo>
                  <a:pt x="145" y="209"/>
                </a:moveTo>
                <a:cubicBezTo>
                  <a:pt x="145" y="209"/>
                  <a:pt x="145" y="209"/>
                  <a:pt x="145" y="209"/>
                </a:cubicBezTo>
                <a:moveTo>
                  <a:pt x="117" y="215"/>
                </a:moveTo>
                <a:cubicBezTo>
                  <a:pt x="117" y="215"/>
                  <a:pt x="117" y="215"/>
                  <a:pt x="117" y="215"/>
                </a:cubicBezTo>
                <a:moveTo>
                  <a:pt x="120" y="219"/>
                </a:moveTo>
                <a:cubicBezTo>
                  <a:pt x="116" y="208"/>
                  <a:pt x="108" y="201"/>
                  <a:pt x="103" y="198"/>
                </a:cubicBezTo>
                <a:moveTo>
                  <a:pt x="107" y="202"/>
                </a:moveTo>
                <a:cubicBezTo>
                  <a:pt x="107" y="202"/>
                  <a:pt x="107" y="202"/>
                  <a:pt x="107" y="202"/>
                </a:cubicBezTo>
                <a:moveTo>
                  <a:pt x="118" y="176"/>
                </a:moveTo>
                <a:cubicBezTo>
                  <a:pt x="118" y="176"/>
                  <a:pt x="118" y="176"/>
                  <a:pt x="118" y="176"/>
                </a:cubicBezTo>
              </a:path>
            </a:pathLst>
          </a:custGeom>
          <a:noFill/>
          <a:ln w="22225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89498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52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1244" y="75188"/>
            <a:ext cx="17117155" cy="1457325"/>
          </a:xfrm>
        </p:spPr>
        <p:txBody>
          <a:bodyPr>
            <a:normAutofit/>
          </a:bodyPr>
          <a:lstStyle/>
          <a:p>
            <a:r>
              <a:rPr lang="pl-PL" sz="4200"/>
              <a:t>Zgodność kodu arkusza na naklejce i na stronie tytułowej arkusza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E0A31DA-06AA-4D78-B123-C54793F82553}"/>
              </a:ext>
            </a:extLst>
          </p:cNvPr>
          <p:cNvSpPr txBox="1"/>
          <p:nvPr/>
        </p:nvSpPr>
        <p:spPr>
          <a:xfrm>
            <a:off x="9344756" y="1532513"/>
            <a:ext cx="83820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defTabSz="13716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prstClr val="black"/>
                </a:solidFill>
                <a:latin typeface="Aptos" panose="02110004020202020204"/>
              </a:rPr>
              <a:t>Zespół nadzorujący </a:t>
            </a:r>
            <a:r>
              <a:rPr lang="pl-PL" sz="2700" b="1" dirty="0">
                <a:solidFill>
                  <a:srgbClr val="FF0000"/>
                </a:solidFill>
                <a:latin typeface="Aptos" panose="02110004020202020204"/>
              </a:rPr>
              <a:t>przed rozpoczęciem egzaminu </a:t>
            </a:r>
            <a:r>
              <a:rPr lang="pl-PL" sz="2700" dirty="0">
                <a:solidFill>
                  <a:prstClr val="black"/>
                </a:solidFill>
                <a:latin typeface="Aptos" panose="02110004020202020204"/>
              </a:rPr>
              <a:t>sprawdza poprawność zamieszczenia danych </a:t>
            </a:r>
            <a:br>
              <a:rPr lang="pl-PL" sz="2700" dirty="0">
                <a:solidFill>
                  <a:prstClr val="black"/>
                </a:solidFill>
                <a:latin typeface="Aptos" panose="02110004020202020204"/>
              </a:rPr>
            </a:br>
            <a:r>
              <a:rPr lang="pl-PL" sz="2700" dirty="0">
                <a:solidFill>
                  <a:prstClr val="black"/>
                </a:solidFill>
                <a:latin typeface="Aptos" panose="02110004020202020204"/>
              </a:rPr>
              <a:t>i naklejek.</a:t>
            </a:r>
          </a:p>
          <a:p>
            <a:pPr marL="428625" indent="-428625" defTabSz="1371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prstClr val="black"/>
                </a:solidFill>
                <a:latin typeface="Aptos" panose="02110004020202020204"/>
              </a:rPr>
              <a:t>Jeśli zdającemu zostałaby </a:t>
            </a:r>
            <a:r>
              <a:rPr lang="pl-PL" sz="2700" b="1" dirty="0">
                <a:solidFill>
                  <a:prstClr val="black"/>
                </a:solidFill>
                <a:latin typeface="Aptos" panose="02110004020202020204"/>
              </a:rPr>
              <a:t>1 naklejka </a:t>
            </a:r>
            <a:r>
              <a:rPr lang="pl-PL" sz="2700" dirty="0">
                <a:solidFill>
                  <a:prstClr val="black"/>
                </a:solidFill>
                <a:latin typeface="Aptos" panose="02110004020202020204"/>
              </a:rPr>
              <a:t>– nakleja ją na kartę odpowiedzi.</a:t>
            </a:r>
          </a:p>
          <a:p>
            <a:pPr marL="428625" indent="-428625" defTabSz="1371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prstClr val="black"/>
                </a:solidFill>
                <a:latin typeface="Aptos" panose="02110004020202020204"/>
              </a:rPr>
              <a:t>Jeśli egzamin odbywa się z pomocą nauczyciela wspomagającego – naklejki należy umieścić  w arkuszu nauczyciela wspomagającego.</a:t>
            </a:r>
          </a:p>
        </p:txBody>
      </p:sp>
      <p:pic>
        <p:nvPicPr>
          <p:cNvPr id="3" name="Obraz 2" descr="Obraz zawierający tekst, zrzut ekranu, Czcionka, dokume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387E039-8198-04DB-1FBE-CD1F1DA17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1783" r="28560" b="3341"/>
          <a:stretch/>
        </p:blipFill>
        <p:spPr>
          <a:xfrm>
            <a:off x="1986011" y="2008585"/>
            <a:ext cx="5366379" cy="75922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E236425-91A8-A5FF-CB0D-8B4180546D53}"/>
              </a:ext>
            </a:extLst>
          </p:cNvPr>
          <p:cNvSpPr/>
          <p:nvPr/>
        </p:nvSpPr>
        <p:spPr>
          <a:xfrm>
            <a:off x="2514600" y="8572500"/>
            <a:ext cx="3124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Obraz zawierający tekst, Czcionka, zrzut ekranu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0AEE1D1-26AB-2E77-DB24-11A2CB248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t="9458" r="15596" b="10052"/>
          <a:stretch/>
        </p:blipFill>
        <p:spPr>
          <a:xfrm>
            <a:off x="10486056" y="5808909"/>
            <a:ext cx="5601653" cy="3086288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0E102F05-FBAA-4CA6-8707-37E61ED0BB2E}"/>
              </a:ext>
            </a:extLst>
          </p:cNvPr>
          <p:cNvSpPr>
            <a:spLocks/>
          </p:cNvSpPr>
          <p:nvPr/>
        </p:nvSpPr>
        <p:spPr bwMode="auto">
          <a:xfrm>
            <a:off x="10031895" y="6200268"/>
            <a:ext cx="2490576" cy="1052072"/>
          </a:xfrm>
          <a:custGeom>
            <a:avLst/>
            <a:gdLst/>
            <a:ahLst/>
            <a:cxnLst>
              <a:cxn ang="0">
                <a:pos x="400" y="38"/>
              </a:cxn>
              <a:cxn ang="0">
                <a:pos x="433" y="56"/>
              </a:cxn>
              <a:cxn ang="0">
                <a:pos x="491" y="107"/>
              </a:cxn>
              <a:cxn ang="0">
                <a:pos x="502" y="132"/>
              </a:cxn>
              <a:cxn ang="0">
                <a:pos x="493" y="213"/>
              </a:cxn>
              <a:cxn ang="0">
                <a:pos x="478" y="236"/>
              </a:cxn>
              <a:cxn ang="0">
                <a:pos x="443" y="267"/>
              </a:cxn>
              <a:cxn ang="0">
                <a:pos x="408" y="284"/>
              </a:cxn>
              <a:cxn ang="0">
                <a:pos x="386" y="291"/>
              </a:cxn>
              <a:cxn ang="0">
                <a:pos x="368" y="298"/>
              </a:cxn>
              <a:cxn ang="0">
                <a:pos x="324" y="309"/>
              </a:cxn>
              <a:cxn ang="0">
                <a:pos x="298" y="312"/>
              </a:cxn>
              <a:cxn ang="0">
                <a:pos x="271" y="315"/>
              </a:cxn>
              <a:cxn ang="0">
                <a:pos x="237" y="314"/>
              </a:cxn>
              <a:cxn ang="0">
                <a:pos x="198" y="312"/>
              </a:cxn>
              <a:cxn ang="0">
                <a:pos x="152" y="304"/>
              </a:cxn>
              <a:cxn ang="0">
                <a:pos x="132" y="301"/>
              </a:cxn>
              <a:cxn ang="0">
                <a:pos x="114" y="294"/>
              </a:cxn>
              <a:cxn ang="0">
                <a:pos x="98" y="289"/>
              </a:cxn>
              <a:cxn ang="0">
                <a:pos x="91" y="286"/>
              </a:cxn>
              <a:cxn ang="0">
                <a:pos x="71" y="275"/>
              </a:cxn>
              <a:cxn ang="0">
                <a:pos x="22" y="230"/>
              </a:cxn>
              <a:cxn ang="0">
                <a:pos x="8" y="207"/>
              </a:cxn>
              <a:cxn ang="0">
                <a:pos x="2" y="184"/>
              </a:cxn>
              <a:cxn ang="0">
                <a:pos x="23" y="132"/>
              </a:cxn>
              <a:cxn ang="0">
                <a:pos x="35" y="126"/>
              </a:cxn>
              <a:cxn ang="0">
                <a:pos x="48" y="111"/>
              </a:cxn>
              <a:cxn ang="0">
                <a:pos x="61" y="99"/>
              </a:cxn>
              <a:cxn ang="0">
                <a:pos x="84" y="89"/>
              </a:cxn>
              <a:cxn ang="0">
                <a:pos x="91" y="84"/>
              </a:cxn>
              <a:cxn ang="0">
                <a:pos x="101" y="81"/>
              </a:cxn>
              <a:cxn ang="0">
                <a:pos x="121" y="78"/>
              </a:cxn>
              <a:cxn ang="0">
                <a:pos x="140" y="69"/>
              </a:cxn>
              <a:cxn ang="0">
                <a:pos x="150" y="67"/>
              </a:cxn>
              <a:cxn ang="0">
                <a:pos x="167" y="61"/>
              </a:cxn>
              <a:cxn ang="0">
                <a:pos x="186" y="57"/>
              </a:cxn>
              <a:cxn ang="0">
                <a:pos x="178" y="63"/>
              </a:cxn>
              <a:cxn ang="0">
                <a:pos x="211" y="55"/>
              </a:cxn>
              <a:cxn ang="0">
                <a:pos x="259" y="55"/>
              </a:cxn>
              <a:cxn ang="0">
                <a:pos x="273" y="55"/>
              </a:cxn>
              <a:cxn ang="0">
                <a:pos x="304" y="54"/>
              </a:cxn>
              <a:cxn ang="0">
                <a:pos x="291" y="57"/>
              </a:cxn>
              <a:cxn ang="0">
                <a:pos x="263" y="56"/>
              </a:cxn>
              <a:cxn ang="0">
                <a:pos x="208" y="66"/>
              </a:cxn>
              <a:cxn ang="0">
                <a:pos x="121" y="89"/>
              </a:cxn>
              <a:cxn ang="0">
                <a:pos x="36" y="136"/>
              </a:cxn>
              <a:cxn ang="0">
                <a:pos x="20" y="201"/>
              </a:cxn>
              <a:cxn ang="0">
                <a:pos x="54" y="244"/>
              </a:cxn>
              <a:cxn ang="0">
                <a:pos x="161" y="294"/>
              </a:cxn>
              <a:cxn ang="0">
                <a:pos x="225" y="303"/>
              </a:cxn>
              <a:cxn ang="0">
                <a:pos x="309" y="301"/>
              </a:cxn>
              <a:cxn ang="0">
                <a:pos x="494" y="151"/>
              </a:cxn>
              <a:cxn ang="0">
                <a:pos x="464" y="92"/>
              </a:cxn>
              <a:cxn ang="0">
                <a:pos x="277" y="1"/>
              </a:cxn>
            </a:cxnLst>
            <a:rect l="0" t="0" r="r" b="b"/>
            <a:pathLst>
              <a:path w="507" h="316">
                <a:moveTo>
                  <a:pt x="277" y="1"/>
                </a:moveTo>
                <a:cubicBezTo>
                  <a:pt x="293" y="0"/>
                  <a:pt x="312" y="8"/>
                  <a:pt x="329" y="10"/>
                </a:cubicBezTo>
                <a:cubicBezTo>
                  <a:pt x="331" y="10"/>
                  <a:pt x="328" y="12"/>
                  <a:pt x="332" y="12"/>
                </a:cubicBezTo>
                <a:cubicBezTo>
                  <a:pt x="349" y="14"/>
                  <a:pt x="373" y="23"/>
                  <a:pt x="390" y="34"/>
                </a:cubicBezTo>
                <a:cubicBezTo>
                  <a:pt x="389" y="34"/>
                  <a:pt x="389" y="34"/>
                  <a:pt x="389" y="34"/>
                </a:cubicBezTo>
                <a:cubicBezTo>
                  <a:pt x="392" y="36"/>
                  <a:pt x="397" y="36"/>
                  <a:pt x="400" y="38"/>
                </a:cubicBezTo>
                <a:cubicBezTo>
                  <a:pt x="400" y="38"/>
                  <a:pt x="399" y="38"/>
                  <a:pt x="400" y="39"/>
                </a:cubicBezTo>
                <a:cubicBezTo>
                  <a:pt x="401" y="38"/>
                  <a:pt x="406" y="41"/>
                  <a:pt x="408" y="41"/>
                </a:cubicBezTo>
                <a:cubicBezTo>
                  <a:pt x="409" y="42"/>
                  <a:pt x="409" y="43"/>
                  <a:pt x="410" y="45"/>
                </a:cubicBezTo>
                <a:cubicBezTo>
                  <a:pt x="413" y="44"/>
                  <a:pt x="413" y="44"/>
                  <a:pt x="413" y="44"/>
                </a:cubicBezTo>
                <a:cubicBezTo>
                  <a:pt x="420" y="45"/>
                  <a:pt x="426" y="52"/>
                  <a:pt x="434" y="56"/>
                </a:cubicBezTo>
                <a:cubicBezTo>
                  <a:pt x="434" y="56"/>
                  <a:pt x="433" y="55"/>
                  <a:pt x="433" y="56"/>
                </a:cubicBezTo>
                <a:cubicBezTo>
                  <a:pt x="446" y="62"/>
                  <a:pt x="460" y="73"/>
                  <a:pt x="471" y="84"/>
                </a:cubicBezTo>
                <a:cubicBezTo>
                  <a:pt x="470" y="84"/>
                  <a:pt x="469" y="84"/>
                  <a:pt x="470" y="85"/>
                </a:cubicBezTo>
                <a:cubicBezTo>
                  <a:pt x="471" y="85"/>
                  <a:pt x="475" y="88"/>
                  <a:pt x="478" y="91"/>
                </a:cubicBezTo>
                <a:cubicBezTo>
                  <a:pt x="478" y="93"/>
                  <a:pt x="483" y="96"/>
                  <a:pt x="485" y="100"/>
                </a:cubicBezTo>
                <a:cubicBezTo>
                  <a:pt x="485" y="100"/>
                  <a:pt x="485" y="100"/>
                  <a:pt x="485" y="100"/>
                </a:cubicBezTo>
                <a:cubicBezTo>
                  <a:pt x="488" y="102"/>
                  <a:pt x="487" y="105"/>
                  <a:pt x="491" y="107"/>
                </a:cubicBezTo>
                <a:cubicBezTo>
                  <a:pt x="491" y="109"/>
                  <a:pt x="491" y="109"/>
                  <a:pt x="491" y="109"/>
                </a:cubicBezTo>
                <a:cubicBezTo>
                  <a:pt x="493" y="110"/>
                  <a:pt x="492" y="114"/>
                  <a:pt x="495" y="117"/>
                </a:cubicBezTo>
                <a:cubicBezTo>
                  <a:pt x="495" y="116"/>
                  <a:pt x="495" y="116"/>
                  <a:pt x="495" y="116"/>
                </a:cubicBezTo>
                <a:cubicBezTo>
                  <a:pt x="497" y="119"/>
                  <a:pt x="497" y="120"/>
                  <a:pt x="498" y="123"/>
                </a:cubicBezTo>
                <a:cubicBezTo>
                  <a:pt x="498" y="123"/>
                  <a:pt x="498" y="123"/>
                  <a:pt x="498" y="123"/>
                </a:cubicBezTo>
                <a:cubicBezTo>
                  <a:pt x="500" y="129"/>
                  <a:pt x="500" y="132"/>
                  <a:pt x="502" y="132"/>
                </a:cubicBezTo>
                <a:cubicBezTo>
                  <a:pt x="501" y="134"/>
                  <a:pt x="499" y="126"/>
                  <a:pt x="499" y="130"/>
                </a:cubicBezTo>
                <a:cubicBezTo>
                  <a:pt x="507" y="149"/>
                  <a:pt x="507" y="171"/>
                  <a:pt x="502" y="191"/>
                </a:cubicBezTo>
                <a:cubicBezTo>
                  <a:pt x="501" y="193"/>
                  <a:pt x="500" y="194"/>
                  <a:pt x="500" y="194"/>
                </a:cubicBezTo>
                <a:cubicBezTo>
                  <a:pt x="500" y="196"/>
                  <a:pt x="497" y="202"/>
                  <a:pt x="498" y="204"/>
                </a:cubicBezTo>
                <a:cubicBezTo>
                  <a:pt x="498" y="203"/>
                  <a:pt x="496" y="205"/>
                  <a:pt x="496" y="206"/>
                </a:cubicBezTo>
                <a:cubicBezTo>
                  <a:pt x="494" y="209"/>
                  <a:pt x="496" y="210"/>
                  <a:pt x="493" y="213"/>
                </a:cubicBezTo>
                <a:cubicBezTo>
                  <a:pt x="494" y="212"/>
                  <a:pt x="493" y="211"/>
                  <a:pt x="493" y="211"/>
                </a:cubicBezTo>
                <a:cubicBezTo>
                  <a:pt x="492" y="215"/>
                  <a:pt x="490" y="219"/>
                  <a:pt x="488" y="222"/>
                </a:cubicBezTo>
                <a:cubicBezTo>
                  <a:pt x="488" y="222"/>
                  <a:pt x="488" y="221"/>
                  <a:pt x="488" y="221"/>
                </a:cubicBezTo>
                <a:cubicBezTo>
                  <a:pt x="487" y="225"/>
                  <a:pt x="483" y="227"/>
                  <a:pt x="481" y="231"/>
                </a:cubicBezTo>
                <a:cubicBezTo>
                  <a:pt x="481" y="229"/>
                  <a:pt x="481" y="229"/>
                  <a:pt x="481" y="229"/>
                </a:cubicBezTo>
                <a:cubicBezTo>
                  <a:pt x="477" y="234"/>
                  <a:pt x="482" y="232"/>
                  <a:pt x="478" y="236"/>
                </a:cubicBezTo>
                <a:cubicBezTo>
                  <a:pt x="478" y="234"/>
                  <a:pt x="478" y="235"/>
                  <a:pt x="478" y="234"/>
                </a:cubicBezTo>
                <a:cubicBezTo>
                  <a:pt x="475" y="239"/>
                  <a:pt x="470" y="245"/>
                  <a:pt x="466" y="248"/>
                </a:cubicBezTo>
                <a:cubicBezTo>
                  <a:pt x="466" y="248"/>
                  <a:pt x="466" y="248"/>
                  <a:pt x="466" y="248"/>
                </a:cubicBezTo>
                <a:cubicBezTo>
                  <a:pt x="462" y="252"/>
                  <a:pt x="457" y="255"/>
                  <a:pt x="452" y="259"/>
                </a:cubicBezTo>
                <a:cubicBezTo>
                  <a:pt x="450" y="260"/>
                  <a:pt x="452" y="257"/>
                  <a:pt x="447" y="261"/>
                </a:cubicBezTo>
                <a:cubicBezTo>
                  <a:pt x="448" y="262"/>
                  <a:pt x="439" y="267"/>
                  <a:pt x="443" y="267"/>
                </a:cubicBezTo>
                <a:cubicBezTo>
                  <a:pt x="439" y="269"/>
                  <a:pt x="431" y="272"/>
                  <a:pt x="429" y="274"/>
                </a:cubicBezTo>
                <a:cubicBezTo>
                  <a:pt x="430" y="273"/>
                  <a:pt x="425" y="274"/>
                  <a:pt x="429" y="272"/>
                </a:cubicBezTo>
                <a:cubicBezTo>
                  <a:pt x="426" y="272"/>
                  <a:pt x="426" y="272"/>
                  <a:pt x="426" y="272"/>
                </a:cubicBezTo>
                <a:cubicBezTo>
                  <a:pt x="426" y="271"/>
                  <a:pt x="429" y="271"/>
                  <a:pt x="427" y="270"/>
                </a:cubicBezTo>
                <a:cubicBezTo>
                  <a:pt x="426" y="271"/>
                  <a:pt x="421" y="275"/>
                  <a:pt x="419" y="275"/>
                </a:cubicBezTo>
                <a:cubicBezTo>
                  <a:pt x="416" y="278"/>
                  <a:pt x="413" y="281"/>
                  <a:pt x="408" y="284"/>
                </a:cubicBezTo>
                <a:cubicBezTo>
                  <a:pt x="410" y="282"/>
                  <a:pt x="405" y="283"/>
                  <a:pt x="407" y="282"/>
                </a:cubicBezTo>
                <a:cubicBezTo>
                  <a:pt x="405" y="284"/>
                  <a:pt x="402" y="286"/>
                  <a:pt x="400" y="288"/>
                </a:cubicBezTo>
                <a:cubicBezTo>
                  <a:pt x="398" y="289"/>
                  <a:pt x="399" y="287"/>
                  <a:pt x="397" y="288"/>
                </a:cubicBezTo>
                <a:cubicBezTo>
                  <a:pt x="397" y="289"/>
                  <a:pt x="396" y="289"/>
                  <a:pt x="395" y="290"/>
                </a:cubicBezTo>
                <a:cubicBezTo>
                  <a:pt x="394" y="290"/>
                  <a:pt x="387" y="293"/>
                  <a:pt x="385" y="292"/>
                </a:cubicBezTo>
                <a:cubicBezTo>
                  <a:pt x="384" y="292"/>
                  <a:pt x="389" y="291"/>
                  <a:pt x="386" y="291"/>
                </a:cubicBezTo>
                <a:cubicBezTo>
                  <a:pt x="382" y="292"/>
                  <a:pt x="382" y="292"/>
                  <a:pt x="379" y="294"/>
                </a:cubicBezTo>
                <a:cubicBezTo>
                  <a:pt x="379" y="293"/>
                  <a:pt x="379" y="293"/>
                  <a:pt x="379" y="293"/>
                </a:cubicBezTo>
                <a:cubicBezTo>
                  <a:pt x="376" y="294"/>
                  <a:pt x="372" y="296"/>
                  <a:pt x="375" y="297"/>
                </a:cubicBezTo>
                <a:cubicBezTo>
                  <a:pt x="376" y="296"/>
                  <a:pt x="374" y="296"/>
                  <a:pt x="376" y="295"/>
                </a:cubicBezTo>
                <a:cubicBezTo>
                  <a:pt x="375" y="297"/>
                  <a:pt x="371" y="298"/>
                  <a:pt x="367" y="299"/>
                </a:cubicBezTo>
                <a:cubicBezTo>
                  <a:pt x="368" y="299"/>
                  <a:pt x="368" y="298"/>
                  <a:pt x="368" y="298"/>
                </a:cubicBezTo>
                <a:cubicBezTo>
                  <a:pt x="363" y="300"/>
                  <a:pt x="358" y="302"/>
                  <a:pt x="353" y="304"/>
                </a:cubicBezTo>
                <a:cubicBezTo>
                  <a:pt x="353" y="305"/>
                  <a:pt x="354" y="302"/>
                  <a:pt x="355" y="302"/>
                </a:cubicBezTo>
                <a:cubicBezTo>
                  <a:pt x="348" y="303"/>
                  <a:pt x="341" y="307"/>
                  <a:pt x="334" y="306"/>
                </a:cubicBezTo>
                <a:cubicBezTo>
                  <a:pt x="335" y="306"/>
                  <a:pt x="335" y="307"/>
                  <a:pt x="335" y="307"/>
                </a:cubicBezTo>
                <a:cubicBezTo>
                  <a:pt x="331" y="308"/>
                  <a:pt x="331" y="307"/>
                  <a:pt x="329" y="307"/>
                </a:cubicBezTo>
                <a:cubicBezTo>
                  <a:pt x="329" y="307"/>
                  <a:pt x="326" y="308"/>
                  <a:pt x="324" y="309"/>
                </a:cubicBezTo>
                <a:cubicBezTo>
                  <a:pt x="323" y="309"/>
                  <a:pt x="323" y="308"/>
                  <a:pt x="325" y="308"/>
                </a:cubicBezTo>
                <a:cubicBezTo>
                  <a:pt x="322" y="309"/>
                  <a:pt x="309" y="312"/>
                  <a:pt x="301" y="312"/>
                </a:cubicBezTo>
                <a:cubicBezTo>
                  <a:pt x="301" y="312"/>
                  <a:pt x="296" y="314"/>
                  <a:pt x="294" y="314"/>
                </a:cubicBezTo>
                <a:cubicBezTo>
                  <a:pt x="295" y="313"/>
                  <a:pt x="295" y="313"/>
                  <a:pt x="295" y="313"/>
                </a:cubicBezTo>
                <a:cubicBezTo>
                  <a:pt x="293" y="312"/>
                  <a:pt x="289" y="313"/>
                  <a:pt x="289" y="313"/>
                </a:cubicBezTo>
                <a:cubicBezTo>
                  <a:pt x="285" y="314"/>
                  <a:pt x="303" y="310"/>
                  <a:pt x="298" y="312"/>
                </a:cubicBezTo>
                <a:cubicBezTo>
                  <a:pt x="297" y="311"/>
                  <a:pt x="291" y="314"/>
                  <a:pt x="292" y="312"/>
                </a:cubicBezTo>
                <a:cubicBezTo>
                  <a:pt x="289" y="313"/>
                  <a:pt x="285" y="314"/>
                  <a:pt x="282" y="313"/>
                </a:cubicBezTo>
                <a:cubicBezTo>
                  <a:pt x="283" y="314"/>
                  <a:pt x="285" y="312"/>
                  <a:pt x="282" y="312"/>
                </a:cubicBezTo>
                <a:cubicBezTo>
                  <a:pt x="277" y="312"/>
                  <a:pt x="280" y="313"/>
                  <a:pt x="276" y="313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3" y="315"/>
                  <a:pt x="269" y="314"/>
                  <a:pt x="271" y="315"/>
                </a:cubicBezTo>
                <a:cubicBezTo>
                  <a:pt x="270" y="314"/>
                  <a:pt x="264" y="316"/>
                  <a:pt x="264" y="314"/>
                </a:cubicBezTo>
                <a:cubicBezTo>
                  <a:pt x="265" y="313"/>
                  <a:pt x="265" y="313"/>
                  <a:pt x="265" y="313"/>
                </a:cubicBezTo>
                <a:cubicBezTo>
                  <a:pt x="262" y="313"/>
                  <a:pt x="261" y="314"/>
                  <a:pt x="259" y="315"/>
                </a:cubicBezTo>
                <a:cubicBezTo>
                  <a:pt x="259" y="315"/>
                  <a:pt x="259" y="314"/>
                  <a:pt x="259" y="314"/>
                </a:cubicBezTo>
                <a:cubicBezTo>
                  <a:pt x="258" y="316"/>
                  <a:pt x="253" y="314"/>
                  <a:pt x="251" y="316"/>
                </a:cubicBezTo>
                <a:cubicBezTo>
                  <a:pt x="246" y="315"/>
                  <a:pt x="239" y="316"/>
                  <a:pt x="237" y="314"/>
                </a:cubicBezTo>
                <a:cubicBezTo>
                  <a:pt x="233" y="315"/>
                  <a:pt x="230" y="315"/>
                  <a:pt x="226" y="315"/>
                </a:cubicBezTo>
                <a:cubicBezTo>
                  <a:pt x="227" y="315"/>
                  <a:pt x="228" y="315"/>
                  <a:pt x="228" y="314"/>
                </a:cubicBezTo>
                <a:cubicBezTo>
                  <a:pt x="226" y="313"/>
                  <a:pt x="225" y="314"/>
                  <a:pt x="223" y="314"/>
                </a:cubicBezTo>
                <a:cubicBezTo>
                  <a:pt x="223" y="314"/>
                  <a:pt x="218" y="313"/>
                  <a:pt x="215" y="312"/>
                </a:cubicBezTo>
                <a:cubicBezTo>
                  <a:pt x="211" y="312"/>
                  <a:pt x="212" y="313"/>
                  <a:pt x="212" y="314"/>
                </a:cubicBezTo>
                <a:cubicBezTo>
                  <a:pt x="209" y="312"/>
                  <a:pt x="202" y="315"/>
                  <a:pt x="198" y="312"/>
                </a:cubicBezTo>
                <a:cubicBezTo>
                  <a:pt x="199" y="312"/>
                  <a:pt x="203" y="312"/>
                  <a:pt x="200" y="311"/>
                </a:cubicBezTo>
                <a:cubicBezTo>
                  <a:pt x="197" y="309"/>
                  <a:pt x="194" y="312"/>
                  <a:pt x="189" y="310"/>
                </a:cubicBezTo>
                <a:cubicBezTo>
                  <a:pt x="190" y="312"/>
                  <a:pt x="190" y="312"/>
                  <a:pt x="190" y="312"/>
                </a:cubicBezTo>
                <a:cubicBezTo>
                  <a:pt x="188" y="311"/>
                  <a:pt x="182" y="312"/>
                  <a:pt x="183" y="311"/>
                </a:cubicBezTo>
                <a:cubicBezTo>
                  <a:pt x="181" y="311"/>
                  <a:pt x="177" y="309"/>
                  <a:pt x="177" y="311"/>
                </a:cubicBezTo>
                <a:cubicBezTo>
                  <a:pt x="169" y="308"/>
                  <a:pt x="156" y="308"/>
                  <a:pt x="152" y="304"/>
                </a:cubicBezTo>
                <a:cubicBezTo>
                  <a:pt x="151" y="304"/>
                  <a:pt x="148" y="303"/>
                  <a:pt x="148" y="304"/>
                </a:cubicBezTo>
                <a:cubicBezTo>
                  <a:pt x="150" y="306"/>
                  <a:pt x="151" y="304"/>
                  <a:pt x="152" y="305"/>
                </a:cubicBezTo>
                <a:cubicBezTo>
                  <a:pt x="151" y="305"/>
                  <a:pt x="150" y="305"/>
                  <a:pt x="150" y="305"/>
                </a:cubicBezTo>
                <a:cubicBezTo>
                  <a:pt x="147" y="305"/>
                  <a:pt x="145" y="304"/>
                  <a:pt x="148" y="303"/>
                </a:cubicBezTo>
                <a:cubicBezTo>
                  <a:pt x="143" y="301"/>
                  <a:pt x="142" y="304"/>
                  <a:pt x="134" y="302"/>
                </a:cubicBezTo>
                <a:cubicBezTo>
                  <a:pt x="135" y="301"/>
                  <a:pt x="134" y="301"/>
                  <a:pt x="132" y="301"/>
                </a:cubicBezTo>
                <a:cubicBezTo>
                  <a:pt x="128" y="301"/>
                  <a:pt x="128" y="301"/>
                  <a:pt x="128" y="301"/>
                </a:cubicBezTo>
                <a:cubicBezTo>
                  <a:pt x="123" y="299"/>
                  <a:pt x="126" y="298"/>
                  <a:pt x="126" y="297"/>
                </a:cubicBezTo>
                <a:cubicBezTo>
                  <a:pt x="123" y="297"/>
                  <a:pt x="120" y="296"/>
                  <a:pt x="119" y="296"/>
                </a:cubicBezTo>
                <a:cubicBezTo>
                  <a:pt x="116" y="294"/>
                  <a:pt x="116" y="294"/>
                  <a:pt x="116" y="294"/>
                </a:cubicBezTo>
                <a:cubicBezTo>
                  <a:pt x="118" y="295"/>
                  <a:pt x="114" y="294"/>
                  <a:pt x="113" y="293"/>
                </a:cubicBezTo>
                <a:cubicBezTo>
                  <a:pt x="114" y="294"/>
                  <a:pt x="114" y="294"/>
                  <a:pt x="114" y="294"/>
                </a:cubicBezTo>
                <a:cubicBezTo>
                  <a:pt x="114" y="293"/>
                  <a:pt x="111" y="292"/>
                  <a:pt x="109" y="292"/>
                </a:cubicBezTo>
                <a:cubicBezTo>
                  <a:pt x="109" y="293"/>
                  <a:pt x="112" y="294"/>
                  <a:pt x="114" y="295"/>
                </a:cubicBezTo>
                <a:cubicBezTo>
                  <a:pt x="112" y="295"/>
                  <a:pt x="110" y="294"/>
                  <a:pt x="109" y="294"/>
                </a:cubicBezTo>
                <a:cubicBezTo>
                  <a:pt x="109" y="293"/>
                  <a:pt x="105" y="292"/>
                  <a:pt x="103" y="291"/>
                </a:cubicBezTo>
                <a:cubicBezTo>
                  <a:pt x="101" y="290"/>
                  <a:pt x="100" y="291"/>
                  <a:pt x="99" y="290"/>
                </a:cubicBezTo>
                <a:cubicBezTo>
                  <a:pt x="100" y="290"/>
                  <a:pt x="96" y="289"/>
                  <a:pt x="98" y="289"/>
                </a:cubicBezTo>
                <a:cubicBezTo>
                  <a:pt x="99" y="289"/>
                  <a:pt x="99" y="290"/>
                  <a:pt x="101" y="290"/>
                </a:cubicBezTo>
                <a:cubicBezTo>
                  <a:pt x="99" y="289"/>
                  <a:pt x="100" y="288"/>
                  <a:pt x="97" y="288"/>
                </a:cubicBezTo>
                <a:cubicBezTo>
                  <a:pt x="94" y="287"/>
                  <a:pt x="96" y="290"/>
                  <a:pt x="92" y="287"/>
                </a:cubicBezTo>
                <a:cubicBezTo>
                  <a:pt x="94" y="288"/>
                  <a:pt x="94" y="287"/>
                  <a:pt x="95" y="287"/>
                </a:cubicBezTo>
                <a:cubicBezTo>
                  <a:pt x="91" y="285"/>
                  <a:pt x="91" y="285"/>
                  <a:pt x="91" y="285"/>
                </a:cubicBezTo>
                <a:cubicBezTo>
                  <a:pt x="91" y="286"/>
                  <a:pt x="91" y="286"/>
                  <a:pt x="91" y="286"/>
                </a:cubicBezTo>
                <a:cubicBezTo>
                  <a:pt x="90" y="285"/>
                  <a:pt x="91" y="285"/>
                  <a:pt x="91" y="285"/>
                </a:cubicBezTo>
                <a:cubicBezTo>
                  <a:pt x="89" y="286"/>
                  <a:pt x="84" y="282"/>
                  <a:pt x="83" y="283"/>
                </a:cubicBezTo>
                <a:cubicBezTo>
                  <a:pt x="81" y="282"/>
                  <a:pt x="79" y="280"/>
                  <a:pt x="77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6" y="277"/>
                  <a:pt x="73" y="275"/>
                  <a:pt x="70" y="275"/>
                </a:cubicBezTo>
                <a:cubicBezTo>
                  <a:pt x="71" y="275"/>
                  <a:pt x="71" y="275"/>
                  <a:pt x="71" y="275"/>
                </a:cubicBezTo>
                <a:cubicBezTo>
                  <a:pt x="69" y="274"/>
                  <a:pt x="67" y="272"/>
                  <a:pt x="65" y="271"/>
                </a:cubicBezTo>
                <a:cubicBezTo>
                  <a:pt x="63" y="269"/>
                  <a:pt x="66" y="268"/>
                  <a:pt x="62" y="266"/>
                </a:cubicBezTo>
                <a:cubicBezTo>
                  <a:pt x="60" y="264"/>
                  <a:pt x="57" y="264"/>
                  <a:pt x="57" y="266"/>
                </a:cubicBezTo>
                <a:cubicBezTo>
                  <a:pt x="53" y="261"/>
                  <a:pt x="46" y="258"/>
                  <a:pt x="43" y="252"/>
                </a:cubicBezTo>
                <a:cubicBezTo>
                  <a:pt x="42" y="252"/>
                  <a:pt x="42" y="253"/>
                  <a:pt x="40" y="252"/>
                </a:cubicBezTo>
                <a:cubicBezTo>
                  <a:pt x="34" y="245"/>
                  <a:pt x="25" y="238"/>
                  <a:pt x="22" y="230"/>
                </a:cubicBezTo>
                <a:cubicBezTo>
                  <a:pt x="24" y="232"/>
                  <a:pt x="23" y="230"/>
                  <a:pt x="23" y="229"/>
                </a:cubicBezTo>
                <a:cubicBezTo>
                  <a:pt x="21" y="228"/>
                  <a:pt x="22" y="227"/>
                  <a:pt x="20" y="227"/>
                </a:cubicBezTo>
                <a:cubicBezTo>
                  <a:pt x="20" y="228"/>
                  <a:pt x="19" y="228"/>
                  <a:pt x="21" y="230"/>
                </a:cubicBezTo>
                <a:cubicBezTo>
                  <a:pt x="16" y="226"/>
                  <a:pt x="12" y="218"/>
                  <a:pt x="11" y="215"/>
                </a:cubicBezTo>
                <a:cubicBezTo>
                  <a:pt x="11" y="217"/>
                  <a:pt x="11" y="216"/>
                  <a:pt x="10" y="215"/>
                </a:cubicBezTo>
                <a:cubicBezTo>
                  <a:pt x="11" y="214"/>
                  <a:pt x="10" y="210"/>
                  <a:pt x="8" y="207"/>
                </a:cubicBezTo>
                <a:cubicBezTo>
                  <a:pt x="7" y="207"/>
                  <a:pt x="7" y="207"/>
                  <a:pt x="7" y="207"/>
                </a:cubicBezTo>
                <a:cubicBezTo>
                  <a:pt x="7" y="205"/>
                  <a:pt x="7" y="205"/>
                  <a:pt x="7" y="205"/>
                </a:cubicBezTo>
                <a:cubicBezTo>
                  <a:pt x="6" y="204"/>
                  <a:pt x="4" y="204"/>
                  <a:pt x="4" y="201"/>
                </a:cubicBezTo>
                <a:cubicBezTo>
                  <a:pt x="4" y="200"/>
                  <a:pt x="5" y="200"/>
                  <a:pt x="5" y="200"/>
                </a:cubicBezTo>
                <a:cubicBezTo>
                  <a:pt x="3" y="196"/>
                  <a:pt x="0" y="192"/>
                  <a:pt x="1" y="188"/>
                </a:cubicBezTo>
                <a:cubicBezTo>
                  <a:pt x="2" y="184"/>
                  <a:pt x="2" y="184"/>
                  <a:pt x="2" y="184"/>
                </a:cubicBezTo>
                <a:cubicBezTo>
                  <a:pt x="2" y="183"/>
                  <a:pt x="1" y="180"/>
                  <a:pt x="1" y="183"/>
                </a:cubicBezTo>
                <a:cubicBezTo>
                  <a:pt x="1" y="176"/>
                  <a:pt x="2" y="172"/>
                  <a:pt x="4" y="170"/>
                </a:cubicBezTo>
                <a:cubicBezTo>
                  <a:pt x="2" y="158"/>
                  <a:pt x="10" y="142"/>
                  <a:pt x="19" y="133"/>
                </a:cubicBezTo>
                <a:cubicBezTo>
                  <a:pt x="19" y="134"/>
                  <a:pt x="19" y="134"/>
                  <a:pt x="19" y="134"/>
                </a:cubicBezTo>
                <a:cubicBezTo>
                  <a:pt x="22" y="132"/>
                  <a:pt x="20" y="132"/>
                  <a:pt x="22" y="130"/>
                </a:cubicBezTo>
                <a:cubicBezTo>
                  <a:pt x="21" y="131"/>
                  <a:pt x="24" y="129"/>
                  <a:pt x="23" y="132"/>
                </a:cubicBezTo>
                <a:cubicBezTo>
                  <a:pt x="27" y="129"/>
                  <a:pt x="27" y="127"/>
                  <a:pt x="29" y="124"/>
                </a:cubicBezTo>
                <a:cubicBezTo>
                  <a:pt x="29" y="123"/>
                  <a:pt x="27" y="126"/>
                  <a:pt x="27" y="125"/>
                </a:cubicBezTo>
                <a:cubicBezTo>
                  <a:pt x="27" y="124"/>
                  <a:pt x="33" y="121"/>
                  <a:pt x="32" y="119"/>
                </a:cubicBezTo>
                <a:cubicBezTo>
                  <a:pt x="33" y="119"/>
                  <a:pt x="33" y="120"/>
                  <a:pt x="33" y="121"/>
                </a:cubicBezTo>
                <a:cubicBezTo>
                  <a:pt x="35" y="119"/>
                  <a:pt x="35" y="119"/>
                  <a:pt x="35" y="119"/>
                </a:cubicBezTo>
                <a:cubicBezTo>
                  <a:pt x="39" y="118"/>
                  <a:pt x="31" y="126"/>
                  <a:pt x="35" y="126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40" y="123"/>
                  <a:pt x="33" y="129"/>
                  <a:pt x="38" y="125"/>
                </a:cubicBezTo>
                <a:cubicBezTo>
                  <a:pt x="40" y="123"/>
                  <a:pt x="40" y="120"/>
                  <a:pt x="38" y="121"/>
                </a:cubicBezTo>
                <a:cubicBezTo>
                  <a:pt x="42" y="117"/>
                  <a:pt x="38" y="117"/>
                  <a:pt x="43" y="113"/>
                </a:cubicBezTo>
                <a:cubicBezTo>
                  <a:pt x="45" y="113"/>
                  <a:pt x="39" y="116"/>
                  <a:pt x="41" y="116"/>
                </a:cubicBezTo>
                <a:cubicBezTo>
                  <a:pt x="44" y="116"/>
                  <a:pt x="45" y="112"/>
                  <a:pt x="48" y="111"/>
                </a:cubicBezTo>
                <a:cubicBezTo>
                  <a:pt x="45" y="112"/>
                  <a:pt x="47" y="110"/>
                  <a:pt x="48" y="108"/>
                </a:cubicBezTo>
                <a:cubicBezTo>
                  <a:pt x="51" y="107"/>
                  <a:pt x="47" y="111"/>
                  <a:pt x="51" y="108"/>
                </a:cubicBezTo>
                <a:cubicBezTo>
                  <a:pt x="51" y="107"/>
                  <a:pt x="55" y="104"/>
                  <a:pt x="51" y="106"/>
                </a:cubicBezTo>
                <a:cubicBezTo>
                  <a:pt x="52" y="103"/>
                  <a:pt x="55" y="104"/>
                  <a:pt x="57" y="101"/>
                </a:cubicBezTo>
                <a:cubicBezTo>
                  <a:pt x="59" y="102"/>
                  <a:pt x="54" y="106"/>
                  <a:pt x="59" y="104"/>
                </a:cubicBezTo>
                <a:cubicBezTo>
                  <a:pt x="58" y="103"/>
                  <a:pt x="64" y="100"/>
                  <a:pt x="61" y="99"/>
                </a:cubicBezTo>
                <a:cubicBezTo>
                  <a:pt x="62" y="99"/>
                  <a:pt x="63" y="99"/>
                  <a:pt x="62" y="101"/>
                </a:cubicBezTo>
                <a:cubicBezTo>
                  <a:pt x="65" y="100"/>
                  <a:pt x="67" y="95"/>
                  <a:pt x="69" y="97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5"/>
                  <a:pt x="72" y="95"/>
                  <a:pt x="73" y="95"/>
                </a:cubicBezTo>
                <a:cubicBezTo>
                  <a:pt x="76" y="94"/>
                  <a:pt x="80" y="90"/>
                  <a:pt x="81" y="92"/>
                </a:cubicBezTo>
                <a:cubicBezTo>
                  <a:pt x="81" y="91"/>
                  <a:pt x="87" y="89"/>
                  <a:pt x="84" y="89"/>
                </a:cubicBezTo>
                <a:cubicBezTo>
                  <a:pt x="80" y="89"/>
                  <a:pt x="81" y="91"/>
                  <a:pt x="78" y="91"/>
                </a:cubicBezTo>
                <a:cubicBezTo>
                  <a:pt x="81" y="91"/>
                  <a:pt x="83" y="88"/>
                  <a:pt x="84" y="87"/>
                </a:cubicBezTo>
                <a:cubicBezTo>
                  <a:pt x="85" y="88"/>
                  <a:pt x="85" y="88"/>
                  <a:pt x="85" y="88"/>
                </a:cubicBezTo>
                <a:cubicBezTo>
                  <a:pt x="86" y="87"/>
                  <a:pt x="89" y="86"/>
                  <a:pt x="89" y="85"/>
                </a:cubicBezTo>
                <a:cubicBezTo>
                  <a:pt x="88" y="86"/>
                  <a:pt x="89" y="86"/>
                  <a:pt x="90" y="86"/>
                </a:cubicBezTo>
                <a:cubicBezTo>
                  <a:pt x="91" y="84"/>
                  <a:pt x="91" y="84"/>
                  <a:pt x="91" y="84"/>
                </a:cubicBezTo>
                <a:cubicBezTo>
                  <a:pt x="95" y="82"/>
                  <a:pt x="93" y="85"/>
                  <a:pt x="97" y="83"/>
                </a:cubicBezTo>
                <a:cubicBezTo>
                  <a:pt x="94" y="85"/>
                  <a:pt x="94" y="85"/>
                  <a:pt x="94" y="85"/>
                </a:cubicBezTo>
                <a:cubicBezTo>
                  <a:pt x="95" y="85"/>
                  <a:pt x="96" y="85"/>
                  <a:pt x="99" y="84"/>
                </a:cubicBezTo>
                <a:cubicBezTo>
                  <a:pt x="99" y="83"/>
                  <a:pt x="100" y="81"/>
                  <a:pt x="101" y="80"/>
                </a:cubicBezTo>
                <a:cubicBezTo>
                  <a:pt x="103" y="79"/>
                  <a:pt x="102" y="81"/>
                  <a:pt x="104" y="79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101" y="82"/>
                  <a:pt x="104" y="82"/>
                  <a:pt x="108" y="81"/>
                </a:cubicBezTo>
                <a:cubicBezTo>
                  <a:pt x="110" y="79"/>
                  <a:pt x="113" y="77"/>
                  <a:pt x="109" y="78"/>
                </a:cubicBezTo>
                <a:cubicBezTo>
                  <a:pt x="111" y="77"/>
                  <a:pt x="113" y="77"/>
                  <a:pt x="112" y="78"/>
                </a:cubicBezTo>
                <a:cubicBezTo>
                  <a:pt x="116" y="76"/>
                  <a:pt x="111" y="77"/>
                  <a:pt x="114" y="75"/>
                </a:cubicBezTo>
                <a:cubicBezTo>
                  <a:pt x="116" y="75"/>
                  <a:pt x="121" y="75"/>
                  <a:pt x="124" y="75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120" y="79"/>
                  <a:pt x="125" y="77"/>
                  <a:pt x="124" y="79"/>
                </a:cubicBezTo>
                <a:cubicBezTo>
                  <a:pt x="125" y="79"/>
                  <a:pt x="127" y="78"/>
                  <a:pt x="128" y="77"/>
                </a:cubicBezTo>
                <a:cubicBezTo>
                  <a:pt x="123" y="76"/>
                  <a:pt x="133" y="72"/>
                  <a:pt x="131" y="71"/>
                </a:cubicBezTo>
                <a:cubicBezTo>
                  <a:pt x="137" y="68"/>
                  <a:pt x="136" y="75"/>
                  <a:pt x="142" y="70"/>
                </a:cubicBezTo>
                <a:cubicBezTo>
                  <a:pt x="141" y="69"/>
                  <a:pt x="144" y="67"/>
                  <a:pt x="140" y="69"/>
                </a:cubicBezTo>
                <a:cubicBezTo>
                  <a:pt x="144" y="68"/>
                  <a:pt x="142" y="66"/>
                  <a:pt x="147" y="65"/>
                </a:cubicBezTo>
                <a:cubicBezTo>
                  <a:pt x="144" y="67"/>
                  <a:pt x="151" y="66"/>
                  <a:pt x="147" y="69"/>
                </a:cubicBezTo>
                <a:cubicBezTo>
                  <a:pt x="147" y="68"/>
                  <a:pt x="144" y="69"/>
                  <a:pt x="143" y="70"/>
                </a:cubicBezTo>
                <a:cubicBezTo>
                  <a:pt x="145" y="70"/>
                  <a:pt x="143" y="72"/>
                  <a:pt x="147" y="71"/>
                </a:cubicBezTo>
                <a:cubicBezTo>
                  <a:pt x="150" y="70"/>
                  <a:pt x="153" y="69"/>
                  <a:pt x="152" y="68"/>
                </a:cubicBezTo>
                <a:cubicBezTo>
                  <a:pt x="152" y="67"/>
                  <a:pt x="148" y="69"/>
                  <a:pt x="150" y="67"/>
                </a:cubicBezTo>
                <a:cubicBezTo>
                  <a:pt x="155" y="66"/>
                  <a:pt x="156" y="67"/>
                  <a:pt x="158" y="65"/>
                </a:cubicBezTo>
                <a:cubicBezTo>
                  <a:pt x="154" y="66"/>
                  <a:pt x="153" y="65"/>
                  <a:pt x="153" y="64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62" y="62"/>
                  <a:pt x="158" y="61"/>
                  <a:pt x="164" y="60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6" y="63"/>
                  <a:pt x="158" y="63"/>
                  <a:pt x="160" y="65"/>
                </a:cubicBezTo>
                <a:cubicBezTo>
                  <a:pt x="163" y="64"/>
                  <a:pt x="164" y="62"/>
                  <a:pt x="168" y="62"/>
                </a:cubicBezTo>
                <a:cubicBezTo>
                  <a:pt x="166" y="63"/>
                  <a:pt x="166" y="63"/>
                  <a:pt x="166" y="63"/>
                </a:cubicBezTo>
                <a:cubicBezTo>
                  <a:pt x="167" y="63"/>
                  <a:pt x="169" y="66"/>
                  <a:pt x="174" y="63"/>
                </a:cubicBezTo>
                <a:cubicBezTo>
                  <a:pt x="177" y="61"/>
                  <a:pt x="174" y="62"/>
                  <a:pt x="174" y="61"/>
                </a:cubicBezTo>
                <a:cubicBezTo>
                  <a:pt x="180" y="59"/>
                  <a:pt x="182" y="58"/>
                  <a:pt x="186" y="57"/>
                </a:cubicBezTo>
                <a:cubicBezTo>
                  <a:pt x="185" y="59"/>
                  <a:pt x="193" y="56"/>
                  <a:pt x="189" y="59"/>
                </a:cubicBezTo>
                <a:cubicBezTo>
                  <a:pt x="187" y="58"/>
                  <a:pt x="178" y="60"/>
                  <a:pt x="176" y="62"/>
                </a:cubicBezTo>
                <a:cubicBezTo>
                  <a:pt x="179" y="63"/>
                  <a:pt x="171" y="63"/>
                  <a:pt x="170" y="65"/>
                </a:cubicBezTo>
                <a:cubicBezTo>
                  <a:pt x="175" y="64"/>
                  <a:pt x="175" y="66"/>
                  <a:pt x="176" y="67"/>
                </a:cubicBezTo>
                <a:cubicBezTo>
                  <a:pt x="178" y="67"/>
                  <a:pt x="179" y="66"/>
                  <a:pt x="180" y="65"/>
                </a:cubicBezTo>
                <a:cubicBezTo>
                  <a:pt x="180" y="64"/>
                  <a:pt x="178" y="64"/>
                  <a:pt x="178" y="63"/>
                </a:cubicBezTo>
                <a:cubicBezTo>
                  <a:pt x="183" y="63"/>
                  <a:pt x="189" y="61"/>
                  <a:pt x="191" y="59"/>
                </a:cubicBezTo>
                <a:cubicBezTo>
                  <a:pt x="193" y="59"/>
                  <a:pt x="193" y="61"/>
                  <a:pt x="191" y="61"/>
                </a:cubicBezTo>
                <a:cubicBezTo>
                  <a:pt x="197" y="60"/>
                  <a:pt x="204" y="59"/>
                  <a:pt x="210" y="58"/>
                </a:cubicBezTo>
                <a:cubicBezTo>
                  <a:pt x="206" y="57"/>
                  <a:pt x="217" y="57"/>
                  <a:pt x="214" y="55"/>
                </a:cubicBezTo>
                <a:cubicBezTo>
                  <a:pt x="211" y="56"/>
                  <a:pt x="208" y="55"/>
                  <a:pt x="210" y="54"/>
                </a:cubicBezTo>
                <a:cubicBezTo>
                  <a:pt x="212" y="53"/>
                  <a:pt x="210" y="54"/>
                  <a:pt x="211" y="55"/>
                </a:cubicBezTo>
                <a:cubicBezTo>
                  <a:pt x="213" y="53"/>
                  <a:pt x="215" y="56"/>
                  <a:pt x="217" y="54"/>
                </a:cubicBezTo>
                <a:cubicBezTo>
                  <a:pt x="211" y="55"/>
                  <a:pt x="216" y="56"/>
                  <a:pt x="216" y="58"/>
                </a:cubicBezTo>
                <a:cubicBezTo>
                  <a:pt x="220" y="56"/>
                  <a:pt x="216" y="59"/>
                  <a:pt x="220" y="58"/>
                </a:cubicBezTo>
                <a:cubicBezTo>
                  <a:pt x="224" y="57"/>
                  <a:pt x="229" y="55"/>
                  <a:pt x="234" y="55"/>
                </a:cubicBezTo>
                <a:cubicBezTo>
                  <a:pt x="240" y="56"/>
                  <a:pt x="249" y="53"/>
                  <a:pt x="254" y="53"/>
                </a:cubicBezTo>
                <a:cubicBezTo>
                  <a:pt x="257" y="53"/>
                  <a:pt x="256" y="55"/>
                  <a:pt x="259" y="55"/>
                </a:cubicBezTo>
                <a:cubicBezTo>
                  <a:pt x="262" y="55"/>
                  <a:pt x="256" y="54"/>
                  <a:pt x="261" y="54"/>
                </a:cubicBezTo>
                <a:cubicBezTo>
                  <a:pt x="261" y="54"/>
                  <a:pt x="261" y="54"/>
                  <a:pt x="261" y="54"/>
                </a:cubicBezTo>
                <a:cubicBezTo>
                  <a:pt x="262" y="54"/>
                  <a:pt x="270" y="55"/>
                  <a:pt x="272" y="52"/>
                </a:cubicBezTo>
                <a:cubicBezTo>
                  <a:pt x="270" y="54"/>
                  <a:pt x="270" y="54"/>
                  <a:pt x="270" y="54"/>
                </a:cubicBezTo>
                <a:cubicBezTo>
                  <a:pt x="271" y="54"/>
                  <a:pt x="272" y="54"/>
                  <a:pt x="273" y="54"/>
                </a:cubicBezTo>
                <a:cubicBezTo>
                  <a:pt x="273" y="54"/>
                  <a:pt x="274" y="55"/>
                  <a:pt x="273" y="55"/>
                </a:cubicBezTo>
                <a:cubicBezTo>
                  <a:pt x="276" y="56"/>
                  <a:pt x="279" y="55"/>
                  <a:pt x="283" y="55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87" y="52"/>
                  <a:pt x="291" y="54"/>
                  <a:pt x="297" y="53"/>
                </a:cubicBezTo>
                <a:cubicBezTo>
                  <a:pt x="297" y="54"/>
                  <a:pt x="297" y="54"/>
                  <a:pt x="297" y="54"/>
                </a:cubicBezTo>
                <a:cubicBezTo>
                  <a:pt x="300" y="54"/>
                  <a:pt x="300" y="54"/>
                  <a:pt x="300" y="54"/>
                </a:cubicBezTo>
                <a:cubicBezTo>
                  <a:pt x="299" y="55"/>
                  <a:pt x="302" y="55"/>
                  <a:pt x="304" y="54"/>
                </a:cubicBezTo>
                <a:cubicBezTo>
                  <a:pt x="295" y="57"/>
                  <a:pt x="295" y="57"/>
                  <a:pt x="295" y="57"/>
                </a:cubicBezTo>
                <a:cubicBezTo>
                  <a:pt x="293" y="56"/>
                  <a:pt x="298" y="56"/>
                  <a:pt x="296" y="55"/>
                </a:cubicBezTo>
                <a:cubicBezTo>
                  <a:pt x="295" y="54"/>
                  <a:pt x="290" y="54"/>
                  <a:pt x="289" y="55"/>
                </a:cubicBezTo>
                <a:cubicBezTo>
                  <a:pt x="291" y="55"/>
                  <a:pt x="291" y="55"/>
                  <a:pt x="293" y="55"/>
                </a:cubicBezTo>
                <a:cubicBezTo>
                  <a:pt x="293" y="56"/>
                  <a:pt x="290" y="56"/>
                  <a:pt x="289" y="57"/>
                </a:cubicBezTo>
                <a:cubicBezTo>
                  <a:pt x="290" y="57"/>
                  <a:pt x="291" y="57"/>
                  <a:pt x="291" y="57"/>
                </a:cubicBezTo>
                <a:cubicBezTo>
                  <a:pt x="289" y="58"/>
                  <a:pt x="287" y="58"/>
                  <a:pt x="284" y="58"/>
                </a:cubicBezTo>
                <a:cubicBezTo>
                  <a:pt x="286" y="57"/>
                  <a:pt x="282" y="57"/>
                  <a:pt x="283" y="57"/>
                </a:cubicBezTo>
                <a:cubicBezTo>
                  <a:pt x="283" y="58"/>
                  <a:pt x="280" y="58"/>
                  <a:pt x="275" y="58"/>
                </a:cubicBezTo>
                <a:cubicBezTo>
                  <a:pt x="272" y="57"/>
                  <a:pt x="267" y="60"/>
                  <a:pt x="262" y="60"/>
                </a:cubicBezTo>
                <a:cubicBezTo>
                  <a:pt x="264" y="58"/>
                  <a:pt x="266" y="57"/>
                  <a:pt x="269" y="56"/>
                </a:cubicBezTo>
                <a:cubicBezTo>
                  <a:pt x="266" y="56"/>
                  <a:pt x="266" y="56"/>
                  <a:pt x="263" y="56"/>
                </a:cubicBezTo>
                <a:cubicBezTo>
                  <a:pt x="261" y="57"/>
                  <a:pt x="260" y="59"/>
                  <a:pt x="256" y="60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252" y="59"/>
                  <a:pt x="252" y="61"/>
                  <a:pt x="247" y="61"/>
                </a:cubicBezTo>
                <a:cubicBezTo>
                  <a:pt x="239" y="61"/>
                  <a:pt x="231" y="62"/>
                  <a:pt x="225" y="63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1" y="64"/>
                  <a:pt x="213" y="64"/>
                  <a:pt x="208" y="66"/>
                </a:cubicBezTo>
                <a:cubicBezTo>
                  <a:pt x="200" y="66"/>
                  <a:pt x="191" y="70"/>
                  <a:pt x="187" y="69"/>
                </a:cubicBezTo>
                <a:cubicBezTo>
                  <a:pt x="173" y="72"/>
                  <a:pt x="162" y="76"/>
                  <a:pt x="147" y="79"/>
                </a:cubicBezTo>
                <a:cubicBezTo>
                  <a:pt x="149" y="77"/>
                  <a:pt x="149" y="77"/>
                  <a:pt x="149" y="77"/>
                </a:cubicBezTo>
                <a:cubicBezTo>
                  <a:pt x="147" y="79"/>
                  <a:pt x="148" y="77"/>
                  <a:pt x="145" y="78"/>
                </a:cubicBezTo>
                <a:cubicBezTo>
                  <a:pt x="148" y="78"/>
                  <a:pt x="142" y="80"/>
                  <a:pt x="141" y="81"/>
                </a:cubicBezTo>
                <a:cubicBezTo>
                  <a:pt x="134" y="82"/>
                  <a:pt x="126" y="86"/>
                  <a:pt x="121" y="89"/>
                </a:cubicBezTo>
                <a:cubicBezTo>
                  <a:pt x="121" y="88"/>
                  <a:pt x="121" y="88"/>
                  <a:pt x="121" y="88"/>
                </a:cubicBezTo>
                <a:cubicBezTo>
                  <a:pt x="116" y="91"/>
                  <a:pt x="109" y="92"/>
                  <a:pt x="102" y="95"/>
                </a:cubicBezTo>
                <a:cubicBezTo>
                  <a:pt x="101" y="94"/>
                  <a:pt x="100" y="94"/>
                  <a:pt x="98" y="95"/>
                </a:cubicBezTo>
                <a:cubicBezTo>
                  <a:pt x="95" y="98"/>
                  <a:pt x="93" y="99"/>
                  <a:pt x="88" y="102"/>
                </a:cubicBezTo>
                <a:cubicBezTo>
                  <a:pt x="84" y="104"/>
                  <a:pt x="78" y="106"/>
                  <a:pt x="74" y="108"/>
                </a:cubicBezTo>
                <a:cubicBezTo>
                  <a:pt x="61" y="117"/>
                  <a:pt x="47" y="124"/>
                  <a:pt x="36" y="136"/>
                </a:cubicBezTo>
                <a:cubicBezTo>
                  <a:pt x="35" y="136"/>
                  <a:pt x="35" y="136"/>
                  <a:pt x="35" y="136"/>
                </a:cubicBezTo>
                <a:cubicBezTo>
                  <a:pt x="25" y="148"/>
                  <a:pt x="15" y="163"/>
                  <a:pt x="15" y="176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12" y="178"/>
                  <a:pt x="13" y="183"/>
                  <a:pt x="15" y="182"/>
                </a:cubicBezTo>
                <a:cubicBezTo>
                  <a:pt x="14" y="186"/>
                  <a:pt x="17" y="191"/>
                  <a:pt x="16" y="194"/>
                </a:cubicBezTo>
                <a:cubicBezTo>
                  <a:pt x="17" y="198"/>
                  <a:pt x="18" y="198"/>
                  <a:pt x="20" y="201"/>
                </a:cubicBezTo>
                <a:cubicBezTo>
                  <a:pt x="22" y="209"/>
                  <a:pt x="24" y="211"/>
                  <a:pt x="28" y="218"/>
                </a:cubicBezTo>
                <a:cubicBezTo>
                  <a:pt x="28" y="216"/>
                  <a:pt x="28" y="216"/>
                  <a:pt x="28" y="216"/>
                </a:cubicBezTo>
                <a:cubicBezTo>
                  <a:pt x="27" y="216"/>
                  <a:pt x="26" y="216"/>
                  <a:pt x="27" y="218"/>
                </a:cubicBezTo>
                <a:cubicBezTo>
                  <a:pt x="29" y="220"/>
                  <a:pt x="33" y="227"/>
                  <a:pt x="33" y="223"/>
                </a:cubicBezTo>
                <a:cubicBezTo>
                  <a:pt x="37" y="231"/>
                  <a:pt x="47" y="237"/>
                  <a:pt x="52" y="244"/>
                </a:cubicBezTo>
                <a:cubicBezTo>
                  <a:pt x="52" y="243"/>
                  <a:pt x="54" y="244"/>
                  <a:pt x="54" y="244"/>
                </a:cubicBezTo>
                <a:cubicBezTo>
                  <a:pt x="60" y="249"/>
                  <a:pt x="66" y="255"/>
                  <a:pt x="71" y="258"/>
                </a:cubicBezTo>
                <a:cubicBezTo>
                  <a:pt x="72" y="259"/>
                  <a:pt x="69" y="258"/>
                  <a:pt x="71" y="260"/>
                </a:cubicBezTo>
                <a:cubicBezTo>
                  <a:pt x="73" y="261"/>
                  <a:pt x="72" y="259"/>
                  <a:pt x="74" y="260"/>
                </a:cubicBezTo>
                <a:cubicBezTo>
                  <a:pt x="84" y="266"/>
                  <a:pt x="93" y="274"/>
                  <a:pt x="104" y="278"/>
                </a:cubicBezTo>
                <a:cubicBezTo>
                  <a:pt x="123" y="285"/>
                  <a:pt x="143" y="290"/>
                  <a:pt x="161" y="294"/>
                </a:cubicBezTo>
                <a:cubicBezTo>
                  <a:pt x="161" y="294"/>
                  <a:pt x="161" y="294"/>
                  <a:pt x="161" y="294"/>
                </a:cubicBezTo>
                <a:cubicBezTo>
                  <a:pt x="168" y="294"/>
                  <a:pt x="176" y="299"/>
                  <a:pt x="181" y="297"/>
                </a:cubicBezTo>
                <a:cubicBezTo>
                  <a:pt x="183" y="297"/>
                  <a:pt x="187" y="298"/>
                  <a:pt x="186" y="298"/>
                </a:cubicBezTo>
                <a:cubicBezTo>
                  <a:pt x="191" y="298"/>
                  <a:pt x="200" y="301"/>
                  <a:pt x="207" y="300"/>
                </a:cubicBezTo>
                <a:cubicBezTo>
                  <a:pt x="207" y="300"/>
                  <a:pt x="206" y="300"/>
                  <a:pt x="205" y="300"/>
                </a:cubicBezTo>
                <a:cubicBezTo>
                  <a:pt x="213" y="302"/>
                  <a:pt x="220" y="301"/>
                  <a:pt x="227" y="302"/>
                </a:cubicBezTo>
                <a:cubicBezTo>
                  <a:pt x="227" y="302"/>
                  <a:pt x="225" y="302"/>
                  <a:pt x="225" y="303"/>
                </a:cubicBezTo>
                <a:cubicBezTo>
                  <a:pt x="228" y="304"/>
                  <a:pt x="232" y="301"/>
                  <a:pt x="234" y="304"/>
                </a:cubicBezTo>
                <a:cubicBezTo>
                  <a:pt x="236" y="304"/>
                  <a:pt x="235" y="302"/>
                  <a:pt x="234" y="303"/>
                </a:cubicBezTo>
                <a:cubicBezTo>
                  <a:pt x="251" y="304"/>
                  <a:pt x="270" y="302"/>
                  <a:pt x="288" y="300"/>
                </a:cubicBezTo>
                <a:cubicBezTo>
                  <a:pt x="301" y="300"/>
                  <a:pt x="289" y="304"/>
                  <a:pt x="299" y="301"/>
                </a:cubicBezTo>
                <a:cubicBezTo>
                  <a:pt x="300" y="302"/>
                  <a:pt x="300" y="300"/>
                  <a:pt x="300" y="301"/>
                </a:cubicBezTo>
                <a:cubicBezTo>
                  <a:pt x="304" y="300"/>
                  <a:pt x="306" y="303"/>
                  <a:pt x="309" y="301"/>
                </a:cubicBezTo>
                <a:cubicBezTo>
                  <a:pt x="307" y="300"/>
                  <a:pt x="310" y="300"/>
                  <a:pt x="310" y="299"/>
                </a:cubicBezTo>
                <a:cubicBezTo>
                  <a:pt x="318" y="299"/>
                  <a:pt x="320" y="300"/>
                  <a:pt x="326" y="298"/>
                </a:cubicBezTo>
                <a:cubicBezTo>
                  <a:pt x="326" y="299"/>
                  <a:pt x="326" y="299"/>
                  <a:pt x="326" y="299"/>
                </a:cubicBezTo>
                <a:cubicBezTo>
                  <a:pt x="333" y="296"/>
                  <a:pt x="341" y="295"/>
                  <a:pt x="347" y="292"/>
                </a:cubicBezTo>
                <a:cubicBezTo>
                  <a:pt x="386" y="283"/>
                  <a:pt x="422" y="269"/>
                  <a:pt x="452" y="245"/>
                </a:cubicBezTo>
                <a:cubicBezTo>
                  <a:pt x="482" y="223"/>
                  <a:pt x="498" y="188"/>
                  <a:pt x="494" y="151"/>
                </a:cubicBezTo>
                <a:cubicBezTo>
                  <a:pt x="495" y="143"/>
                  <a:pt x="495" y="142"/>
                  <a:pt x="491" y="133"/>
                </a:cubicBezTo>
                <a:cubicBezTo>
                  <a:pt x="492" y="133"/>
                  <a:pt x="492" y="134"/>
                  <a:pt x="492" y="133"/>
                </a:cubicBezTo>
                <a:cubicBezTo>
                  <a:pt x="490" y="133"/>
                  <a:pt x="490" y="127"/>
                  <a:pt x="488" y="127"/>
                </a:cubicBezTo>
                <a:cubicBezTo>
                  <a:pt x="482" y="114"/>
                  <a:pt x="475" y="104"/>
                  <a:pt x="465" y="93"/>
                </a:cubicBezTo>
                <a:cubicBezTo>
                  <a:pt x="467" y="95"/>
                  <a:pt x="469" y="95"/>
                  <a:pt x="467" y="93"/>
                </a:cubicBezTo>
                <a:cubicBezTo>
                  <a:pt x="464" y="92"/>
                  <a:pt x="464" y="92"/>
                  <a:pt x="464" y="92"/>
                </a:cubicBezTo>
                <a:cubicBezTo>
                  <a:pt x="464" y="91"/>
                  <a:pt x="464" y="91"/>
                  <a:pt x="464" y="91"/>
                </a:cubicBezTo>
                <a:cubicBezTo>
                  <a:pt x="463" y="90"/>
                  <a:pt x="461" y="89"/>
                  <a:pt x="462" y="91"/>
                </a:cubicBezTo>
                <a:cubicBezTo>
                  <a:pt x="435" y="66"/>
                  <a:pt x="404" y="46"/>
                  <a:pt x="370" y="33"/>
                </a:cubicBezTo>
                <a:cubicBezTo>
                  <a:pt x="362" y="29"/>
                  <a:pt x="350" y="26"/>
                  <a:pt x="341" y="23"/>
                </a:cubicBezTo>
                <a:cubicBezTo>
                  <a:pt x="315" y="13"/>
                  <a:pt x="290" y="6"/>
                  <a:pt x="261" y="4"/>
                </a:cubicBezTo>
                <a:cubicBezTo>
                  <a:pt x="261" y="4"/>
                  <a:pt x="265" y="0"/>
                  <a:pt x="277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srgbClr val="FF0000"/>
              </a:solidFill>
              <a:latin typeface="Aptos" panose="02110004020202020204"/>
            </a:endParaRPr>
          </a:p>
        </p:txBody>
      </p:sp>
      <p:sp>
        <p:nvSpPr>
          <p:cNvPr id="7" name="Freeform 40">
            <a:extLst>
              <a:ext uri="{FF2B5EF4-FFF2-40B4-BE49-F238E27FC236}">
                <a16:creationId xmlns:a16="http://schemas.microsoft.com/office/drawing/2014/main" id="{45C8E986-14AA-7251-D633-61EB01CA7A41}"/>
              </a:ext>
            </a:extLst>
          </p:cNvPr>
          <p:cNvSpPr>
            <a:spLocks/>
          </p:cNvSpPr>
          <p:nvPr/>
        </p:nvSpPr>
        <p:spPr bwMode="auto">
          <a:xfrm rot="2164958">
            <a:off x="5685733" y="4026085"/>
            <a:ext cx="5558658" cy="1176138"/>
          </a:xfrm>
          <a:custGeom>
            <a:avLst/>
            <a:gdLst/>
            <a:ahLst/>
            <a:cxnLst>
              <a:cxn ang="0">
                <a:pos x="60" y="12"/>
              </a:cxn>
              <a:cxn ang="0">
                <a:pos x="143" y="66"/>
              </a:cxn>
              <a:cxn ang="0">
                <a:pos x="132" y="70"/>
              </a:cxn>
              <a:cxn ang="0">
                <a:pos x="11" y="60"/>
              </a:cxn>
              <a:cxn ang="0">
                <a:pos x="11" y="71"/>
              </a:cxn>
              <a:cxn ang="0">
                <a:pos x="117" y="77"/>
              </a:cxn>
              <a:cxn ang="0">
                <a:pos x="100" y="87"/>
              </a:cxn>
              <a:cxn ang="0">
                <a:pos x="75" y="107"/>
              </a:cxn>
              <a:cxn ang="0">
                <a:pos x="79" y="112"/>
              </a:cxn>
              <a:cxn ang="0">
                <a:pos x="104" y="94"/>
              </a:cxn>
              <a:cxn ang="0">
                <a:pos x="132" y="81"/>
              </a:cxn>
              <a:cxn ang="0">
                <a:pos x="140" y="78"/>
              </a:cxn>
              <a:cxn ang="0">
                <a:pos x="143" y="78"/>
              </a:cxn>
              <a:cxn ang="0">
                <a:pos x="145" y="76"/>
              </a:cxn>
              <a:cxn ang="0">
                <a:pos x="148" y="75"/>
              </a:cxn>
              <a:cxn ang="0">
                <a:pos x="157" y="72"/>
              </a:cxn>
              <a:cxn ang="0">
                <a:pos x="159" y="71"/>
              </a:cxn>
              <a:cxn ang="0">
                <a:pos x="159" y="71"/>
              </a:cxn>
              <a:cxn ang="0">
                <a:pos x="160" y="71"/>
              </a:cxn>
              <a:cxn ang="0">
                <a:pos x="160" y="62"/>
              </a:cxn>
              <a:cxn ang="0">
                <a:pos x="160" y="62"/>
              </a:cxn>
              <a:cxn ang="0">
                <a:pos x="159" y="62"/>
              </a:cxn>
              <a:cxn ang="0">
                <a:pos x="158" y="61"/>
              </a:cxn>
              <a:cxn ang="0">
                <a:pos x="154" y="59"/>
              </a:cxn>
              <a:cxn ang="0">
                <a:pos x="68" y="3"/>
              </a:cxn>
              <a:cxn ang="0">
                <a:pos x="60" y="12"/>
              </a:cxn>
            </a:cxnLst>
            <a:rect l="0" t="0" r="r" b="b"/>
            <a:pathLst>
              <a:path w="160" h="118">
                <a:moveTo>
                  <a:pt x="60" y="12"/>
                </a:moveTo>
                <a:cubicBezTo>
                  <a:pt x="66" y="19"/>
                  <a:pt x="102" y="46"/>
                  <a:pt x="143" y="66"/>
                </a:cubicBezTo>
                <a:cubicBezTo>
                  <a:pt x="139" y="67"/>
                  <a:pt x="136" y="69"/>
                  <a:pt x="132" y="70"/>
                </a:cubicBezTo>
                <a:cubicBezTo>
                  <a:pt x="101" y="66"/>
                  <a:pt x="15" y="57"/>
                  <a:pt x="11" y="60"/>
                </a:cubicBezTo>
                <a:cubicBezTo>
                  <a:pt x="7" y="63"/>
                  <a:pt x="0" y="70"/>
                  <a:pt x="11" y="71"/>
                </a:cubicBezTo>
                <a:cubicBezTo>
                  <a:pt x="19" y="72"/>
                  <a:pt x="81" y="76"/>
                  <a:pt x="117" y="77"/>
                </a:cubicBezTo>
                <a:cubicBezTo>
                  <a:pt x="111" y="80"/>
                  <a:pt x="105" y="84"/>
                  <a:pt x="100" y="87"/>
                </a:cubicBezTo>
                <a:cubicBezTo>
                  <a:pt x="84" y="97"/>
                  <a:pt x="76" y="106"/>
                  <a:pt x="75" y="107"/>
                </a:cubicBezTo>
                <a:cubicBezTo>
                  <a:pt x="73" y="114"/>
                  <a:pt x="71" y="118"/>
                  <a:pt x="79" y="112"/>
                </a:cubicBezTo>
                <a:cubicBezTo>
                  <a:pt x="79" y="112"/>
                  <a:pt x="88" y="104"/>
                  <a:pt x="104" y="94"/>
                </a:cubicBezTo>
                <a:cubicBezTo>
                  <a:pt x="111" y="90"/>
                  <a:pt x="121" y="85"/>
                  <a:pt x="132" y="81"/>
                </a:cubicBezTo>
                <a:cubicBezTo>
                  <a:pt x="134" y="80"/>
                  <a:pt x="137" y="79"/>
                  <a:pt x="140" y="78"/>
                </a:cubicBezTo>
                <a:cubicBezTo>
                  <a:pt x="142" y="78"/>
                  <a:pt x="142" y="78"/>
                  <a:pt x="143" y="78"/>
                </a:cubicBezTo>
                <a:cubicBezTo>
                  <a:pt x="144" y="77"/>
                  <a:pt x="144" y="77"/>
                  <a:pt x="145" y="76"/>
                </a:cubicBezTo>
                <a:cubicBezTo>
                  <a:pt x="146" y="76"/>
                  <a:pt x="147" y="75"/>
                  <a:pt x="148" y="75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59" y="73"/>
                  <a:pt x="160" y="54"/>
                  <a:pt x="160" y="62"/>
                </a:cubicBezTo>
                <a:cubicBezTo>
                  <a:pt x="160" y="62"/>
                  <a:pt x="160" y="62"/>
                  <a:pt x="160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09" y="37"/>
                  <a:pt x="71" y="5"/>
                  <a:pt x="68" y="3"/>
                </a:cubicBezTo>
                <a:cubicBezTo>
                  <a:pt x="60" y="2"/>
                  <a:pt x="47" y="0"/>
                  <a:pt x="60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285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C8992E82-6167-404E-9C95-B10B69702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833" y="395380"/>
            <a:ext cx="3812055" cy="206698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6416D8B-8405-4237-AD18-1A5BB0D9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53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5BE532FC-569D-491C-99D4-E9396222277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76733772"/>
              </p:ext>
            </p:extLst>
          </p:nvPr>
        </p:nvGraphicFramePr>
        <p:xfrm>
          <a:off x="720551" y="1348516"/>
          <a:ext cx="16416338" cy="7774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4F04007C-7E73-442E-AE81-5E50E62F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19" y="128495"/>
            <a:ext cx="12604282" cy="1457325"/>
          </a:xfrm>
        </p:spPr>
        <p:txBody>
          <a:bodyPr>
            <a:normAutofit/>
          </a:bodyPr>
          <a:lstStyle/>
          <a:p>
            <a:r>
              <a:rPr lang="pl-PL" sz="4200"/>
              <a:t>Błąd kodu arkusza na naklejce i na stronie tytułowej arkusza</a:t>
            </a:r>
          </a:p>
        </p:txBody>
      </p:sp>
      <p:grpSp>
        <p:nvGrpSpPr>
          <p:cNvPr id="6" name="Grupa 6">
            <a:extLst>
              <a:ext uri="{FF2B5EF4-FFF2-40B4-BE49-F238E27FC236}">
                <a16:creationId xmlns:a16="http://schemas.microsoft.com/office/drawing/2014/main" id="{FFD5EA38-F666-49B1-9A24-33045EC86857}"/>
              </a:ext>
            </a:extLst>
          </p:cNvPr>
          <p:cNvGrpSpPr/>
          <p:nvPr/>
        </p:nvGrpSpPr>
        <p:grpSpPr>
          <a:xfrm>
            <a:off x="2270183" y="1741198"/>
            <a:ext cx="1418421" cy="1939733"/>
            <a:chOff x="754062" y="1608137"/>
            <a:chExt cx="1593851" cy="217963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D1D619-E585-4D65-96A5-5E365021D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43063"/>
              <a:ext cx="1593851" cy="2144713"/>
            </a:xfrm>
            <a:custGeom>
              <a:avLst/>
              <a:gdLst>
                <a:gd name="T0" fmla="*/ 415 w 795"/>
                <a:gd name="T1" fmla="*/ 354 h 1069"/>
                <a:gd name="T2" fmla="*/ 313 w 795"/>
                <a:gd name="T3" fmla="*/ 354 h 1069"/>
                <a:gd name="T4" fmla="*/ 261 w 795"/>
                <a:gd name="T5" fmla="*/ 353 h 1069"/>
                <a:gd name="T6" fmla="*/ 255 w 795"/>
                <a:gd name="T7" fmla="*/ 238 h 1069"/>
                <a:gd name="T8" fmla="*/ 299 w 795"/>
                <a:gd name="T9" fmla="*/ 132 h 1069"/>
                <a:gd name="T10" fmla="*/ 255 w 795"/>
                <a:gd name="T11" fmla="*/ 46 h 1069"/>
                <a:gd name="T12" fmla="*/ 303 w 795"/>
                <a:gd name="T13" fmla="*/ 86 h 1069"/>
                <a:gd name="T14" fmla="*/ 425 w 795"/>
                <a:gd name="T15" fmla="*/ 77 h 1069"/>
                <a:gd name="T16" fmla="*/ 482 w 795"/>
                <a:gd name="T17" fmla="*/ 114 h 1069"/>
                <a:gd name="T18" fmla="*/ 507 w 795"/>
                <a:gd name="T19" fmla="*/ 180 h 1069"/>
                <a:gd name="T20" fmla="*/ 599 w 795"/>
                <a:gd name="T21" fmla="*/ 205 h 1069"/>
                <a:gd name="T22" fmla="*/ 574 w 795"/>
                <a:gd name="T23" fmla="*/ 323 h 1069"/>
                <a:gd name="T24" fmla="*/ 351 w 795"/>
                <a:gd name="T25" fmla="*/ 657 h 1069"/>
                <a:gd name="T26" fmla="*/ 371 w 795"/>
                <a:gd name="T27" fmla="*/ 509 h 1069"/>
                <a:gd name="T28" fmla="*/ 412 w 795"/>
                <a:gd name="T29" fmla="*/ 537 h 1069"/>
                <a:gd name="T30" fmla="*/ 416 w 795"/>
                <a:gd name="T31" fmla="*/ 661 h 1069"/>
                <a:gd name="T32" fmla="*/ 405 w 795"/>
                <a:gd name="T33" fmla="*/ 716 h 1069"/>
                <a:gd name="T34" fmla="*/ 770 w 795"/>
                <a:gd name="T35" fmla="*/ 928 h 1069"/>
                <a:gd name="T36" fmla="*/ 732 w 795"/>
                <a:gd name="T37" fmla="*/ 873 h 1069"/>
                <a:gd name="T38" fmla="*/ 771 w 795"/>
                <a:gd name="T39" fmla="*/ 763 h 1069"/>
                <a:gd name="T40" fmla="*/ 771 w 795"/>
                <a:gd name="T41" fmla="*/ 650 h 1069"/>
                <a:gd name="T42" fmla="*/ 747 w 795"/>
                <a:gd name="T43" fmla="*/ 584 h 1069"/>
                <a:gd name="T44" fmla="*/ 594 w 795"/>
                <a:gd name="T45" fmla="*/ 597 h 1069"/>
                <a:gd name="T46" fmla="*/ 571 w 795"/>
                <a:gd name="T47" fmla="*/ 540 h 1069"/>
                <a:gd name="T48" fmla="*/ 527 w 795"/>
                <a:gd name="T49" fmla="*/ 498 h 1069"/>
                <a:gd name="T50" fmla="*/ 490 w 795"/>
                <a:gd name="T51" fmla="*/ 470 h 1069"/>
                <a:gd name="T52" fmla="*/ 513 w 795"/>
                <a:gd name="T53" fmla="*/ 556 h 1069"/>
                <a:gd name="T54" fmla="*/ 486 w 795"/>
                <a:gd name="T55" fmla="*/ 693 h 1069"/>
                <a:gd name="T56" fmla="*/ 474 w 795"/>
                <a:gd name="T57" fmla="*/ 773 h 1069"/>
                <a:gd name="T58" fmla="*/ 312 w 795"/>
                <a:gd name="T59" fmla="*/ 774 h 1069"/>
                <a:gd name="T60" fmla="*/ 316 w 795"/>
                <a:gd name="T61" fmla="*/ 700 h 1069"/>
                <a:gd name="T62" fmla="*/ 303 w 795"/>
                <a:gd name="T63" fmla="*/ 611 h 1069"/>
                <a:gd name="T64" fmla="*/ 239 w 795"/>
                <a:gd name="T65" fmla="*/ 569 h 1069"/>
                <a:gd name="T66" fmla="*/ 228 w 795"/>
                <a:gd name="T67" fmla="*/ 466 h 1069"/>
                <a:gd name="T68" fmla="*/ 91 w 795"/>
                <a:gd name="T69" fmla="*/ 541 h 1069"/>
                <a:gd name="T70" fmla="*/ 129 w 795"/>
                <a:gd name="T71" fmla="*/ 609 h 1069"/>
                <a:gd name="T72" fmla="*/ 118 w 795"/>
                <a:gd name="T73" fmla="*/ 682 h 1069"/>
                <a:gd name="T74" fmla="*/ 96 w 795"/>
                <a:gd name="T75" fmla="*/ 772 h 1069"/>
                <a:gd name="T76" fmla="*/ 66 w 795"/>
                <a:gd name="T77" fmla="*/ 847 h 1069"/>
                <a:gd name="T78" fmla="*/ 54 w 795"/>
                <a:gd name="T79" fmla="*/ 930 h 1069"/>
                <a:gd name="T80" fmla="*/ 49 w 795"/>
                <a:gd name="T81" fmla="*/ 1008 h 1069"/>
                <a:gd name="T82" fmla="*/ 156 w 795"/>
                <a:gd name="T83" fmla="*/ 1005 h 1069"/>
                <a:gd name="T84" fmla="*/ 156 w 795"/>
                <a:gd name="T85" fmla="*/ 914 h 1069"/>
                <a:gd name="T86" fmla="*/ 109 w 795"/>
                <a:gd name="T87" fmla="*/ 852 h 1069"/>
                <a:gd name="T88" fmla="*/ 178 w 795"/>
                <a:gd name="T89" fmla="*/ 765 h 1069"/>
                <a:gd name="T90" fmla="*/ 211 w 795"/>
                <a:gd name="T91" fmla="*/ 837 h 1069"/>
                <a:gd name="T92" fmla="*/ 249 w 795"/>
                <a:gd name="T93" fmla="*/ 872 h 1069"/>
                <a:gd name="T94" fmla="*/ 220 w 795"/>
                <a:gd name="T95" fmla="*/ 972 h 1069"/>
                <a:gd name="T96" fmla="*/ 303 w 795"/>
                <a:gd name="T97" fmla="*/ 981 h 1069"/>
                <a:gd name="T98" fmla="*/ 428 w 795"/>
                <a:gd name="T99" fmla="*/ 979 h 1069"/>
                <a:gd name="T100" fmla="*/ 520 w 795"/>
                <a:gd name="T101" fmla="*/ 986 h 1069"/>
                <a:gd name="T102" fmla="*/ 546 w 795"/>
                <a:gd name="T103" fmla="*/ 1041 h 1069"/>
                <a:gd name="T104" fmla="*/ 565 w 795"/>
                <a:gd name="T105" fmla="*/ 985 h 1069"/>
                <a:gd name="T106" fmla="*/ 584 w 795"/>
                <a:gd name="T107" fmla="*/ 893 h 1069"/>
                <a:gd name="T108" fmla="*/ 600 w 795"/>
                <a:gd name="T109" fmla="*/ 788 h 1069"/>
                <a:gd name="T110" fmla="*/ 657 w 795"/>
                <a:gd name="T111" fmla="*/ 767 h 1069"/>
                <a:gd name="T112" fmla="*/ 640 w 795"/>
                <a:gd name="T113" fmla="*/ 890 h 1069"/>
                <a:gd name="T114" fmla="*/ 668 w 795"/>
                <a:gd name="T115" fmla="*/ 959 h 1069"/>
                <a:gd name="T116" fmla="*/ 718 w 795"/>
                <a:gd name="T117" fmla="*/ 1061 h 1069"/>
                <a:gd name="T118" fmla="*/ 502 w 795"/>
                <a:gd name="T119" fmla="*/ 443 h 1069"/>
                <a:gd name="T120" fmla="*/ 134 w 795"/>
                <a:gd name="T121" fmla="*/ 1001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5" h="1069">
                  <a:moveTo>
                    <a:pt x="574" y="323"/>
                  </a:moveTo>
                  <a:cubicBezTo>
                    <a:pt x="571" y="324"/>
                    <a:pt x="568" y="325"/>
                    <a:pt x="565" y="325"/>
                  </a:cubicBezTo>
                  <a:cubicBezTo>
                    <a:pt x="547" y="332"/>
                    <a:pt x="465" y="381"/>
                    <a:pt x="433" y="400"/>
                  </a:cubicBezTo>
                  <a:cubicBezTo>
                    <a:pt x="395" y="422"/>
                    <a:pt x="395" y="422"/>
                    <a:pt x="387" y="420"/>
                  </a:cubicBezTo>
                  <a:cubicBezTo>
                    <a:pt x="383" y="419"/>
                    <a:pt x="379" y="416"/>
                    <a:pt x="376" y="412"/>
                  </a:cubicBezTo>
                  <a:cubicBezTo>
                    <a:pt x="368" y="396"/>
                    <a:pt x="381" y="383"/>
                    <a:pt x="415" y="354"/>
                  </a:cubicBezTo>
                  <a:cubicBezTo>
                    <a:pt x="428" y="342"/>
                    <a:pt x="444" y="328"/>
                    <a:pt x="461" y="314"/>
                  </a:cubicBezTo>
                  <a:cubicBezTo>
                    <a:pt x="434" y="330"/>
                    <a:pt x="407" y="346"/>
                    <a:pt x="387" y="358"/>
                  </a:cubicBezTo>
                  <a:cubicBezTo>
                    <a:pt x="369" y="368"/>
                    <a:pt x="354" y="377"/>
                    <a:pt x="344" y="383"/>
                  </a:cubicBezTo>
                  <a:cubicBezTo>
                    <a:pt x="322" y="396"/>
                    <a:pt x="320" y="397"/>
                    <a:pt x="312" y="394"/>
                  </a:cubicBezTo>
                  <a:cubicBezTo>
                    <a:pt x="307" y="393"/>
                    <a:pt x="303" y="390"/>
                    <a:pt x="301" y="386"/>
                  </a:cubicBezTo>
                  <a:cubicBezTo>
                    <a:pt x="293" y="372"/>
                    <a:pt x="305" y="361"/>
                    <a:pt x="313" y="354"/>
                  </a:cubicBezTo>
                  <a:cubicBezTo>
                    <a:pt x="319" y="349"/>
                    <a:pt x="327" y="342"/>
                    <a:pt x="339" y="333"/>
                  </a:cubicBezTo>
                  <a:cubicBezTo>
                    <a:pt x="360" y="317"/>
                    <a:pt x="388" y="295"/>
                    <a:pt x="418" y="272"/>
                  </a:cubicBezTo>
                  <a:cubicBezTo>
                    <a:pt x="420" y="271"/>
                    <a:pt x="421" y="270"/>
                    <a:pt x="422" y="269"/>
                  </a:cubicBezTo>
                  <a:cubicBezTo>
                    <a:pt x="414" y="274"/>
                    <a:pt x="405" y="278"/>
                    <a:pt x="397" y="283"/>
                  </a:cubicBezTo>
                  <a:cubicBezTo>
                    <a:pt x="364" y="301"/>
                    <a:pt x="334" y="319"/>
                    <a:pt x="312" y="331"/>
                  </a:cubicBezTo>
                  <a:cubicBezTo>
                    <a:pt x="269" y="355"/>
                    <a:pt x="269" y="355"/>
                    <a:pt x="261" y="353"/>
                  </a:cubicBezTo>
                  <a:cubicBezTo>
                    <a:pt x="256" y="352"/>
                    <a:pt x="252" y="349"/>
                    <a:pt x="250" y="344"/>
                  </a:cubicBezTo>
                  <a:cubicBezTo>
                    <a:pt x="240" y="328"/>
                    <a:pt x="254" y="315"/>
                    <a:pt x="300" y="280"/>
                  </a:cubicBezTo>
                  <a:cubicBezTo>
                    <a:pt x="312" y="270"/>
                    <a:pt x="327" y="259"/>
                    <a:pt x="342" y="248"/>
                  </a:cubicBezTo>
                  <a:cubicBezTo>
                    <a:pt x="233" y="311"/>
                    <a:pt x="229" y="310"/>
                    <a:pt x="219" y="307"/>
                  </a:cubicBezTo>
                  <a:cubicBezTo>
                    <a:pt x="215" y="306"/>
                    <a:pt x="210" y="303"/>
                    <a:pt x="208" y="298"/>
                  </a:cubicBezTo>
                  <a:cubicBezTo>
                    <a:pt x="199" y="281"/>
                    <a:pt x="214" y="270"/>
                    <a:pt x="255" y="238"/>
                  </a:cubicBezTo>
                  <a:cubicBezTo>
                    <a:pt x="268" y="228"/>
                    <a:pt x="283" y="217"/>
                    <a:pt x="299" y="205"/>
                  </a:cubicBezTo>
                  <a:cubicBezTo>
                    <a:pt x="226" y="247"/>
                    <a:pt x="217" y="248"/>
                    <a:pt x="208" y="246"/>
                  </a:cubicBezTo>
                  <a:cubicBezTo>
                    <a:pt x="203" y="244"/>
                    <a:pt x="199" y="241"/>
                    <a:pt x="196" y="237"/>
                  </a:cubicBezTo>
                  <a:cubicBezTo>
                    <a:pt x="189" y="223"/>
                    <a:pt x="200" y="213"/>
                    <a:pt x="209" y="206"/>
                  </a:cubicBezTo>
                  <a:cubicBezTo>
                    <a:pt x="214" y="201"/>
                    <a:pt x="222" y="194"/>
                    <a:pt x="233" y="185"/>
                  </a:cubicBezTo>
                  <a:cubicBezTo>
                    <a:pt x="251" y="171"/>
                    <a:pt x="274" y="152"/>
                    <a:pt x="299" y="132"/>
                  </a:cubicBezTo>
                  <a:cubicBezTo>
                    <a:pt x="216" y="180"/>
                    <a:pt x="216" y="180"/>
                    <a:pt x="207" y="177"/>
                  </a:cubicBezTo>
                  <a:cubicBezTo>
                    <a:pt x="202" y="176"/>
                    <a:pt x="198" y="173"/>
                    <a:pt x="195" y="169"/>
                  </a:cubicBezTo>
                  <a:cubicBezTo>
                    <a:pt x="188" y="155"/>
                    <a:pt x="196" y="147"/>
                    <a:pt x="223" y="118"/>
                  </a:cubicBezTo>
                  <a:cubicBezTo>
                    <a:pt x="233" y="107"/>
                    <a:pt x="246" y="93"/>
                    <a:pt x="260" y="79"/>
                  </a:cubicBezTo>
                  <a:cubicBezTo>
                    <a:pt x="255" y="78"/>
                    <a:pt x="251" y="75"/>
                    <a:pt x="248" y="71"/>
                  </a:cubicBezTo>
                  <a:cubicBezTo>
                    <a:pt x="244" y="62"/>
                    <a:pt x="247" y="51"/>
                    <a:pt x="255" y="46"/>
                  </a:cubicBezTo>
                  <a:cubicBezTo>
                    <a:pt x="257" y="45"/>
                    <a:pt x="259" y="44"/>
                    <a:pt x="261" y="44"/>
                  </a:cubicBezTo>
                  <a:cubicBezTo>
                    <a:pt x="268" y="41"/>
                    <a:pt x="287" y="29"/>
                    <a:pt x="299" y="22"/>
                  </a:cubicBezTo>
                  <a:cubicBezTo>
                    <a:pt x="334" y="1"/>
                    <a:pt x="336" y="0"/>
                    <a:pt x="344" y="2"/>
                  </a:cubicBezTo>
                  <a:cubicBezTo>
                    <a:pt x="349" y="4"/>
                    <a:pt x="353" y="7"/>
                    <a:pt x="356" y="11"/>
                  </a:cubicBezTo>
                  <a:cubicBezTo>
                    <a:pt x="362" y="23"/>
                    <a:pt x="356" y="30"/>
                    <a:pt x="338" y="49"/>
                  </a:cubicBezTo>
                  <a:cubicBezTo>
                    <a:pt x="329" y="59"/>
                    <a:pt x="316" y="72"/>
                    <a:pt x="303" y="86"/>
                  </a:cubicBezTo>
                  <a:cubicBezTo>
                    <a:pt x="301" y="88"/>
                    <a:pt x="300" y="89"/>
                    <a:pt x="298" y="91"/>
                  </a:cubicBezTo>
                  <a:cubicBezTo>
                    <a:pt x="300" y="90"/>
                    <a:pt x="301" y="89"/>
                    <a:pt x="303" y="88"/>
                  </a:cubicBezTo>
                  <a:cubicBezTo>
                    <a:pt x="448" y="4"/>
                    <a:pt x="450" y="4"/>
                    <a:pt x="460" y="7"/>
                  </a:cubicBezTo>
                  <a:cubicBezTo>
                    <a:pt x="465" y="8"/>
                    <a:pt x="469" y="12"/>
                    <a:pt x="471" y="16"/>
                  </a:cubicBezTo>
                  <a:cubicBezTo>
                    <a:pt x="479" y="30"/>
                    <a:pt x="468" y="40"/>
                    <a:pt x="457" y="50"/>
                  </a:cubicBezTo>
                  <a:cubicBezTo>
                    <a:pt x="450" y="56"/>
                    <a:pt x="439" y="65"/>
                    <a:pt x="425" y="77"/>
                  </a:cubicBezTo>
                  <a:cubicBezTo>
                    <a:pt x="409" y="90"/>
                    <a:pt x="389" y="106"/>
                    <a:pt x="369" y="122"/>
                  </a:cubicBezTo>
                  <a:cubicBezTo>
                    <a:pt x="375" y="118"/>
                    <a:pt x="382" y="115"/>
                    <a:pt x="388" y="111"/>
                  </a:cubicBezTo>
                  <a:cubicBezTo>
                    <a:pt x="510" y="38"/>
                    <a:pt x="511" y="39"/>
                    <a:pt x="521" y="42"/>
                  </a:cubicBezTo>
                  <a:cubicBezTo>
                    <a:pt x="526" y="43"/>
                    <a:pt x="530" y="46"/>
                    <a:pt x="532" y="50"/>
                  </a:cubicBezTo>
                  <a:cubicBezTo>
                    <a:pt x="540" y="65"/>
                    <a:pt x="527" y="77"/>
                    <a:pt x="517" y="86"/>
                  </a:cubicBezTo>
                  <a:cubicBezTo>
                    <a:pt x="509" y="93"/>
                    <a:pt x="497" y="102"/>
                    <a:pt x="482" y="114"/>
                  </a:cubicBezTo>
                  <a:cubicBezTo>
                    <a:pt x="464" y="128"/>
                    <a:pt x="442" y="144"/>
                    <a:pt x="419" y="161"/>
                  </a:cubicBezTo>
                  <a:cubicBezTo>
                    <a:pt x="544" y="88"/>
                    <a:pt x="545" y="88"/>
                    <a:pt x="556" y="91"/>
                  </a:cubicBezTo>
                  <a:cubicBezTo>
                    <a:pt x="560" y="92"/>
                    <a:pt x="565" y="95"/>
                    <a:pt x="567" y="99"/>
                  </a:cubicBezTo>
                  <a:cubicBezTo>
                    <a:pt x="576" y="116"/>
                    <a:pt x="562" y="128"/>
                    <a:pt x="522" y="158"/>
                  </a:cubicBezTo>
                  <a:cubicBezTo>
                    <a:pt x="503" y="173"/>
                    <a:pt x="480" y="190"/>
                    <a:pt x="455" y="209"/>
                  </a:cubicBezTo>
                  <a:cubicBezTo>
                    <a:pt x="473" y="198"/>
                    <a:pt x="491" y="189"/>
                    <a:pt x="507" y="180"/>
                  </a:cubicBezTo>
                  <a:cubicBezTo>
                    <a:pt x="576" y="141"/>
                    <a:pt x="576" y="141"/>
                    <a:pt x="585" y="144"/>
                  </a:cubicBezTo>
                  <a:cubicBezTo>
                    <a:pt x="590" y="145"/>
                    <a:pt x="593" y="148"/>
                    <a:pt x="596" y="153"/>
                  </a:cubicBezTo>
                  <a:cubicBezTo>
                    <a:pt x="604" y="167"/>
                    <a:pt x="590" y="180"/>
                    <a:pt x="581" y="189"/>
                  </a:cubicBezTo>
                  <a:cubicBezTo>
                    <a:pt x="573" y="196"/>
                    <a:pt x="561" y="206"/>
                    <a:pt x="545" y="219"/>
                  </a:cubicBezTo>
                  <a:cubicBezTo>
                    <a:pt x="536" y="226"/>
                    <a:pt x="527" y="234"/>
                    <a:pt x="517" y="242"/>
                  </a:cubicBezTo>
                  <a:cubicBezTo>
                    <a:pt x="587" y="202"/>
                    <a:pt x="592" y="203"/>
                    <a:pt x="599" y="205"/>
                  </a:cubicBezTo>
                  <a:cubicBezTo>
                    <a:pt x="604" y="207"/>
                    <a:pt x="608" y="210"/>
                    <a:pt x="611" y="214"/>
                  </a:cubicBezTo>
                  <a:cubicBezTo>
                    <a:pt x="619" y="229"/>
                    <a:pt x="607" y="240"/>
                    <a:pt x="580" y="263"/>
                  </a:cubicBezTo>
                  <a:cubicBezTo>
                    <a:pt x="569" y="273"/>
                    <a:pt x="554" y="285"/>
                    <a:pt x="538" y="298"/>
                  </a:cubicBezTo>
                  <a:cubicBezTo>
                    <a:pt x="560" y="287"/>
                    <a:pt x="564" y="288"/>
                    <a:pt x="569" y="289"/>
                  </a:cubicBezTo>
                  <a:cubicBezTo>
                    <a:pt x="574" y="291"/>
                    <a:pt x="578" y="294"/>
                    <a:pt x="581" y="298"/>
                  </a:cubicBezTo>
                  <a:cubicBezTo>
                    <a:pt x="585" y="307"/>
                    <a:pt x="582" y="318"/>
                    <a:pt x="574" y="323"/>
                  </a:cubicBezTo>
                  <a:close/>
                  <a:moveTo>
                    <a:pt x="391" y="725"/>
                  </a:moveTo>
                  <a:cubicBezTo>
                    <a:pt x="385" y="729"/>
                    <a:pt x="380" y="730"/>
                    <a:pt x="375" y="728"/>
                  </a:cubicBezTo>
                  <a:cubicBezTo>
                    <a:pt x="370" y="727"/>
                    <a:pt x="365" y="724"/>
                    <a:pt x="363" y="719"/>
                  </a:cubicBezTo>
                  <a:cubicBezTo>
                    <a:pt x="359" y="712"/>
                    <a:pt x="359" y="711"/>
                    <a:pt x="377" y="664"/>
                  </a:cubicBezTo>
                  <a:cubicBezTo>
                    <a:pt x="371" y="666"/>
                    <a:pt x="367" y="667"/>
                    <a:pt x="363" y="665"/>
                  </a:cubicBezTo>
                  <a:cubicBezTo>
                    <a:pt x="358" y="664"/>
                    <a:pt x="354" y="661"/>
                    <a:pt x="351" y="657"/>
                  </a:cubicBezTo>
                  <a:cubicBezTo>
                    <a:pt x="347" y="648"/>
                    <a:pt x="347" y="648"/>
                    <a:pt x="370" y="597"/>
                  </a:cubicBezTo>
                  <a:cubicBezTo>
                    <a:pt x="372" y="592"/>
                    <a:pt x="375" y="586"/>
                    <a:pt x="377" y="581"/>
                  </a:cubicBezTo>
                  <a:cubicBezTo>
                    <a:pt x="376" y="580"/>
                    <a:pt x="375" y="578"/>
                    <a:pt x="375" y="577"/>
                  </a:cubicBezTo>
                  <a:cubicBezTo>
                    <a:pt x="371" y="571"/>
                    <a:pt x="371" y="571"/>
                    <a:pt x="377" y="532"/>
                  </a:cubicBezTo>
                  <a:cubicBezTo>
                    <a:pt x="377" y="527"/>
                    <a:pt x="378" y="522"/>
                    <a:pt x="379" y="517"/>
                  </a:cubicBezTo>
                  <a:cubicBezTo>
                    <a:pt x="375" y="515"/>
                    <a:pt x="372" y="512"/>
                    <a:pt x="371" y="509"/>
                  </a:cubicBezTo>
                  <a:cubicBezTo>
                    <a:pt x="366" y="500"/>
                    <a:pt x="369" y="489"/>
                    <a:pt x="378" y="485"/>
                  </a:cubicBezTo>
                  <a:cubicBezTo>
                    <a:pt x="379" y="484"/>
                    <a:pt x="380" y="484"/>
                    <a:pt x="381" y="483"/>
                  </a:cubicBezTo>
                  <a:cubicBezTo>
                    <a:pt x="382" y="483"/>
                    <a:pt x="384" y="481"/>
                    <a:pt x="385" y="481"/>
                  </a:cubicBezTo>
                  <a:cubicBezTo>
                    <a:pt x="391" y="477"/>
                    <a:pt x="396" y="474"/>
                    <a:pt x="404" y="476"/>
                  </a:cubicBezTo>
                  <a:cubicBezTo>
                    <a:pt x="409" y="477"/>
                    <a:pt x="413" y="480"/>
                    <a:pt x="415" y="484"/>
                  </a:cubicBezTo>
                  <a:cubicBezTo>
                    <a:pt x="419" y="491"/>
                    <a:pt x="419" y="491"/>
                    <a:pt x="412" y="537"/>
                  </a:cubicBezTo>
                  <a:cubicBezTo>
                    <a:pt x="412" y="538"/>
                    <a:pt x="412" y="540"/>
                    <a:pt x="412" y="542"/>
                  </a:cubicBezTo>
                  <a:cubicBezTo>
                    <a:pt x="416" y="543"/>
                    <a:pt x="420" y="546"/>
                    <a:pt x="422" y="550"/>
                  </a:cubicBezTo>
                  <a:cubicBezTo>
                    <a:pt x="427" y="559"/>
                    <a:pt x="427" y="559"/>
                    <a:pt x="405" y="606"/>
                  </a:cubicBezTo>
                  <a:cubicBezTo>
                    <a:pt x="409" y="605"/>
                    <a:pt x="412" y="605"/>
                    <a:pt x="416" y="606"/>
                  </a:cubicBezTo>
                  <a:cubicBezTo>
                    <a:pt x="421" y="607"/>
                    <a:pt x="425" y="610"/>
                    <a:pt x="427" y="615"/>
                  </a:cubicBezTo>
                  <a:cubicBezTo>
                    <a:pt x="431" y="622"/>
                    <a:pt x="431" y="622"/>
                    <a:pt x="416" y="661"/>
                  </a:cubicBezTo>
                  <a:cubicBezTo>
                    <a:pt x="415" y="664"/>
                    <a:pt x="414" y="668"/>
                    <a:pt x="412" y="672"/>
                  </a:cubicBezTo>
                  <a:cubicBezTo>
                    <a:pt x="415" y="672"/>
                    <a:pt x="417" y="672"/>
                    <a:pt x="420" y="672"/>
                  </a:cubicBezTo>
                  <a:cubicBezTo>
                    <a:pt x="425" y="674"/>
                    <a:pt x="429" y="677"/>
                    <a:pt x="432" y="681"/>
                  </a:cubicBezTo>
                  <a:cubicBezTo>
                    <a:pt x="437" y="690"/>
                    <a:pt x="433" y="701"/>
                    <a:pt x="425" y="706"/>
                  </a:cubicBezTo>
                  <a:cubicBezTo>
                    <a:pt x="423" y="707"/>
                    <a:pt x="421" y="707"/>
                    <a:pt x="419" y="708"/>
                  </a:cubicBezTo>
                  <a:cubicBezTo>
                    <a:pt x="416" y="710"/>
                    <a:pt x="409" y="714"/>
                    <a:pt x="405" y="716"/>
                  </a:cubicBezTo>
                  <a:cubicBezTo>
                    <a:pt x="399" y="720"/>
                    <a:pt x="395" y="723"/>
                    <a:pt x="391" y="725"/>
                  </a:cubicBezTo>
                  <a:close/>
                  <a:moveTo>
                    <a:pt x="777" y="992"/>
                  </a:moveTo>
                  <a:cubicBezTo>
                    <a:pt x="771" y="991"/>
                    <a:pt x="767" y="991"/>
                    <a:pt x="756" y="997"/>
                  </a:cubicBezTo>
                  <a:cubicBezTo>
                    <a:pt x="762" y="987"/>
                    <a:pt x="768" y="978"/>
                    <a:pt x="773" y="970"/>
                  </a:cubicBezTo>
                  <a:cubicBezTo>
                    <a:pt x="782" y="955"/>
                    <a:pt x="787" y="947"/>
                    <a:pt x="781" y="936"/>
                  </a:cubicBezTo>
                  <a:cubicBezTo>
                    <a:pt x="779" y="932"/>
                    <a:pt x="775" y="929"/>
                    <a:pt x="770" y="928"/>
                  </a:cubicBezTo>
                  <a:cubicBezTo>
                    <a:pt x="763" y="926"/>
                    <a:pt x="761" y="926"/>
                    <a:pt x="732" y="942"/>
                  </a:cubicBezTo>
                  <a:cubicBezTo>
                    <a:pt x="739" y="935"/>
                    <a:pt x="745" y="928"/>
                    <a:pt x="750" y="922"/>
                  </a:cubicBezTo>
                  <a:cubicBezTo>
                    <a:pt x="760" y="912"/>
                    <a:pt x="769" y="903"/>
                    <a:pt x="775" y="896"/>
                  </a:cubicBezTo>
                  <a:cubicBezTo>
                    <a:pt x="786" y="883"/>
                    <a:pt x="793" y="876"/>
                    <a:pt x="787" y="864"/>
                  </a:cubicBezTo>
                  <a:cubicBezTo>
                    <a:pt x="784" y="860"/>
                    <a:pt x="780" y="857"/>
                    <a:pt x="776" y="855"/>
                  </a:cubicBezTo>
                  <a:cubicBezTo>
                    <a:pt x="768" y="853"/>
                    <a:pt x="767" y="853"/>
                    <a:pt x="732" y="873"/>
                  </a:cubicBezTo>
                  <a:cubicBezTo>
                    <a:pt x="744" y="860"/>
                    <a:pt x="756" y="847"/>
                    <a:pt x="764" y="837"/>
                  </a:cubicBezTo>
                  <a:cubicBezTo>
                    <a:pt x="784" y="815"/>
                    <a:pt x="791" y="808"/>
                    <a:pt x="784" y="796"/>
                  </a:cubicBezTo>
                  <a:cubicBezTo>
                    <a:pt x="781" y="791"/>
                    <a:pt x="777" y="788"/>
                    <a:pt x="773" y="787"/>
                  </a:cubicBezTo>
                  <a:cubicBezTo>
                    <a:pt x="765" y="785"/>
                    <a:pt x="764" y="785"/>
                    <a:pt x="732" y="803"/>
                  </a:cubicBezTo>
                  <a:cubicBezTo>
                    <a:pt x="733" y="802"/>
                    <a:pt x="734" y="801"/>
                    <a:pt x="735" y="800"/>
                  </a:cubicBezTo>
                  <a:cubicBezTo>
                    <a:pt x="749" y="786"/>
                    <a:pt x="762" y="773"/>
                    <a:pt x="771" y="763"/>
                  </a:cubicBezTo>
                  <a:cubicBezTo>
                    <a:pt x="788" y="744"/>
                    <a:pt x="795" y="737"/>
                    <a:pt x="788" y="725"/>
                  </a:cubicBezTo>
                  <a:cubicBezTo>
                    <a:pt x="786" y="721"/>
                    <a:pt x="782" y="718"/>
                    <a:pt x="777" y="716"/>
                  </a:cubicBezTo>
                  <a:cubicBezTo>
                    <a:pt x="769" y="714"/>
                    <a:pt x="767" y="714"/>
                    <a:pt x="735" y="733"/>
                  </a:cubicBezTo>
                  <a:cubicBezTo>
                    <a:pt x="745" y="722"/>
                    <a:pt x="754" y="712"/>
                    <a:pt x="762" y="703"/>
                  </a:cubicBezTo>
                  <a:cubicBezTo>
                    <a:pt x="782" y="679"/>
                    <a:pt x="789" y="671"/>
                    <a:pt x="782" y="659"/>
                  </a:cubicBezTo>
                  <a:cubicBezTo>
                    <a:pt x="780" y="655"/>
                    <a:pt x="776" y="651"/>
                    <a:pt x="771" y="650"/>
                  </a:cubicBezTo>
                  <a:cubicBezTo>
                    <a:pt x="768" y="649"/>
                    <a:pt x="766" y="649"/>
                    <a:pt x="763" y="650"/>
                  </a:cubicBezTo>
                  <a:cubicBezTo>
                    <a:pt x="768" y="645"/>
                    <a:pt x="773" y="637"/>
                    <a:pt x="767" y="627"/>
                  </a:cubicBezTo>
                  <a:cubicBezTo>
                    <a:pt x="765" y="623"/>
                    <a:pt x="761" y="620"/>
                    <a:pt x="756" y="618"/>
                  </a:cubicBezTo>
                  <a:cubicBezTo>
                    <a:pt x="755" y="618"/>
                    <a:pt x="753" y="618"/>
                    <a:pt x="752" y="618"/>
                  </a:cubicBezTo>
                  <a:cubicBezTo>
                    <a:pt x="760" y="613"/>
                    <a:pt x="763" y="602"/>
                    <a:pt x="759" y="593"/>
                  </a:cubicBezTo>
                  <a:cubicBezTo>
                    <a:pt x="756" y="589"/>
                    <a:pt x="752" y="586"/>
                    <a:pt x="747" y="584"/>
                  </a:cubicBezTo>
                  <a:cubicBezTo>
                    <a:pt x="738" y="582"/>
                    <a:pt x="734" y="581"/>
                    <a:pt x="632" y="640"/>
                  </a:cubicBezTo>
                  <a:cubicBezTo>
                    <a:pt x="646" y="629"/>
                    <a:pt x="660" y="618"/>
                    <a:pt x="671" y="608"/>
                  </a:cubicBezTo>
                  <a:cubicBezTo>
                    <a:pt x="686" y="596"/>
                    <a:pt x="696" y="587"/>
                    <a:pt x="704" y="581"/>
                  </a:cubicBezTo>
                  <a:cubicBezTo>
                    <a:pt x="718" y="569"/>
                    <a:pt x="727" y="561"/>
                    <a:pt x="720" y="548"/>
                  </a:cubicBezTo>
                  <a:cubicBezTo>
                    <a:pt x="717" y="543"/>
                    <a:pt x="713" y="540"/>
                    <a:pt x="708" y="539"/>
                  </a:cubicBezTo>
                  <a:cubicBezTo>
                    <a:pt x="697" y="536"/>
                    <a:pt x="693" y="537"/>
                    <a:pt x="594" y="597"/>
                  </a:cubicBezTo>
                  <a:cubicBezTo>
                    <a:pt x="591" y="599"/>
                    <a:pt x="589" y="600"/>
                    <a:pt x="587" y="602"/>
                  </a:cubicBezTo>
                  <a:cubicBezTo>
                    <a:pt x="596" y="593"/>
                    <a:pt x="605" y="585"/>
                    <a:pt x="613" y="578"/>
                  </a:cubicBezTo>
                  <a:cubicBezTo>
                    <a:pt x="627" y="565"/>
                    <a:pt x="639" y="553"/>
                    <a:pt x="647" y="545"/>
                  </a:cubicBezTo>
                  <a:cubicBezTo>
                    <a:pt x="663" y="530"/>
                    <a:pt x="672" y="522"/>
                    <a:pt x="664" y="509"/>
                  </a:cubicBezTo>
                  <a:cubicBezTo>
                    <a:pt x="662" y="505"/>
                    <a:pt x="658" y="501"/>
                    <a:pt x="653" y="500"/>
                  </a:cubicBezTo>
                  <a:cubicBezTo>
                    <a:pt x="642" y="497"/>
                    <a:pt x="633" y="501"/>
                    <a:pt x="571" y="540"/>
                  </a:cubicBezTo>
                  <a:cubicBezTo>
                    <a:pt x="575" y="535"/>
                    <a:pt x="579" y="530"/>
                    <a:pt x="582" y="525"/>
                  </a:cubicBezTo>
                  <a:cubicBezTo>
                    <a:pt x="590" y="516"/>
                    <a:pt x="596" y="508"/>
                    <a:pt x="601" y="502"/>
                  </a:cubicBezTo>
                  <a:cubicBezTo>
                    <a:pt x="610" y="490"/>
                    <a:pt x="616" y="482"/>
                    <a:pt x="610" y="472"/>
                  </a:cubicBezTo>
                  <a:cubicBezTo>
                    <a:pt x="608" y="467"/>
                    <a:pt x="603" y="464"/>
                    <a:pt x="599" y="463"/>
                  </a:cubicBezTo>
                  <a:cubicBezTo>
                    <a:pt x="589" y="460"/>
                    <a:pt x="584" y="463"/>
                    <a:pt x="541" y="490"/>
                  </a:cubicBezTo>
                  <a:cubicBezTo>
                    <a:pt x="537" y="492"/>
                    <a:pt x="532" y="495"/>
                    <a:pt x="527" y="498"/>
                  </a:cubicBezTo>
                  <a:cubicBezTo>
                    <a:pt x="532" y="456"/>
                    <a:pt x="532" y="454"/>
                    <a:pt x="528" y="448"/>
                  </a:cubicBezTo>
                  <a:cubicBezTo>
                    <a:pt x="526" y="444"/>
                    <a:pt x="522" y="441"/>
                    <a:pt x="517" y="439"/>
                  </a:cubicBezTo>
                  <a:cubicBezTo>
                    <a:pt x="509" y="437"/>
                    <a:pt x="504" y="441"/>
                    <a:pt x="500" y="443"/>
                  </a:cubicBezTo>
                  <a:cubicBezTo>
                    <a:pt x="500" y="443"/>
                    <a:pt x="499" y="444"/>
                    <a:pt x="499" y="444"/>
                  </a:cubicBezTo>
                  <a:cubicBezTo>
                    <a:pt x="498" y="444"/>
                    <a:pt x="497" y="445"/>
                    <a:pt x="497" y="445"/>
                  </a:cubicBezTo>
                  <a:cubicBezTo>
                    <a:pt x="488" y="450"/>
                    <a:pt x="485" y="461"/>
                    <a:pt x="490" y="470"/>
                  </a:cubicBezTo>
                  <a:cubicBezTo>
                    <a:pt x="491" y="471"/>
                    <a:pt x="492" y="473"/>
                    <a:pt x="493" y="474"/>
                  </a:cubicBezTo>
                  <a:cubicBezTo>
                    <a:pt x="493" y="481"/>
                    <a:pt x="492" y="490"/>
                    <a:pt x="491" y="496"/>
                  </a:cubicBezTo>
                  <a:cubicBezTo>
                    <a:pt x="487" y="532"/>
                    <a:pt x="487" y="532"/>
                    <a:pt x="491" y="538"/>
                  </a:cubicBezTo>
                  <a:cubicBezTo>
                    <a:pt x="493" y="542"/>
                    <a:pt x="497" y="545"/>
                    <a:pt x="502" y="547"/>
                  </a:cubicBezTo>
                  <a:cubicBezTo>
                    <a:pt x="508" y="548"/>
                    <a:pt x="512" y="548"/>
                    <a:pt x="523" y="542"/>
                  </a:cubicBezTo>
                  <a:cubicBezTo>
                    <a:pt x="520" y="547"/>
                    <a:pt x="516" y="551"/>
                    <a:pt x="513" y="556"/>
                  </a:cubicBezTo>
                  <a:cubicBezTo>
                    <a:pt x="491" y="584"/>
                    <a:pt x="484" y="593"/>
                    <a:pt x="491" y="605"/>
                  </a:cubicBezTo>
                  <a:cubicBezTo>
                    <a:pt x="493" y="610"/>
                    <a:pt x="498" y="613"/>
                    <a:pt x="503" y="614"/>
                  </a:cubicBezTo>
                  <a:cubicBezTo>
                    <a:pt x="509" y="616"/>
                    <a:pt x="513" y="616"/>
                    <a:pt x="527" y="608"/>
                  </a:cubicBezTo>
                  <a:cubicBezTo>
                    <a:pt x="523" y="613"/>
                    <a:pt x="518" y="617"/>
                    <a:pt x="513" y="622"/>
                  </a:cubicBezTo>
                  <a:cubicBezTo>
                    <a:pt x="476" y="658"/>
                    <a:pt x="466" y="669"/>
                    <a:pt x="474" y="684"/>
                  </a:cubicBezTo>
                  <a:cubicBezTo>
                    <a:pt x="477" y="689"/>
                    <a:pt x="481" y="692"/>
                    <a:pt x="486" y="693"/>
                  </a:cubicBezTo>
                  <a:cubicBezTo>
                    <a:pt x="493" y="695"/>
                    <a:pt x="499" y="694"/>
                    <a:pt x="526" y="680"/>
                  </a:cubicBezTo>
                  <a:cubicBezTo>
                    <a:pt x="507" y="695"/>
                    <a:pt x="490" y="709"/>
                    <a:pt x="476" y="720"/>
                  </a:cubicBezTo>
                  <a:cubicBezTo>
                    <a:pt x="465" y="728"/>
                    <a:pt x="457" y="735"/>
                    <a:pt x="451" y="740"/>
                  </a:cubicBezTo>
                  <a:cubicBezTo>
                    <a:pt x="440" y="749"/>
                    <a:pt x="430" y="758"/>
                    <a:pt x="438" y="771"/>
                  </a:cubicBezTo>
                  <a:cubicBezTo>
                    <a:pt x="440" y="775"/>
                    <a:pt x="444" y="778"/>
                    <a:pt x="449" y="780"/>
                  </a:cubicBezTo>
                  <a:cubicBezTo>
                    <a:pt x="454" y="781"/>
                    <a:pt x="457" y="782"/>
                    <a:pt x="474" y="773"/>
                  </a:cubicBezTo>
                  <a:cubicBezTo>
                    <a:pt x="414" y="807"/>
                    <a:pt x="351" y="844"/>
                    <a:pt x="301" y="871"/>
                  </a:cubicBezTo>
                  <a:cubicBezTo>
                    <a:pt x="314" y="859"/>
                    <a:pt x="327" y="846"/>
                    <a:pt x="338" y="835"/>
                  </a:cubicBezTo>
                  <a:cubicBezTo>
                    <a:pt x="369" y="804"/>
                    <a:pt x="378" y="793"/>
                    <a:pt x="370" y="779"/>
                  </a:cubicBezTo>
                  <a:cubicBezTo>
                    <a:pt x="368" y="774"/>
                    <a:pt x="364" y="771"/>
                    <a:pt x="359" y="770"/>
                  </a:cubicBezTo>
                  <a:cubicBezTo>
                    <a:pt x="351" y="768"/>
                    <a:pt x="348" y="767"/>
                    <a:pt x="290" y="800"/>
                  </a:cubicBezTo>
                  <a:cubicBezTo>
                    <a:pt x="298" y="790"/>
                    <a:pt x="306" y="781"/>
                    <a:pt x="312" y="774"/>
                  </a:cubicBezTo>
                  <a:cubicBezTo>
                    <a:pt x="318" y="768"/>
                    <a:pt x="322" y="762"/>
                    <a:pt x="325" y="759"/>
                  </a:cubicBezTo>
                  <a:cubicBezTo>
                    <a:pt x="331" y="752"/>
                    <a:pt x="337" y="744"/>
                    <a:pt x="331" y="733"/>
                  </a:cubicBezTo>
                  <a:cubicBezTo>
                    <a:pt x="329" y="728"/>
                    <a:pt x="325" y="725"/>
                    <a:pt x="320" y="724"/>
                  </a:cubicBezTo>
                  <a:cubicBezTo>
                    <a:pt x="314" y="722"/>
                    <a:pt x="312" y="722"/>
                    <a:pt x="284" y="737"/>
                  </a:cubicBezTo>
                  <a:cubicBezTo>
                    <a:pt x="286" y="735"/>
                    <a:pt x="288" y="733"/>
                    <a:pt x="289" y="731"/>
                  </a:cubicBezTo>
                  <a:cubicBezTo>
                    <a:pt x="300" y="719"/>
                    <a:pt x="309" y="708"/>
                    <a:pt x="316" y="700"/>
                  </a:cubicBezTo>
                  <a:cubicBezTo>
                    <a:pt x="329" y="685"/>
                    <a:pt x="335" y="678"/>
                    <a:pt x="329" y="666"/>
                  </a:cubicBezTo>
                  <a:cubicBezTo>
                    <a:pt x="326" y="662"/>
                    <a:pt x="322" y="659"/>
                    <a:pt x="317" y="657"/>
                  </a:cubicBezTo>
                  <a:cubicBezTo>
                    <a:pt x="311" y="656"/>
                    <a:pt x="308" y="656"/>
                    <a:pt x="289" y="666"/>
                  </a:cubicBezTo>
                  <a:cubicBezTo>
                    <a:pt x="291" y="665"/>
                    <a:pt x="293" y="663"/>
                    <a:pt x="294" y="662"/>
                  </a:cubicBezTo>
                  <a:cubicBezTo>
                    <a:pt x="308" y="649"/>
                    <a:pt x="323" y="636"/>
                    <a:pt x="314" y="620"/>
                  </a:cubicBezTo>
                  <a:cubicBezTo>
                    <a:pt x="312" y="616"/>
                    <a:pt x="308" y="613"/>
                    <a:pt x="303" y="611"/>
                  </a:cubicBezTo>
                  <a:cubicBezTo>
                    <a:pt x="295" y="609"/>
                    <a:pt x="291" y="608"/>
                    <a:pt x="227" y="644"/>
                  </a:cubicBezTo>
                  <a:cubicBezTo>
                    <a:pt x="242" y="633"/>
                    <a:pt x="256" y="622"/>
                    <a:pt x="268" y="613"/>
                  </a:cubicBezTo>
                  <a:cubicBezTo>
                    <a:pt x="306" y="582"/>
                    <a:pt x="321" y="571"/>
                    <a:pt x="312" y="554"/>
                  </a:cubicBezTo>
                  <a:cubicBezTo>
                    <a:pt x="309" y="550"/>
                    <a:pt x="305" y="546"/>
                    <a:pt x="300" y="545"/>
                  </a:cubicBezTo>
                  <a:cubicBezTo>
                    <a:pt x="293" y="543"/>
                    <a:pt x="290" y="542"/>
                    <a:pt x="230" y="576"/>
                  </a:cubicBezTo>
                  <a:cubicBezTo>
                    <a:pt x="233" y="574"/>
                    <a:pt x="236" y="571"/>
                    <a:pt x="239" y="569"/>
                  </a:cubicBezTo>
                  <a:cubicBezTo>
                    <a:pt x="258" y="554"/>
                    <a:pt x="272" y="542"/>
                    <a:pt x="282" y="533"/>
                  </a:cubicBezTo>
                  <a:cubicBezTo>
                    <a:pt x="295" y="521"/>
                    <a:pt x="309" y="508"/>
                    <a:pt x="301" y="493"/>
                  </a:cubicBezTo>
                  <a:cubicBezTo>
                    <a:pt x="298" y="488"/>
                    <a:pt x="294" y="485"/>
                    <a:pt x="289" y="484"/>
                  </a:cubicBezTo>
                  <a:cubicBezTo>
                    <a:pt x="278" y="481"/>
                    <a:pt x="271" y="483"/>
                    <a:pt x="159" y="549"/>
                  </a:cubicBezTo>
                  <a:cubicBezTo>
                    <a:pt x="175" y="535"/>
                    <a:pt x="189" y="522"/>
                    <a:pt x="201" y="512"/>
                  </a:cubicBezTo>
                  <a:cubicBezTo>
                    <a:pt x="226" y="490"/>
                    <a:pt x="236" y="480"/>
                    <a:pt x="228" y="466"/>
                  </a:cubicBezTo>
                  <a:cubicBezTo>
                    <a:pt x="225" y="462"/>
                    <a:pt x="221" y="458"/>
                    <a:pt x="217" y="457"/>
                  </a:cubicBezTo>
                  <a:cubicBezTo>
                    <a:pt x="207" y="454"/>
                    <a:pt x="205" y="454"/>
                    <a:pt x="119" y="505"/>
                  </a:cubicBezTo>
                  <a:cubicBezTo>
                    <a:pt x="111" y="510"/>
                    <a:pt x="103" y="515"/>
                    <a:pt x="100" y="516"/>
                  </a:cubicBezTo>
                  <a:cubicBezTo>
                    <a:pt x="100" y="516"/>
                    <a:pt x="100" y="516"/>
                    <a:pt x="100" y="516"/>
                  </a:cubicBezTo>
                  <a:cubicBezTo>
                    <a:pt x="99" y="516"/>
                    <a:pt x="99" y="517"/>
                    <a:pt x="98" y="517"/>
                  </a:cubicBezTo>
                  <a:cubicBezTo>
                    <a:pt x="90" y="522"/>
                    <a:pt x="87" y="533"/>
                    <a:pt x="91" y="541"/>
                  </a:cubicBezTo>
                  <a:cubicBezTo>
                    <a:pt x="94" y="546"/>
                    <a:pt x="98" y="549"/>
                    <a:pt x="102" y="550"/>
                  </a:cubicBezTo>
                  <a:cubicBezTo>
                    <a:pt x="103" y="550"/>
                    <a:pt x="103" y="550"/>
                    <a:pt x="103" y="550"/>
                  </a:cubicBezTo>
                  <a:cubicBezTo>
                    <a:pt x="84" y="566"/>
                    <a:pt x="66" y="582"/>
                    <a:pt x="51" y="596"/>
                  </a:cubicBezTo>
                  <a:cubicBezTo>
                    <a:pt x="22" y="622"/>
                    <a:pt x="9" y="634"/>
                    <a:pt x="18" y="650"/>
                  </a:cubicBezTo>
                  <a:cubicBezTo>
                    <a:pt x="20" y="654"/>
                    <a:pt x="24" y="657"/>
                    <a:pt x="29" y="658"/>
                  </a:cubicBezTo>
                  <a:cubicBezTo>
                    <a:pt x="38" y="661"/>
                    <a:pt x="40" y="661"/>
                    <a:pt x="129" y="609"/>
                  </a:cubicBezTo>
                  <a:cubicBezTo>
                    <a:pt x="118" y="617"/>
                    <a:pt x="107" y="625"/>
                    <a:pt x="97" y="632"/>
                  </a:cubicBezTo>
                  <a:cubicBezTo>
                    <a:pt x="73" y="651"/>
                    <a:pt x="52" y="667"/>
                    <a:pt x="36" y="679"/>
                  </a:cubicBezTo>
                  <a:cubicBezTo>
                    <a:pt x="28" y="686"/>
                    <a:pt x="22" y="690"/>
                    <a:pt x="18" y="694"/>
                  </a:cubicBezTo>
                  <a:cubicBezTo>
                    <a:pt x="11" y="699"/>
                    <a:pt x="0" y="709"/>
                    <a:pt x="7" y="723"/>
                  </a:cubicBezTo>
                  <a:cubicBezTo>
                    <a:pt x="10" y="727"/>
                    <a:pt x="14" y="730"/>
                    <a:pt x="18" y="731"/>
                  </a:cubicBezTo>
                  <a:cubicBezTo>
                    <a:pt x="27" y="734"/>
                    <a:pt x="28" y="734"/>
                    <a:pt x="118" y="682"/>
                  </a:cubicBezTo>
                  <a:cubicBezTo>
                    <a:pt x="96" y="698"/>
                    <a:pt x="76" y="713"/>
                    <a:pt x="60" y="726"/>
                  </a:cubicBezTo>
                  <a:cubicBezTo>
                    <a:pt x="21" y="757"/>
                    <a:pt x="6" y="769"/>
                    <a:pt x="15" y="786"/>
                  </a:cubicBezTo>
                  <a:cubicBezTo>
                    <a:pt x="18" y="790"/>
                    <a:pt x="22" y="793"/>
                    <a:pt x="26" y="795"/>
                  </a:cubicBezTo>
                  <a:cubicBezTo>
                    <a:pt x="35" y="797"/>
                    <a:pt x="35" y="797"/>
                    <a:pt x="122" y="746"/>
                  </a:cubicBezTo>
                  <a:cubicBezTo>
                    <a:pt x="131" y="741"/>
                    <a:pt x="142" y="735"/>
                    <a:pt x="153" y="729"/>
                  </a:cubicBezTo>
                  <a:cubicBezTo>
                    <a:pt x="132" y="744"/>
                    <a:pt x="112" y="759"/>
                    <a:pt x="96" y="772"/>
                  </a:cubicBezTo>
                  <a:cubicBezTo>
                    <a:pt x="72" y="790"/>
                    <a:pt x="51" y="805"/>
                    <a:pt x="36" y="817"/>
                  </a:cubicBezTo>
                  <a:cubicBezTo>
                    <a:pt x="28" y="823"/>
                    <a:pt x="22" y="827"/>
                    <a:pt x="18" y="831"/>
                  </a:cubicBezTo>
                  <a:cubicBezTo>
                    <a:pt x="13" y="836"/>
                    <a:pt x="1" y="846"/>
                    <a:pt x="8" y="859"/>
                  </a:cubicBezTo>
                  <a:cubicBezTo>
                    <a:pt x="10" y="863"/>
                    <a:pt x="14" y="867"/>
                    <a:pt x="19" y="868"/>
                  </a:cubicBezTo>
                  <a:cubicBezTo>
                    <a:pt x="27" y="870"/>
                    <a:pt x="27" y="870"/>
                    <a:pt x="61" y="850"/>
                  </a:cubicBezTo>
                  <a:cubicBezTo>
                    <a:pt x="63" y="849"/>
                    <a:pt x="64" y="848"/>
                    <a:pt x="66" y="847"/>
                  </a:cubicBezTo>
                  <a:cubicBezTo>
                    <a:pt x="57" y="857"/>
                    <a:pt x="49" y="866"/>
                    <a:pt x="42" y="874"/>
                  </a:cubicBezTo>
                  <a:cubicBezTo>
                    <a:pt x="34" y="883"/>
                    <a:pt x="27" y="891"/>
                    <a:pt x="22" y="897"/>
                  </a:cubicBezTo>
                  <a:cubicBezTo>
                    <a:pt x="11" y="910"/>
                    <a:pt x="5" y="916"/>
                    <a:pt x="12" y="927"/>
                  </a:cubicBezTo>
                  <a:cubicBezTo>
                    <a:pt x="14" y="932"/>
                    <a:pt x="18" y="935"/>
                    <a:pt x="23" y="936"/>
                  </a:cubicBezTo>
                  <a:cubicBezTo>
                    <a:pt x="30" y="938"/>
                    <a:pt x="31" y="939"/>
                    <a:pt x="62" y="921"/>
                  </a:cubicBezTo>
                  <a:cubicBezTo>
                    <a:pt x="59" y="924"/>
                    <a:pt x="56" y="927"/>
                    <a:pt x="54" y="930"/>
                  </a:cubicBezTo>
                  <a:cubicBezTo>
                    <a:pt x="43" y="941"/>
                    <a:pt x="33" y="952"/>
                    <a:pt x="26" y="960"/>
                  </a:cubicBezTo>
                  <a:cubicBezTo>
                    <a:pt x="13" y="974"/>
                    <a:pt x="6" y="982"/>
                    <a:pt x="13" y="994"/>
                  </a:cubicBezTo>
                  <a:cubicBezTo>
                    <a:pt x="15" y="998"/>
                    <a:pt x="19" y="1001"/>
                    <a:pt x="24" y="1003"/>
                  </a:cubicBezTo>
                  <a:cubicBezTo>
                    <a:pt x="31" y="1004"/>
                    <a:pt x="36" y="1004"/>
                    <a:pt x="64" y="989"/>
                  </a:cubicBezTo>
                  <a:cubicBezTo>
                    <a:pt x="64" y="989"/>
                    <a:pt x="64" y="989"/>
                    <a:pt x="64" y="989"/>
                  </a:cubicBezTo>
                  <a:cubicBezTo>
                    <a:pt x="58" y="996"/>
                    <a:pt x="53" y="1002"/>
                    <a:pt x="49" y="1008"/>
                  </a:cubicBezTo>
                  <a:cubicBezTo>
                    <a:pt x="28" y="1034"/>
                    <a:pt x="21" y="1043"/>
                    <a:pt x="28" y="1056"/>
                  </a:cubicBezTo>
                  <a:cubicBezTo>
                    <a:pt x="30" y="1060"/>
                    <a:pt x="34" y="1063"/>
                    <a:pt x="39" y="1065"/>
                  </a:cubicBezTo>
                  <a:cubicBezTo>
                    <a:pt x="46" y="1066"/>
                    <a:pt x="51" y="1066"/>
                    <a:pt x="68" y="1056"/>
                  </a:cubicBezTo>
                  <a:cubicBezTo>
                    <a:pt x="78" y="1050"/>
                    <a:pt x="92" y="1042"/>
                    <a:pt x="112" y="1030"/>
                  </a:cubicBezTo>
                  <a:cubicBezTo>
                    <a:pt x="126" y="1021"/>
                    <a:pt x="144" y="1010"/>
                    <a:pt x="151" y="1007"/>
                  </a:cubicBezTo>
                  <a:cubicBezTo>
                    <a:pt x="153" y="1006"/>
                    <a:pt x="155" y="1006"/>
                    <a:pt x="156" y="1005"/>
                  </a:cubicBezTo>
                  <a:cubicBezTo>
                    <a:pt x="165" y="1000"/>
                    <a:pt x="168" y="989"/>
                    <a:pt x="164" y="980"/>
                  </a:cubicBezTo>
                  <a:cubicBezTo>
                    <a:pt x="161" y="976"/>
                    <a:pt x="157" y="973"/>
                    <a:pt x="152" y="971"/>
                  </a:cubicBezTo>
                  <a:cubicBezTo>
                    <a:pt x="144" y="969"/>
                    <a:pt x="139" y="971"/>
                    <a:pt x="111" y="988"/>
                  </a:cubicBezTo>
                  <a:cubicBezTo>
                    <a:pt x="114" y="985"/>
                    <a:pt x="117" y="982"/>
                    <a:pt x="119" y="979"/>
                  </a:cubicBezTo>
                  <a:cubicBezTo>
                    <a:pt x="129" y="967"/>
                    <a:pt x="138" y="956"/>
                    <a:pt x="144" y="948"/>
                  </a:cubicBezTo>
                  <a:cubicBezTo>
                    <a:pt x="157" y="932"/>
                    <a:pt x="162" y="925"/>
                    <a:pt x="156" y="914"/>
                  </a:cubicBezTo>
                  <a:cubicBezTo>
                    <a:pt x="154" y="910"/>
                    <a:pt x="150" y="907"/>
                    <a:pt x="145" y="905"/>
                  </a:cubicBezTo>
                  <a:cubicBezTo>
                    <a:pt x="138" y="904"/>
                    <a:pt x="137" y="903"/>
                    <a:pt x="115" y="917"/>
                  </a:cubicBezTo>
                  <a:cubicBezTo>
                    <a:pt x="120" y="911"/>
                    <a:pt x="126" y="905"/>
                    <a:pt x="131" y="899"/>
                  </a:cubicBezTo>
                  <a:cubicBezTo>
                    <a:pt x="155" y="872"/>
                    <a:pt x="165" y="860"/>
                    <a:pt x="158" y="846"/>
                  </a:cubicBezTo>
                  <a:cubicBezTo>
                    <a:pt x="155" y="842"/>
                    <a:pt x="151" y="839"/>
                    <a:pt x="147" y="838"/>
                  </a:cubicBezTo>
                  <a:cubicBezTo>
                    <a:pt x="140" y="836"/>
                    <a:pt x="138" y="835"/>
                    <a:pt x="109" y="852"/>
                  </a:cubicBezTo>
                  <a:cubicBezTo>
                    <a:pt x="114" y="846"/>
                    <a:pt x="119" y="840"/>
                    <a:pt x="124" y="835"/>
                  </a:cubicBezTo>
                  <a:cubicBezTo>
                    <a:pt x="133" y="824"/>
                    <a:pt x="140" y="816"/>
                    <a:pt x="144" y="809"/>
                  </a:cubicBezTo>
                  <a:cubicBezTo>
                    <a:pt x="153" y="799"/>
                    <a:pt x="160" y="790"/>
                    <a:pt x="154" y="778"/>
                  </a:cubicBezTo>
                  <a:cubicBezTo>
                    <a:pt x="153" y="777"/>
                    <a:pt x="152" y="776"/>
                    <a:pt x="151" y="775"/>
                  </a:cubicBezTo>
                  <a:cubicBezTo>
                    <a:pt x="157" y="770"/>
                    <a:pt x="164" y="765"/>
                    <a:pt x="170" y="760"/>
                  </a:cubicBezTo>
                  <a:cubicBezTo>
                    <a:pt x="172" y="763"/>
                    <a:pt x="175" y="764"/>
                    <a:pt x="178" y="765"/>
                  </a:cubicBezTo>
                  <a:cubicBezTo>
                    <a:pt x="186" y="767"/>
                    <a:pt x="192" y="766"/>
                    <a:pt x="233" y="742"/>
                  </a:cubicBezTo>
                  <a:cubicBezTo>
                    <a:pt x="227" y="748"/>
                    <a:pt x="222" y="754"/>
                    <a:pt x="218" y="760"/>
                  </a:cubicBezTo>
                  <a:cubicBezTo>
                    <a:pt x="196" y="786"/>
                    <a:pt x="188" y="795"/>
                    <a:pt x="195" y="808"/>
                  </a:cubicBezTo>
                  <a:cubicBezTo>
                    <a:pt x="198" y="812"/>
                    <a:pt x="202" y="815"/>
                    <a:pt x="206" y="817"/>
                  </a:cubicBezTo>
                  <a:cubicBezTo>
                    <a:pt x="213" y="818"/>
                    <a:pt x="214" y="819"/>
                    <a:pt x="238" y="805"/>
                  </a:cubicBezTo>
                  <a:cubicBezTo>
                    <a:pt x="228" y="817"/>
                    <a:pt x="219" y="828"/>
                    <a:pt x="211" y="837"/>
                  </a:cubicBezTo>
                  <a:cubicBezTo>
                    <a:pt x="206" y="843"/>
                    <a:pt x="202" y="848"/>
                    <a:pt x="199" y="851"/>
                  </a:cubicBezTo>
                  <a:cubicBezTo>
                    <a:pt x="194" y="858"/>
                    <a:pt x="187" y="866"/>
                    <a:pt x="193" y="877"/>
                  </a:cubicBezTo>
                  <a:cubicBezTo>
                    <a:pt x="195" y="881"/>
                    <a:pt x="199" y="884"/>
                    <a:pt x="204" y="885"/>
                  </a:cubicBezTo>
                  <a:cubicBezTo>
                    <a:pt x="212" y="888"/>
                    <a:pt x="212" y="888"/>
                    <a:pt x="247" y="867"/>
                  </a:cubicBezTo>
                  <a:cubicBezTo>
                    <a:pt x="252" y="864"/>
                    <a:pt x="258" y="860"/>
                    <a:pt x="265" y="856"/>
                  </a:cubicBezTo>
                  <a:cubicBezTo>
                    <a:pt x="259" y="862"/>
                    <a:pt x="254" y="867"/>
                    <a:pt x="249" y="872"/>
                  </a:cubicBezTo>
                  <a:cubicBezTo>
                    <a:pt x="235" y="885"/>
                    <a:pt x="222" y="897"/>
                    <a:pt x="213" y="907"/>
                  </a:cubicBezTo>
                  <a:cubicBezTo>
                    <a:pt x="196" y="924"/>
                    <a:pt x="188" y="931"/>
                    <a:pt x="195" y="944"/>
                  </a:cubicBezTo>
                  <a:cubicBezTo>
                    <a:pt x="198" y="948"/>
                    <a:pt x="202" y="952"/>
                    <a:pt x="207" y="953"/>
                  </a:cubicBezTo>
                  <a:cubicBezTo>
                    <a:pt x="216" y="956"/>
                    <a:pt x="229" y="953"/>
                    <a:pt x="339" y="891"/>
                  </a:cubicBezTo>
                  <a:cubicBezTo>
                    <a:pt x="324" y="902"/>
                    <a:pt x="308" y="912"/>
                    <a:pt x="294" y="921"/>
                  </a:cubicBezTo>
                  <a:cubicBezTo>
                    <a:pt x="261" y="944"/>
                    <a:pt x="237" y="960"/>
                    <a:pt x="220" y="972"/>
                  </a:cubicBezTo>
                  <a:cubicBezTo>
                    <a:pt x="211" y="979"/>
                    <a:pt x="204" y="984"/>
                    <a:pt x="199" y="987"/>
                  </a:cubicBezTo>
                  <a:cubicBezTo>
                    <a:pt x="192" y="993"/>
                    <a:pt x="179" y="1002"/>
                    <a:pt x="187" y="1017"/>
                  </a:cubicBezTo>
                  <a:cubicBezTo>
                    <a:pt x="190" y="1021"/>
                    <a:pt x="194" y="1024"/>
                    <a:pt x="199" y="1025"/>
                  </a:cubicBezTo>
                  <a:cubicBezTo>
                    <a:pt x="209" y="1028"/>
                    <a:pt x="209" y="1028"/>
                    <a:pt x="335" y="953"/>
                  </a:cubicBezTo>
                  <a:cubicBezTo>
                    <a:pt x="344" y="948"/>
                    <a:pt x="354" y="942"/>
                    <a:pt x="365" y="936"/>
                  </a:cubicBezTo>
                  <a:cubicBezTo>
                    <a:pt x="342" y="952"/>
                    <a:pt x="321" y="967"/>
                    <a:pt x="303" y="981"/>
                  </a:cubicBezTo>
                  <a:cubicBezTo>
                    <a:pt x="282" y="996"/>
                    <a:pt x="267" y="1008"/>
                    <a:pt x="257" y="1017"/>
                  </a:cubicBezTo>
                  <a:cubicBezTo>
                    <a:pt x="246" y="1027"/>
                    <a:pt x="230" y="1041"/>
                    <a:pt x="239" y="1057"/>
                  </a:cubicBezTo>
                  <a:cubicBezTo>
                    <a:pt x="241" y="1061"/>
                    <a:pt x="245" y="1064"/>
                    <a:pt x="250" y="1065"/>
                  </a:cubicBezTo>
                  <a:cubicBezTo>
                    <a:pt x="261" y="1068"/>
                    <a:pt x="261" y="1069"/>
                    <a:pt x="404" y="984"/>
                  </a:cubicBezTo>
                  <a:cubicBezTo>
                    <a:pt x="423" y="973"/>
                    <a:pt x="444" y="961"/>
                    <a:pt x="464" y="950"/>
                  </a:cubicBezTo>
                  <a:cubicBezTo>
                    <a:pt x="451" y="961"/>
                    <a:pt x="439" y="971"/>
                    <a:pt x="428" y="979"/>
                  </a:cubicBezTo>
                  <a:cubicBezTo>
                    <a:pt x="411" y="994"/>
                    <a:pt x="395" y="1008"/>
                    <a:pt x="383" y="1017"/>
                  </a:cubicBezTo>
                  <a:cubicBezTo>
                    <a:pt x="377" y="1022"/>
                    <a:pt x="373" y="1027"/>
                    <a:pt x="369" y="1029"/>
                  </a:cubicBezTo>
                  <a:cubicBezTo>
                    <a:pt x="364" y="1034"/>
                    <a:pt x="354" y="1043"/>
                    <a:pt x="361" y="1056"/>
                  </a:cubicBezTo>
                  <a:cubicBezTo>
                    <a:pt x="363" y="1060"/>
                    <a:pt x="368" y="1064"/>
                    <a:pt x="372" y="1065"/>
                  </a:cubicBezTo>
                  <a:cubicBezTo>
                    <a:pt x="381" y="1067"/>
                    <a:pt x="381" y="1067"/>
                    <a:pt x="453" y="1025"/>
                  </a:cubicBezTo>
                  <a:cubicBezTo>
                    <a:pt x="472" y="1014"/>
                    <a:pt x="497" y="999"/>
                    <a:pt x="520" y="986"/>
                  </a:cubicBezTo>
                  <a:cubicBezTo>
                    <a:pt x="513" y="995"/>
                    <a:pt x="507" y="1003"/>
                    <a:pt x="502" y="1011"/>
                  </a:cubicBezTo>
                  <a:cubicBezTo>
                    <a:pt x="496" y="1019"/>
                    <a:pt x="492" y="1025"/>
                    <a:pt x="490" y="1029"/>
                  </a:cubicBezTo>
                  <a:cubicBezTo>
                    <a:pt x="484" y="1037"/>
                    <a:pt x="479" y="1045"/>
                    <a:pt x="484" y="1055"/>
                  </a:cubicBezTo>
                  <a:cubicBezTo>
                    <a:pt x="487" y="1059"/>
                    <a:pt x="491" y="1063"/>
                    <a:pt x="496" y="1064"/>
                  </a:cubicBezTo>
                  <a:cubicBezTo>
                    <a:pt x="501" y="1065"/>
                    <a:pt x="504" y="1066"/>
                    <a:pt x="516" y="1059"/>
                  </a:cubicBezTo>
                  <a:cubicBezTo>
                    <a:pt x="523" y="1055"/>
                    <a:pt x="532" y="1050"/>
                    <a:pt x="546" y="1041"/>
                  </a:cubicBezTo>
                  <a:cubicBezTo>
                    <a:pt x="560" y="1033"/>
                    <a:pt x="582" y="1019"/>
                    <a:pt x="590" y="1016"/>
                  </a:cubicBezTo>
                  <a:cubicBezTo>
                    <a:pt x="592" y="1016"/>
                    <a:pt x="594" y="1015"/>
                    <a:pt x="596" y="1014"/>
                  </a:cubicBezTo>
                  <a:cubicBezTo>
                    <a:pt x="605" y="1009"/>
                    <a:pt x="608" y="998"/>
                    <a:pt x="603" y="989"/>
                  </a:cubicBezTo>
                  <a:cubicBezTo>
                    <a:pt x="601" y="985"/>
                    <a:pt x="597" y="982"/>
                    <a:pt x="592" y="980"/>
                  </a:cubicBezTo>
                  <a:cubicBezTo>
                    <a:pt x="585" y="979"/>
                    <a:pt x="581" y="979"/>
                    <a:pt x="561" y="991"/>
                  </a:cubicBezTo>
                  <a:cubicBezTo>
                    <a:pt x="562" y="989"/>
                    <a:pt x="564" y="986"/>
                    <a:pt x="565" y="985"/>
                  </a:cubicBezTo>
                  <a:cubicBezTo>
                    <a:pt x="572" y="974"/>
                    <a:pt x="579" y="965"/>
                    <a:pt x="584" y="958"/>
                  </a:cubicBezTo>
                  <a:cubicBezTo>
                    <a:pt x="594" y="944"/>
                    <a:pt x="598" y="938"/>
                    <a:pt x="593" y="928"/>
                  </a:cubicBezTo>
                  <a:cubicBezTo>
                    <a:pt x="590" y="923"/>
                    <a:pt x="586" y="920"/>
                    <a:pt x="581" y="919"/>
                  </a:cubicBezTo>
                  <a:cubicBezTo>
                    <a:pt x="575" y="917"/>
                    <a:pt x="571" y="916"/>
                    <a:pt x="537" y="935"/>
                  </a:cubicBezTo>
                  <a:cubicBezTo>
                    <a:pt x="541" y="931"/>
                    <a:pt x="545" y="928"/>
                    <a:pt x="548" y="925"/>
                  </a:cubicBezTo>
                  <a:cubicBezTo>
                    <a:pt x="564" y="911"/>
                    <a:pt x="576" y="901"/>
                    <a:pt x="584" y="893"/>
                  </a:cubicBezTo>
                  <a:cubicBezTo>
                    <a:pt x="596" y="881"/>
                    <a:pt x="608" y="870"/>
                    <a:pt x="600" y="856"/>
                  </a:cubicBezTo>
                  <a:cubicBezTo>
                    <a:pt x="597" y="852"/>
                    <a:pt x="593" y="849"/>
                    <a:pt x="588" y="847"/>
                  </a:cubicBezTo>
                  <a:cubicBezTo>
                    <a:pt x="579" y="845"/>
                    <a:pt x="575" y="844"/>
                    <a:pt x="478" y="900"/>
                  </a:cubicBezTo>
                  <a:cubicBezTo>
                    <a:pt x="507" y="880"/>
                    <a:pt x="533" y="861"/>
                    <a:pt x="554" y="845"/>
                  </a:cubicBezTo>
                  <a:cubicBezTo>
                    <a:pt x="568" y="835"/>
                    <a:pt x="578" y="827"/>
                    <a:pt x="585" y="821"/>
                  </a:cubicBezTo>
                  <a:cubicBezTo>
                    <a:pt x="594" y="814"/>
                    <a:pt x="608" y="803"/>
                    <a:pt x="600" y="788"/>
                  </a:cubicBezTo>
                  <a:cubicBezTo>
                    <a:pt x="597" y="784"/>
                    <a:pt x="593" y="780"/>
                    <a:pt x="588" y="779"/>
                  </a:cubicBezTo>
                  <a:cubicBezTo>
                    <a:pt x="584" y="778"/>
                    <a:pt x="579" y="778"/>
                    <a:pt x="569" y="781"/>
                  </a:cubicBezTo>
                  <a:cubicBezTo>
                    <a:pt x="582" y="773"/>
                    <a:pt x="595" y="764"/>
                    <a:pt x="607" y="756"/>
                  </a:cubicBezTo>
                  <a:cubicBezTo>
                    <a:pt x="610" y="760"/>
                    <a:pt x="614" y="763"/>
                    <a:pt x="618" y="765"/>
                  </a:cubicBezTo>
                  <a:cubicBezTo>
                    <a:pt x="627" y="767"/>
                    <a:pt x="629" y="767"/>
                    <a:pt x="686" y="735"/>
                  </a:cubicBezTo>
                  <a:cubicBezTo>
                    <a:pt x="675" y="747"/>
                    <a:pt x="665" y="758"/>
                    <a:pt x="657" y="767"/>
                  </a:cubicBezTo>
                  <a:cubicBezTo>
                    <a:pt x="639" y="788"/>
                    <a:pt x="633" y="796"/>
                    <a:pt x="639" y="808"/>
                  </a:cubicBezTo>
                  <a:cubicBezTo>
                    <a:pt x="642" y="812"/>
                    <a:pt x="646" y="815"/>
                    <a:pt x="650" y="816"/>
                  </a:cubicBezTo>
                  <a:cubicBezTo>
                    <a:pt x="656" y="818"/>
                    <a:pt x="659" y="819"/>
                    <a:pt x="677" y="809"/>
                  </a:cubicBezTo>
                  <a:cubicBezTo>
                    <a:pt x="670" y="817"/>
                    <a:pt x="662" y="824"/>
                    <a:pt x="656" y="831"/>
                  </a:cubicBezTo>
                  <a:cubicBezTo>
                    <a:pt x="629" y="860"/>
                    <a:pt x="622" y="868"/>
                    <a:pt x="629" y="881"/>
                  </a:cubicBezTo>
                  <a:cubicBezTo>
                    <a:pt x="631" y="886"/>
                    <a:pt x="636" y="889"/>
                    <a:pt x="640" y="890"/>
                  </a:cubicBezTo>
                  <a:cubicBezTo>
                    <a:pt x="647" y="892"/>
                    <a:pt x="650" y="893"/>
                    <a:pt x="681" y="875"/>
                  </a:cubicBezTo>
                  <a:cubicBezTo>
                    <a:pt x="671" y="886"/>
                    <a:pt x="662" y="896"/>
                    <a:pt x="654" y="905"/>
                  </a:cubicBezTo>
                  <a:cubicBezTo>
                    <a:pt x="633" y="928"/>
                    <a:pt x="626" y="936"/>
                    <a:pt x="633" y="949"/>
                  </a:cubicBezTo>
                  <a:cubicBezTo>
                    <a:pt x="635" y="953"/>
                    <a:pt x="639" y="956"/>
                    <a:pt x="644" y="958"/>
                  </a:cubicBezTo>
                  <a:cubicBezTo>
                    <a:pt x="651" y="960"/>
                    <a:pt x="652" y="960"/>
                    <a:pt x="683" y="943"/>
                  </a:cubicBezTo>
                  <a:cubicBezTo>
                    <a:pt x="678" y="948"/>
                    <a:pt x="673" y="954"/>
                    <a:pt x="668" y="959"/>
                  </a:cubicBezTo>
                  <a:cubicBezTo>
                    <a:pt x="639" y="992"/>
                    <a:pt x="631" y="1002"/>
                    <a:pt x="638" y="1016"/>
                  </a:cubicBezTo>
                  <a:cubicBezTo>
                    <a:pt x="640" y="1020"/>
                    <a:pt x="645" y="1023"/>
                    <a:pt x="649" y="1024"/>
                  </a:cubicBezTo>
                  <a:cubicBezTo>
                    <a:pt x="658" y="1027"/>
                    <a:pt x="659" y="1027"/>
                    <a:pt x="715" y="994"/>
                  </a:cubicBezTo>
                  <a:cubicBezTo>
                    <a:pt x="685" y="1041"/>
                    <a:pt x="683" y="1045"/>
                    <a:pt x="689" y="1056"/>
                  </a:cubicBezTo>
                  <a:cubicBezTo>
                    <a:pt x="691" y="1060"/>
                    <a:pt x="695" y="1064"/>
                    <a:pt x="700" y="1065"/>
                  </a:cubicBezTo>
                  <a:cubicBezTo>
                    <a:pt x="706" y="1066"/>
                    <a:pt x="709" y="1066"/>
                    <a:pt x="718" y="1061"/>
                  </a:cubicBezTo>
                  <a:cubicBezTo>
                    <a:pt x="723" y="1058"/>
                    <a:pt x="729" y="1054"/>
                    <a:pt x="739" y="1049"/>
                  </a:cubicBezTo>
                  <a:cubicBezTo>
                    <a:pt x="749" y="1042"/>
                    <a:pt x="768" y="1031"/>
                    <a:pt x="775" y="1028"/>
                  </a:cubicBezTo>
                  <a:cubicBezTo>
                    <a:pt x="777" y="1027"/>
                    <a:pt x="779" y="1027"/>
                    <a:pt x="781" y="1025"/>
                  </a:cubicBezTo>
                  <a:cubicBezTo>
                    <a:pt x="790" y="1021"/>
                    <a:pt x="793" y="1010"/>
                    <a:pt x="788" y="1001"/>
                  </a:cubicBezTo>
                  <a:cubicBezTo>
                    <a:pt x="786" y="997"/>
                    <a:pt x="782" y="993"/>
                    <a:pt x="777" y="992"/>
                  </a:cubicBezTo>
                  <a:close/>
                  <a:moveTo>
                    <a:pt x="502" y="443"/>
                  </a:moveTo>
                  <a:cubicBezTo>
                    <a:pt x="503" y="443"/>
                    <a:pt x="505" y="443"/>
                    <a:pt x="506" y="443"/>
                  </a:cubicBezTo>
                  <a:cubicBezTo>
                    <a:pt x="505" y="443"/>
                    <a:pt x="503" y="443"/>
                    <a:pt x="502" y="443"/>
                  </a:cubicBezTo>
                  <a:close/>
                  <a:moveTo>
                    <a:pt x="101" y="516"/>
                  </a:moveTo>
                  <a:cubicBezTo>
                    <a:pt x="103" y="515"/>
                    <a:pt x="105" y="515"/>
                    <a:pt x="107" y="515"/>
                  </a:cubicBezTo>
                  <a:cubicBezTo>
                    <a:pt x="105" y="515"/>
                    <a:pt x="103" y="515"/>
                    <a:pt x="101" y="516"/>
                  </a:cubicBezTo>
                  <a:close/>
                  <a:moveTo>
                    <a:pt x="134" y="1001"/>
                  </a:moveTo>
                  <a:cubicBezTo>
                    <a:pt x="135" y="1002"/>
                    <a:pt x="136" y="1002"/>
                    <a:pt x="137" y="1003"/>
                  </a:cubicBezTo>
                  <a:cubicBezTo>
                    <a:pt x="136" y="1002"/>
                    <a:pt x="135" y="1002"/>
                    <a:pt x="134" y="1001"/>
                  </a:cubicBezTo>
                  <a:close/>
                  <a:moveTo>
                    <a:pt x="730" y="614"/>
                  </a:moveTo>
                  <a:cubicBezTo>
                    <a:pt x="729" y="613"/>
                    <a:pt x="728" y="612"/>
                    <a:pt x="727" y="611"/>
                  </a:cubicBezTo>
                  <a:cubicBezTo>
                    <a:pt x="728" y="612"/>
                    <a:pt x="729" y="613"/>
                    <a:pt x="730" y="614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A510448-8483-4D77-9F22-36986FA5E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08137"/>
              <a:ext cx="1592263" cy="2179638"/>
            </a:xfrm>
            <a:custGeom>
              <a:avLst/>
              <a:gdLst>
                <a:gd name="T0" fmla="*/ 316 w 794"/>
                <a:gd name="T1" fmla="*/ 422 h 1086"/>
                <a:gd name="T2" fmla="*/ 579 w 794"/>
                <a:gd name="T3" fmla="*/ 106 h 1086"/>
                <a:gd name="T4" fmla="*/ 545 w 794"/>
                <a:gd name="T5" fmla="*/ 111 h 1086"/>
                <a:gd name="T6" fmla="*/ 325 w 794"/>
                <a:gd name="T7" fmla="*/ 401 h 1086"/>
                <a:gd name="T8" fmla="*/ 448 w 794"/>
                <a:gd name="T9" fmla="*/ 735 h 1086"/>
                <a:gd name="T10" fmla="*/ 399 w 794"/>
                <a:gd name="T11" fmla="*/ 499 h 1086"/>
                <a:gd name="T12" fmla="*/ 406 w 794"/>
                <a:gd name="T13" fmla="*/ 591 h 1086"/>
                <a:gd name="T14" fmla="*/ 365 w 794"/>
                <a:gd name="T15" fmla="*/ 728 h 1086"/>
                <a:gd name="T16" fmla="*/ 375 w 794"/>
                <a:gd name="T17" fmla="*/ 533 h 1086"/>
                <a:gd name="T18" fmla="*/ 343 w 794"/>
                <a:gd name="T19" fmla="*/ 730 h 1086"/>
                <a:gd name="T20" fmla="*/ 444 w 794"/>
                <a:gd name="T21" fmla="*/ 747 h 1086"/>
                <a:gd name="T22" fmla="*/ 382 w 794"/>
                <a:gd name="T23" fmla="*/ 458 h 1086"/>
                <a:gd name="T24" fmla="*/ 367 w 794"/>
                <a:gd name="T25" fmla="*/ 471 h 1086"/>
                <a:gd name="T26" fmla="*/ 378 w 794"/>
                <a:gd name="T27" fmla="*/ 496 h 1086"/>
                <a:gd name="T28" fmla="*/ 397 w 794"/>
                <a:gd name="T29" fmla="*/ 488 h 1086"/>
                <a:gd name="T30" fmla="*/ 403 w 794"/>
                <a:gd name="T31" fmla="*/ 481 h 1086"/>
                <a:gd name="T32" fmla="*/ 430 w 794"/>
                <a:gd name="T33" fmla="*/ 472 h 1086"/>
                <a:gd name="T34" fmla="*/ 794 w 794"/>
                <a:gd name="T35" fmla="*/ 1071 h 1086"/>
                <a:gd name="T36" fmla="*/ 794 w 794"/>
                <a:gd name="T37" fmla="*/ 934 h 1086"/>
                <a:gd name="T38" fmla="*/ 748 w 794"/>
                <a:gd name="T39" fmla="*/ 1056 h 1086"/>
                <a:gd name="T40" fmla="*/ 653 w 794"/>
                <a:gd name="T41" fmla="*/ 1043 h 1086"/>
                <a:gd name="T42" fmla="*/ 653 w 794"/>
                <a:gd name="T43" fmla="*/ 771 h 1086"/>
                <a:gd name="T44" fmla="*/ 626 w 794"/>
                <a:gd name="T45" fmla="*/ 754 h 1086"/>
                <a:gd name="T46" fmla="*/ 595 w 794"/>
                <a:gd name="T47" fmla="*/ 754 h 1086"/>
                <a:gd name="T48" fmla="*/ 579 w 794"/>
                <a:gd name="T49" fmla="*/ 824 h 1086"/>
                <a:gd name="T50" fmla="*/ 578 w 794"/>
                <a:gd name="T51" fmla="*/ 1056 h 1086"/>
                <a:gd name="T52" fmla="*/ 211 w 794"/>
                <a:gd name="T53" fmla="*/ 1035 h 1086"/>
                <a:gd name="T54" fmla="*/ 211 w 794"/>
                <a:gd name="T55" fmla="*/ 791 h 1086"/>
                <a:gd name="T56" fmla="*/ 210 w 794"/>
                <a:gd name="T57" fmla="*/ 770 h 1086"/>
                <a:gd name="T58" fmla="*/ 157 w 794"/>
                <a:gd name="T59" fmla="*/ 756 h 1086"/>
                <a:gd name="T60" fmla="*/ 141 w 794"/>
                <a:gd name="T61" fmla="*/ 954 h 1086"/>
                <a:gd name="T62" fmla="*/ 89 w 794"/>
                <a:gd name="T63" fmla="*/ 1059 h 1086"/>
                <a:gd name="T64" fmla="*/ 28 w 794"/>
                <a:gd name="T65" fmla="*/ 961 h 1086"/>
                <a:gd name="T66" fmla="*/ 262 w 794"/>
                <a:gd name="T67" fmla="*/ 485 h 1086"/>
                <a:gd name="T68" fmla="*/ 306 w 794"/>
                <a:gd name="T69" fmla="*/ 671 h 1086"/>
                <a:gd name="T70" fmla="*/ 507 w 794"/>
                <a:gd name="T71" fmla="*/ 508 h 1086"/>
                <a:gd name="T72" fmla="*/ 563 w 794"/>
                <a:gd name="T73" fmla="*/ 489 h 1086"/>
                <a:gd name="T74" fmla="*/ 777 w 794"/>
                <a:gd name="T75" fmla="*/ 746 h 1086"/>
                <a:gd name="T76" fmla="*/ 518 w 794"/>
                <a:gd name="T77" fmla="*/ 462 h 1086"/>
                <a:gd name="T78" fmla="*/ 492 w 794"/>
                <a:gd name="T79" fmla="*/ 470 h 1086"/>
                <a:gd name="T80" fmla="*/ 445 w 794"/>
                <a:gd name="T81" fmla="*/ 763 h 1086"/>
                <a:gd name="T82" fmla="*/ 313 w 794"/>
                <a:gd name="T83" fmla="*/ 506 h 1086"/>
                <a:gd name="T84" fmla="*/ 312 w 794"/>
                <a:gd name="T85" fmla="*/ 469 h 1086"/>
                <a:gd name="T86" fmla="*/ 177 w 794"/>
                <a:gd name="T87" fmla="*/ 488 h 1086"/>
                <a:gd name="T88" fmla="*/ 2 w 794"/>
                <a:gd name="T89" fmla="*/ 1024 h 1086"/>
                <a:gd name="T90" fmla="*/ 19 w 794"/>
                <a:gd name="T91" fmla="*/ 1085 h 1086"/>
                <a:gd name="T92" fmla="*/ 145 w 794"/>
                <a:gd name="T93" fmla="*/ 1086 h 1086"/>
                <a:gd name="T94" fmla="*/ 168 w 794"/>
                <a:gd name="T95" fmla="*/ 1069 h 1086"/>
                <a:gd name="T96" fmla="*/ 169 w 794"/>
                <a:gd name="T97" fmla="*/ 818 h 1086"/>
                <a:gd name="T98" fmla="*/ 182 w 794"/>
                <a:gd name="T99" fmla="*/ 787 h 1086"/>
                <a:gd name="T100" fmla="*/ 182 w 794"/>
                <a:gd name="T101" fmla="*/ 1063 h 1086"/>
                <a:gd name="T102" fmla="*/ 200 w 794"/>
                <a:gd name="T103" fmla="*/ 1086 h 1086"/>
                <a:gd name="T104" fmla="*/ 474 w 794"/>
                <a:gd name="T105" fmla="*/ 1086 h 1086"/>
                <a:gd name="T106" fmla="*/ 594 w 794"/>
                <a:gd name="T107" fmla="*/ 1086 h 1086"/>
                <a:gd name="T108" fmla="*/ 610 w 794"/>
                <a:gd name="T109" fmla="*/ 1038 h 1086"/>
                <a:gd name="T110" fmla="*/ 610 w 794"/>
                <a:gd name="T111" fmla="*/ 785 h 1086"/>
                <a:gd name="T112" fmla="*/ 622 w 794"/>
                <a:gd name="T113" fmla="*/ 869 h 1086"/>
                <a:gd name="T114" fmla="*/ 622 w 794"/>
                <a:gd name="T115" fmla="*/ 1070 h 1086"/>
                <a:gd name="T116" fmla="*/ 642 w 794"/>
                <a:gd name="T117" fmla="*/ 1086 h 1086"/>
                <a:gd name="T118" fmla="*/ 773 w 794"/>
                <a:gd name="T119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4" h="1086">
                  <a:moveTo>
                    <a:pt x="602" y="262"/>
                  </a:moveTo>
                  <a:cubicBezTo>
                    <a:pt x="602" y="262"/>
                    <a:pt x="601" y="280"/>
                    <a:pt x="588" y="310"/>
                  </a:cubicBezTo>
                  <a:cubicBezTo>
                    <a:pt x="576" y="339"/>
                    <a:pt x="550" y="381"/>
                    <a:pt x="501" y="409"/>
                  </a:cubicBezTo>
                  <a:cubicBezTo>
                    <a:pt x="453" y="438"/>
                    <a:pt x="382" y="449"/>
                    <a:pt x="316" y="422"/>
                  </a:cubicBezTo>
                  <a:cubicBezTo>
                    <a:pt x="250" y="396"/>
                    <a:pt x="194" y="330"/>
                    <a:pt x="184" y="253"/>
                  </a:cubicBezTo>
                  <a:cubicBezTo>
                    <a:pt x="173" y="176"/>
                    <a:pt x="208" y="96"/>
                    <a:pt x="268" y="52"/>
                  </a:cubicBezTo>
                  <a:cubicBezTo>
                    <a:pt x="327" y="7"/>
                    <a:pt x="404" y="0"/>
                    <a:pt x="461" y="18"/>
                  </a:cubicBezTo>
                  <a:cubicBezTo>
                    <a:pt x="520" y="35"/>
                    <a:pt x="558" y="75"/>
                    <a:pt x="579" y="106"/>
                  </a:cubicBezTo>
                  <a:cubicBezTo>
                    <a:pt x="599" y="138"/>
                    <a:pt x="604" y="162"/>
                    <a:pt x="604" y="168"/>
                  </a:cubicBezTo>
                  <a:cubicBezTo>
                    <a:pt x="607" y="190"/>
                    <a:pt x="602" y="217"/>
                    <a:pt x="597" y="224"/>
                  </a:cubicBezTo>
                  <a:cubicBezTo>
                    <a:pt x="590" y="231"/>
                    <a:pt x="590" y="220"/>
                    <a:pt x="578" y="175"/>
                  </a:cubicBezTo>
                  <a:cubicBezTo>
                    <a:pt x="575" y="164"/>
                    <a:pt x="567" y="139"/>
                    <a:pt x="545" y="111"/>
                  </a:cubicBezTo>
                  <a:cubicBezTo>
                    <a:pt x="524" y="83"/>
                    <a:pt x="486" y="52"/>
                    <a:pt x="434" y="42"/>
                  </a:cubicBezTo>
                  <a:cubicBezTo>
                    <a:pt x="384" y="32"/>
                    <a:pt x="320" y="44"/>
                    <a:pt x="273" y="85"/>
                  </a:cubicBezTo>
                  <a:cubicBezTo>
                    <a:pt x="226" y="126"/>
                    <a:pt x="201" y="194"/>
                    <a:pt x="212" y="258"/>
                  </a:cubicBezTo>
                  <a:cubicBezTo>
                    <a:pt x="222" y="323"/>
                    <a:pt x="269" y="378"/>
                    <a:pt x="325" y="401"/>
                  </a:cubicBezTo>
                  <a:cubicBezTo>
                    <a:pt x="381" y="424"/>
                    <a:pt x="443" y="417"/>
                    <a:pt x="486" y="395"/>
                  </a:cubicBezTo>
                  <a:cubicBezTo>
                    <a:pt x="577" y="346"/>
                    <a:pt x="586" y="264"/>
                    <a:pt x="589" y="260"/>
                  </a:cubicBezTo>
                  <a:cubicBezTo>
                    <a:pt x="600" y="229"/>
                    <a:pt x="608" y="201"/>
                    <a:pt x="602" y="262"/>
                  </a:cubicBezTo>
                  <a:close/>
                  <a:moveTo>
                    <a:pt x="448" y="735"/>
                  </a:moveTo>
                  <a:cubicBezTo>
                    <a:pt x="442" y="668"/>
                    <a:pt x="434" y="600"/>
                    <a:pt x="425" y="533"/>
                  </a:cubicBezTo>
                  <a:cubicBezTo>
                    <a:pt x="424" y="524"/>
                    <a:pt x="423" y="515"/>
                    <a:pt x="421" y="507"/>
                  </a:cubicBezTo>
                  <a:cubicBezTo>
                    <a:pt x="417" y="501"/>
                    <a:pt x="415" y="499"/>
                    <a:pt x="410" y="497"/>
                  </a:cubicBezTo>
                  <a:cubicBezTo>
                    <a:pt x="406" y="497"/>
                    <a:pt x="403" y="498"/>
                    <a:pt x="399" y="499"/>
                  </a:cubicBezTo>
                  <a:cubicBezTo>
                    <a:pt x="392" y="502"/>
                    <a:pt x="398" y="508"/>
                    <a:pt x="403" y="511"/>
                  </a:cubicBezTo>
                  <a:cubicBezTo>
                    <a:pt x="402" y="514"/>
                    <a:pt x="400" y="518"/>
                    <a:pt x="400" y="521"/>
                  </a:cubicBezTo>
                  <a:cubicBezTo>
                    <a:pt x="400" y="526"/>
                    <a:pt x="400" y="530"/>
                    <a:pt x="400" y="534"/>
                  </a:cubicBezTo>
                  <a:cubicBezTo>
                    <a:pt x="402" y="553"/>
                    <a:pt x="404" y="572"/>
                    <a:pt x="406" y="591"/>
                  </a:cubicBezTo>
                  <a:cubicBezTo>
                    <a:pt x="411" y="630"/>
                    <a:pt x="416" y="670"/>
                    <a:pt x="421" y="710"/>
                  </a:cubicBezTo>
                  <a:cubicBezTo>
                    <a:pt x="422" y="717"/>
                    <a:pt x="423" y="725"/>
                    <a:pt x="424" y="732"/>
                  </a:cubicBezTo>
                  <a:cubicBezTo>
                    <a:pt x="397" y="753"/>
                    <a:pt x="397" y="753"/>
                    <a:pt x="397" y="753"/>
                  </a:cubicBezTo>
                  <a:cubicBezTo>
                    <a:pt x="387" y="745"/>
                    <a:pt x="376" y="736"/>
                    <a:pt x="365" y="728"/>
                  </a:cubicBezTo>
                  <a:cubicBezTo>
                    <a:pt x="372" y="664"/>
                    <a:pt x="379" y="600"/>
                    <a:pt x="385" y="536"/>
                  </a:cubicBezTo>
                  <a:cubicBezTo>
                    <a:pt x="385" y="536"/>
                    <a:pt x="385" y="536"/>
                    <a:pt x="385" y="535"/>
                  </a:cubicBezTo>
                  <a:cubicBezTo>
                    <a:pt x="386" y="534"/>
                    <a:pt x="388" y="518"/>
                    <a:pt x="384" y="520"/>
                  </a:cubicBezTo>
                  <a:cubicBezTo>
                    <a:pt x="380" y="522"/>
                    <a:pt x="377" y="530"/>
                    <a:pt x="375" y="533"/>
                  </a:cubicBezTo>
                  <a:cubicBezTo>
                    <a:pt x="373" y="536"/>
                    <a:pt x="373" y="540"/>
                    <a:pt x="372" y="543"/>
                  </a:cubicBezTo>
                  <a:cubicBezTo>
                    <a:pt x="371" y="550"/>
                    <a:pt x="370" y="557"/>
                    <a:pt x="368" y="564"/>
                  </a:cubicBezTo>
                  <a:cubicBezTo>
                    <a:pt x="361" y="607"/>
                    <a:pt x="355" y="651"/>
                    <a:pt x="349" y="694"/>
                  </a:cubicBezTo>
                  <a:cubicBezTo>
                    <a:pt x="347" y="706"/>
                    <a:pt x="345" y="718"/>
                    <a:pt x="343" y="730"/>
                  </a:cubicBezTo>
                  <a:cubicBezTo>
                    <a:pt x="344" y="734"/>
                    <a:pt x="345" y="738"/>
                    <a:pt x="348" y="741"/>
                  </a:cubicBezTo>
                  <a:cubicBezTo>
                    <a:pt x="362" y="753"/>
                    <a:pt x="376" y="764"/>
                    <a:pt x="390" y="776"/>
                  </a:cubicBezTo>
                  <a:cubicBezTo>
                    <a:pt x="395" y="778"/>
                    <a:pt x="400" y="778"/>
                    <a:pt x="405" y="776"/>
                  </a:cubicBezTo>
                  <a:cubicBezTo>
                    <a:pt x="418" y="766"/>
                    <a:pt x="431" y="757"/>
                    <a:pt x="444" y="747"/>
                  </a:cubicBezTo>
                  <a:cubicBezTo>
                    <a:pt x="447" y="743"/>
                    <a:pt x="448" y="741"/>
                    <a:pt x="448" y="735"/>
                  </a:cubicBezTo>
                  <a:moveTo>
                    <a:pt x="418" y="455"/>
                  </a:moveTo>
                  <a:cubicBezTo>
                    <a:pt x="415" y="455"/>
                    <a:pt x="415" y="455"/>
                    <a:pt x="415" y="455"/>
                  </a:cubicBezTo>
                  <a:cubicBezTo>
                    <a:pt x="406" y="456"/>
                    <a:pt x="394" y="457"/>
                    <a:pt x="382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3" y="459"/>
                    <a:pt x="369" y="465"/>
                    <a:pt x="367" y="471"/>
                  </a:cubicBezTo>
                  <a:cubicBezTo>
                    <a:pt x="367" y="471"/>
                    <a:pt x="367" y="471"/>
                    <a:pt x="367" y="471"/>
                  </a:cubicBezTo>
                  <a:cubicBezTo>
                    <a:pt x="368" y="474"/>
                    <a:pt x="368" y="474"/>
                    <a:pt x="368" y="474"/>
                  </a:cubicBezTo>
                  <a:cubicBezTo>
                    <a:pt x="371" y="481"/>
                    <a:pt x="371" y="481"/>
                    <a:pt x="371" y="481"/>
                  </a:cubicBezTo>
                  <a:cubicBezTo>
                    <a:pt x="373" y="486"/>
                    <a:pt x="378" y="496"/>
                    <a:pt x="378" y="496"/>
                  </a:cubicBezTo>
                  <a:cubicBezTo>
                    <a:pt x="378" y="496"/>
                    <a:pt x="378" y="496"/>
                    <a:pt x="378" y="496"/>
                  </a:cubicBezTo>
                  <a:cubicBezTo>
                    <a:pt x="380" y="499"/>
                    <a:pt x="382" y="501"/>
                    <a:pt x="384" y="501"/>
                  </a:cubicBezTo>
                  <a:cubicBezTo>
                    <a:pt x="384" y="501"/>
                    <a:pt x="392" y="500"/>
                    <a:pt x="393" y="500"/>
                  </a:cubicBezTo>
                  <a:cubicBezTo>
                    <a:pt x="396" y="499"/>
                    <a:pt x="397" y="499"/>
                    <a:pt x="397" y="499"/>
                  </a:cubicBezTo>
                  <a:cubicBezTo>
                    <a:pt x="402" y="499"/>
                    <a:pt x="400" y="494"/>
                    <a:pt x="397" y="488"/>
                  </a:cubicBezTo>
                  <a:cubicBezTo>
                    <a:pt x="397" y="487"/>
                    <a:pt x="395" y="487"/>
                    <a:pt x="393" y="486"/>
                  </a:cubicBezTo>
                  <a:cubicBezTo>
                    <a:pt x="393" y="486"/>
                    <a:pt x="393" y="486"/>
                    <a:pt x="392" y="486"/>
                  </a:cubicBezTo>
                  <a:cubicBezTo>
                    <a:pt x="392" y="484"/>
                    <a:pt x="392" y="483"/>
                    <a:pt x="391" y="481"/>
                  </a:cubicBezTo>
                  <a:cubicBezTo>
                    <a:pt x="395" y="481"/>
                    <a:pt x="400" y="481"/>
                    <a:pt x="403" y="481"/>
                  </a:cubicBezTo>
                  <a:cubicBezTo>
                    <a:pt x="401" y="494"/>
                    <a:pt x="418" y="487"/>
                    <a:pt x="424" y="484"/>
                  </a:cubicBezTo>
                  <a:cubicBezTo>
                    <a:pt x="425" y="484"/>
                    <a:pt x="426" y="482"/>
                    <a:pt x="427" y="480"/>
                  </a:cubicBezTo>
                  <a:cubicBezTo>
                    <a:pt x="428" y="478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29" y="466"/>
                    <a:pt x="424" y="459"/>
                    <a:pt x="418" y="455"/>
                  </a:cubicBezTo>
                  <a:close/>
                  <a:moveTo>
                    <a:pt x="794" y="1071"/>
                  </a:moveTo>
                  <a:cubicBezTo>
                    <a:pt x="794" y="1070"/>
                    <a:pt x="794" y="1070"/>
                    <a:pt x="794" y="1070"/>
                  </a:cubicBezTo>
                  <a:cubicBezTo>
                    <a:pt x="794" y="1069"/>
                    <a:pt x="794" y="1069"/>
                    <a:pt x="794" y="1068"/>
                  </a:cubicBezTo>
                  <a:cubicBezTo>
                    <a:pt x="794" y="1055"/>
                    <a:pt x="794" y="1044"/>
                    <a:pt x="794" y="1033"/>
                  </a:cubicBezTo>
                  <a:cubicBezTo>
                    <a:pt x="794" y="988"/>
                    <a:pt x="794" y="955"/>
                    <a:pt x="794" y="934"/>
                  </a:cubicBezTo>
                  <a:cubicBezTo>
                    <a:pt x="791" y="597"/>
                    <a:pt x="775" y="793"/>
                    <a:pt x="767" y="934"/>
                  </a:cubicBezTo>
                  <a:cubicBezTo>
                    <a:pt x="766" y="943"/>
                    <a:pt x="766" y="966"/>
                    <a:pt x="765" y="1001"/>
                  </a:cubicBezTo>
                  <a:cubicBezTo>
                    <a:pt x="765" y="1017"/>
                    <a:pt x="765" y="1036"/>
                    <a:pt x="765" y="1057"/>
                  </a:cubicBezTo>
                  <a:cubicBezTo>
                    <a:pt x="759" y="1057"/>
                    <a:pt x="754" y="1057"/>
                    <a:pt x="748" y="1056"/>
                  </a:cubicBezTo>
                  <a:cubicBezTo>
                    <a:pt x="735" y="1056"/>
                    <a:pt x="721" y="1056"/>
                    <a:pt x="706" y="1056"/>
                  </a:cubicBezTo>
                  <a:cubicBezTo>
                    <a:pt x="691" y="1056"/>
                    <a:pt x="676" y="1056"/>
                    <a:pt x="660" y="1056"/>
                  </a:cubicBezTo>
                  <a:cubicBezTo>
                    <a:pt x="653" y="1056"/>
                    <a:pt x="653" y="1056"/>
                    <a:pt x="653" y="1056"/>
                  </a:cubicBezTo>
                  <a:cubicBezTo>
                    <a:pt x="653" y="1052"/>
                    <a:pt x="653" y="1048"/>
                    <a:pt x="653" y="1043"/>
                  </a:cubicBezTo>
                  <a:cubicBezTo>
                    <a:pt x="653" y="1009"/>
                    <a:pt x="653" y="972"/>
                    <a:pt x="653" y="932"/>
                  </a:cubicBezTo>
                  <a:cubicBezTo>
                    <a:pt x="653" y="893"/>
                    <a:pt x="653" y="852"/>
                    <a:pt x="653" y="808"/>
                  </a:cubicBezTo>
                  <a:cubicBezTo>
                    <a:pt x="653" y="775"/>
                    <a:pt x="653" y="775"/>
                    <a:pt x="653" y="775"/>
                  </a:cubicBezTo>
                  <a:cubicBezTo>
                    <a:pt x="653" y="771"/>
                    <a:pt x="653" y="771"/>
                    <a:pt x="653" y="771"/>
                  </a:cubicBezTo>
                  <a:cubicBezTo>
                    <a:pt x="653" y="770"/>
                    <a:pt x="653" y="770"/>
                    <a:pt x="653" y="770"/>
                  </a:cubicBezTo>
                  <a:cubicBezTo>
                    <a:pt x="651" y="763"/>
                    <a:pt x="643" y="756"/>
                    <a:pt x="637" y="754"/>
                  </a:cubicBezTo>
                  <a:cubicBezTo>
                    <a:pt x="635" y="754"/>
                    <a:pt x="635" y="754"/>
                    <a:pt x="635" y="754"/>
                  </a:cubicBezTo>
                  <a:cubicBezTo>
                    <a:pt x="626" y="754"/>
                    <a:pt x="626" y="754"/>
                    <a:pt x="626" y="754"/>
                  </a:cubicBezTo>
                  <a:cubicBezTo>
                    <a:pt x="609" y="754"/>
                    <a:pt x="609" y="754"/>
                    <a:pt x="609" y="754"/>
                  </a:cubicBezTo>
                  <a:cubicBezTo>
                    <a:pt x="601" y="754"/>
                    <a:pt x="601" y="754"/>
                    <a:pt x="601" y="754"/>
                  </a:cubicBezTo>
                  <a:cubicBezTo>
                    <a:pt x="596" y="754"/>
                    <a:pt x="596" y="754"/>
                    <a:pt x="596" y="754"/>
                  </a:cubicBezTo>
                  <a:cubicBezTo>
                    <a:pt x="595" y="754"/>
                    <a:pt x="595" y="754"/>
                    <a:pt x="595" y="754"/>
                  </a:cubicBezTo>
                  <a:cubicBezTo>
                    <a:pt x="588" y="757"/>
                    <a:pt x="583" y="763"/>
                    <a:pt x="579" y="770"/>
                  </a:cubicBezTo>
                  <a:cubicBezTo>
                    <a:pt x="579" y="772"/>
                    <a:pt x="579" y="772"/>
                    <a:pt x="579" y="772"/>
                  </a:cubicBezTo>
                  <a:cubicBezTo>
                    <a:pt x="579" y="789"/>
                    <a:pt x="579" y="789"/>
                    <a:pt x="579" y="789"/>
                  </a:cubicBezTo>
                  <a:cubicBezTo>
                    <a:pt x="579" y="824"/>
                    <a:pt x="579" y="824"/>
                    <a:pt x="579" y="824"/>
                  </a:cubicBezTo>
                  <a:cubicBezTo>
                    <a:pt x="579" y="872"/>
                    <a:pt x="579" y="921"/>
                    <a:pt x="579" y="971"/>
                  </a:cubicBezTo>
                  <a:cubicBezTo>
                    <a:pt x="579" y="996"/>
                    <a:pt x="579" y="1022"/>
                    <a:pt x="579" y="1048"/>
                  </a:cubicBezTo>
                  <a:cubicBezTo>
                    <a:pt x="579" y="1056"/>
                    <a:pt x="579" y="1056"/>
                    <a:pt x="579" y="1056"/>
                  </a:cubicBezTo>
                  <a:cubicBezTo>
                    <a:pt x="578" y="1056"/>
                    <a:pt x="578" y="1056"/>
                    <a:pt x="578" y="1056"/>
                  </a:cubicBezTo>
                  <a:cubicBezTo>
                    <a:pt x="538" y="1056"/>
                    <a:pt x="538" y="1056"/>
                    <a:pt x="538" y="1056"/>
                  </a:cubicBezTo>
                  <a:cubicBezTo>
                    <a:pt x="434" y="1057"/>
                    <a:pt x="324" y="1057"/>
                    <a:pt x="211" y="1057"/>
                  </a:cubicBezTo>
                  <a:cubicBezTo>
                    <a:pt x="211" y="1057"/>
                    <a:pt x="211" y="1057"/>
                    <a:pt x="211" y="1057"/>
                  </a:cubicBezTo>
                  <a:cubicBezTo>
                    <a:pt x="211" y="1035"/>
                    <a:pt x="211" y="1035"/>
                    <a:pt x="211" y="1035"/>
                  </a:cubicBezTo>
                  <a:cubicBezTo>
                    <a:pt x="211" y="991"/>
                    <a:pt x="211" y="991"/>
                    <a:pt x="211" y="991"/>
                  </a:cubicBezTo>
                  <a:cubicBezTo>
                    <a:pt x="211" y="962"/>
                    <a:pt x="211" y="932"/>
                    <a:pt x="211" y="903"/>
                  </a:cubicBezTo>
                  <a:cubicBezTo>
                    <a:pt x="211" y="814"/>
                    <a:pt x="211" y="814"/>
                    <a:pt x="211" y="814"/>
                  </a:cubicBezTo>
                  <a:cubicBezTo>
                    <a:pt x="211" y="791"/>
                    <a:pt x="211" y="791"/>
                    <a:pt x="211" y="791"/>
                  </a:cubicBezTo>
                  <a:cubicBezTo>
                    <a:pt x="211" y="780"/>
                    <a:pt x="211" y="780"/>
                    <a:pt x="211" y="780"/>
                  </a:cubicBezTo>
                  <a:cubicBezTo>
                    <a:pt x="211" y="774"/>
                    <a:pt x="211" y="774"/>
                    <a:pt x="211" y="774"/>
                  </a:cubicBezTo>
                  <a:cubicBezTo>
                    <a:pt x="211" y="772"/>
                    <a:pt x="211" y="772"/>
                    <a:pt x="211" y="772"/>
                  </a:cubicBezTo>
                  <a:cubicBezTo>
                    <a:pt x="210" y="770"/>
                    <a:pt x="210" y="770"/>
                    <a:pt x="210" y="770"/>
                  </a:cubicBezTo>
                  <a:cubicBezTo>
                    <a:pt x="208" y="762"/>
                    <a:pt x="203" y="757"/>
                    <a:pt x="196" y="756"/>
                  </a:cubicBezTo>
                  <a:cubicBezTo>
                    <a:pt x="174" y="756"/>
                    <a:pt x="174" y="756"/>
                    <a:pt x="174" y="756"/>
                  </a:cubicBezTo>
                  <a:cubicBezTo>
                    <a:pt x="162" y="756"/>
                    <a:pt x="162" y="756"/>
                    <a:pt x="162" y="756"/>
                  </a:cubicBezTo>
                  <a:cubicBezTo>
                    <a:pt x="157" y="756"/>
                    <a:pt x="157" y="756"/>
                    <a:pt x="157" y="756"/>
                  </a:cubicBezTo>
                  <a:cubicBezTo>
                    <a:pt x="155" y="756"/>
                    <a:pt x="155" y="756"/>
                    <a:pt x="155" y="756"/>
                  </a:cubicBezTo>
                  <a:cubicBezTo>
                    <a:pt x="150" y="757"/>
                    <a:pt x="144" y="762"/>
                    <a:pt x="141" y="770"/>
                  </a:cubicBezTo>
                  <a:cubicBezTo>
                    <a:pt x="141" y="772"/>
                    <a:pt x="141" y="772"/>
                    <a:pt x="141" y="772"/>
                  </a:cubicBezTo>
                  <a:cubicBezTo>
                    <a:pt x="141" y="833"/>
                    <a:pt x="141" y="893"/>
                    <a:pt x="141" y="954"/>
                  </a:cubicBezTo>
                  <a:cubicBezTo>
                    <a:pt x="141" y="1045"/>
                    <a:pt x="141" y="1045"/>
                    <a:pt x="141" y="1045"/>
                  </a:cubicBezTo>
                  <a:cubicBezTo>
                    <a:pt x="141" y="1059"/>
                    <a:pt x="141" y="1059"/>
                    <a:pt x="141" y="1059"/>
                  </a:cubicBezTo>
                  <a:cubicBezTo>
                    <a:pt x="134" y="1059"/>
                    <a:pt x="134" y="1059"/>
                    <a:pt x="134" y="1059"/>
                  </a:cubicBezTo>
                  <a:cubicBezTo>
                    <a:pt x="89" y="1059"/>
                    <a:pt x="89" y="1059"/>
                    <a:pt x="89" y="1059"/>
                  </a:cubicBezTo>
                  <a:cubicBezTo>
                    <a:pt x="43" y="1059"/>
                    <a:pt x="43" y="1059"/>
                    <a:pt x="43" y="1059"/>
                  </a:cubicBezTo>
                  <a:cubicBezTo>
                    <a:pt x="29" y="1059"/>
                    <a:pt x="29" y="1059"/>
                    <a:pt x="29" y="1059"/>
                  </a:cubicBezTo>
                  <a:cubicBezTo>
                    <a:pt x="29" y="1052"/>
                    <a:pt x="29" y="1052"/>
                    <a:pt x="29" y="1052"/>
                  </a:cubicBezTo>
                  <a:cubicBezTo>
                    <a:pt x="28" y="961"/>
                    <a:pt x="28" y="961"/>
                    <a:pt x="28" y="961"/>
                  </a:cubicBezTo>
                  <a:cubicBezTo>
                    <a:pt x="28" y="901"/>
                    <a:pt x="27" y="840"/>
                    <a:pt x="27" y="781"/>
                  </a:cubicBezTo>
                  <a:cubicBezTo>
                    <a:pt x="24" y="721"/>
                    <a:pt x="31" y="664"/>
                    <a:pt x="59" y="615"/>
                  </a:cubicBezTo>
                  <a:cubicBezTo>
                    <a:pt x="87" y="567"/>
                    <a:pt x="134" y="532"/>
                    <a:pt x="184" y="510"/>
                  </a:cubicBezTo>
                  <a:cubicBezTo>
                    <a:pt x="209" y="499"/>
                    <a:pt x="235" y="491"/>
                    <a:pt x="262" y="485"/>
                  </a:cubicBezTo>
                  <a:cubicBezTo>
                    <a:pt x="269" y="483"/>
                    <a:pt x="275" y="482"/>
                    <a:pt x="282" y="481"/>
                  </a:cubicBezTo>
                  <a:cubicBezTo>
                    <a:pt x="290" y="480"/>
                    <a:pt x="290" y="480"/>
                    <a:pt x="290" y="480"/>
                  </a:cubicBezTo>
                  <a:cubicBezTo>
                    <a:pt x="291" y="511"/>
                    <a:pt x="291" y="511"/>
                    <a:pt x="291" y="511"/>
                  </a:cubicBezTo>
                  <a:cubicBezTo>
                    <a:pt x="293" y="566"/>
                    <a:pt x="297" y="619"/>
                    <a:pt x="306" y="671"/>
                  </a:cubicBezTo>
                  <a:cubicBezTo>
                    <a:pt x="316" y="722"/>
                    <a:pt x="323" y="774"/>
                    <a:pt x="360" y="815"/>
                  </a:cubicBezTo>
                  <a:cubicBezTo>
                    <a:pt x="379" y="837"/>
                    <a:pt x="418" y="836"/>
                    <a:pt x="435" y="815"/>
                  </a:cubicBezTo>
                  <a:cubicBezTo>
                    <a:pt x="454" y="796"/>
                    <a:pt x="463" y="774"/>
                    <a:pt x="471" y="752"/>
                  </a:cubicBezTo>
                  <a:cubicBezTo>
                    <a:pt x="499" y="664"/>
                    <a:pt x="503" y="581"/>
                    <a:pt x="507" y="508"/>
                  </a:cubicBezTo>
                  <a:cubicBezTo>
                    <a:pt x="508" y="498"/>
                    <a:pt x="508" y="489"/>
                    <a:pt x="509" y="481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16" y="479"/>
                    <a:pt x="516" y="479"/>
                    <a:pt x="516" y="479"/>
                  </a:cubicBezTo>
                  <a:cubicBezTo>
                    <a:pt x="532" y="481"/>
                    <a:pt x="548" y="485"/>
                    <a:pt x="563" y="489"/>
                  </a:cubicBezTo>
                  <a:cubicBezTo>
                    <a:pt x="593" y="497"/>
                    <a:pt x="619" y="509"/>
                    <a:pt x="642" y="521"/>
                  </a:cubicBezTo>
                  <a:cubicBezTo>
                    <a:pt x="734" y="572"/>
                    <a:pt x="750" y="638"/>
                    <a:pt x="751" y="635"/>
                  </a:cubicBezTo>
                  <a:cubicBezTo>
                    <a:pt x="770" y="679"/>
                    <a:pt x="772" y="711"/>
                    <a:pt x="774" y="729"/>
                  </a:cubicBezTo>
                  <a:cubicBezTo>
                    <a:pt x="775" y="746"/>
                    <a:pt x="776" y="751"/>
                    <a:pt x="777" y="746"/>
                  </a:cubicBezTo>
                  <a:cubicBezTo>
                    <a:pt x="779" y="735"/>
                    <a:pt x="784" y="685"/>
                    <a:pt x="763" y="630"/>
                  </a:cubicBezTo>
                  <a:cubicBezTo>
                    <a:pt x="759" y="618"/>
                    <a:pt x="730" y="544"/>
                    <a:pt x="628" y="496"/>
                  </a:cubicBezTo>
                  <a:cubicBezTo>
                    <a:pt x="603" y="484"/>
                    <a:pt x="574" y="474"/>
                    <a:pt x="543" y="467"/>
                  </a:cubicBezTo>
                  <a:cubicBezTo>
                    <a:pt x="535" y="465"/>
                    <a:pt x="527" y="463"/>
                    <a:pt x="518" y="462"/>
                  </a:cubicBezTo>
                  <a:cubicBezTo>
                    <a:pt x="506" y="459"/>
                    <a:pt x="506" y="459"/>
                    <a:pt x="506" y="459"/>
                  </a:cubicBezTo>
                  <a:cubicBezTo>
                    <a:pt x="504" y="459"/>
                    <a:pt x="504" y="459"/>
                    <a:pt x="504" y="459"/>
                  </a:cubicBezTo>
                  <a:cubicBezTo>
                    <a:pt x="500" y="460"/>
                    <a:pt x="496" y="462"/>
                    <a:pt x="492" y="469"/>
                  </a:cubicBezTo>
                  <a:cubicBezTo>
                    <a:pt x="492" y="470"/>
                    <a:pt x="492" y="470"/>
                    <a:pt x="492" y="470"/>
                  </a:cubicBezTo>
                  <a:cubicBezTo>
                    <a:pt x="491" y="473"/>
                    <a:pt x="491" y="473"/>
                    <a:pt x="491" y="473"/>
                  </a:cubicBezTo>
                  <a:cubicBezTo>
                    <a:pt x="491" y="479"/>
                    <a:pt x="491" y="479"/>
                    <a:pt x="491" y="479"/>
                  </a:cubicBezTo>
                  <a:cubicBezTo>
                    <a:pt x="490" y="496"/>
                    <a:pt x="489" y="513"/>
                    <a:pt x="488" y="531"/>
                  </a:cubicBezTo>
                  <a:cubicBezTo>
                    <a:pt x="482" y="602"/>
                    <a:pt x="476" y="685"/>
                    <a:pt x="445" y="763"/>
                  </a:cubicBezTo>
                  <a:cubicBezTo>
                    <a:pt x="437" y="782"/>
                    <a:pt x="426" y="801"/>
                    <a:pt x="410" y="808"/>
                  </a:cubicBezTo>
                  <a:cubicBezTo>
                    <a:pt x="395" y="816"/>
                    <a:pt x="377" y="808"/>
                    <a:pt x="366" y="790"/>
                  </a:cubicBezTo>
                  <a:cubicBezTo>
                    <a:pt x="342" y="755"/>
                    <a:pt x="333" y="705"/>
                    <a:pt x="325" y="658"/>
                  </a:cubicBezTo>
                  <a:cubicBezTo>
                    <a:pt x="318" y="609"/>
                    <a:pt x="315" y="558"/>
                    <a:pt x="313" y="506"/>
                  </a:cubicBezTo>
                  <a:cubicBezTo>
                    <a:pt x="313" y="487"/>
                    <a:pt x="313" y="487"/>
                    <a:pt x="313" y="487"/>
                  </a:cubicBezTo>
                  <a:cubicBezTo>
                    <a:pt x="312" y="477"/>
                    <a:pt x="312" y="477"/>
                    <a:pt x="312" y="477"/>
                  </a:cubicBezTo>
                  <a:cubicBezTo>
                    <a:pt x="312" y="472"/>
                    <a:pt x="312" y="472"/>
                    <a:pt x="312" y="472"/>
                  </a:cubicBezTo>
                  <a:cubicBezTo>
                    <a:pt x="312" y="469"/>
                    <a:pt x="312" y="469"/>
                    <a:pt x="312" y="469"/>
                  </a:cubicBezTo>
                  <a:cubicBezTo>
                    <a:pt x="312" y="468"/>
                    <a:pt x="312" y="468"/>
                    <a:pt x="312" y="468"/>
                  </a:cubicBezTo>
                  <a:cubicBezTo>
                    <a:pt x="309" y="462"/>
                    <a:pt x="302" y="456"/>
                    <a:pt x="296" y="456"/>
                  </a:cubicBezTo>
                  <a:cubicBezTo>
                    <a:pt x="283" y="458"/>
                    <a:pt x="270" y="459"/>
                    <a:pt x="256" y="463"/>
                  </a:cubicBezTo>
                  <a:cubicBezTo>
                    <a:pt x="230" y="468"/>
                    <a:pt x="203" y="477"/>
                    <a:pt x="177" y="488"/>
                  </a:cubicBezTo>
                  <a:cubicBezTo>
                    <a:pt x="126" y="509"/>
                    <a:pt x="76" y="544"/>
                    <a:pt x="44" y="594"/>
                  </a:cubicBezTo>
                  <a:cubicBezTo>
                    <a:pt x="11" y="644"/>
                    <a:pt x="0" y="706"/>
                    <a:pt x="2" y="764"/>
                  </a:cubicBezTo>
                  <a:cubicBezTo>
                    <a:pt x="2" y="821"/>
                    <a:pt x="2" y="879"/>
                    <a:pt x="2" y="937"/>
                  </a:cubicBezTo>
                  <a:cubicBezTo>
                    <a:pt x="2" y="1024"/>
                    <a:pt x="2" y="1024"/>
                    <a:pt x="2" y="1024"/>
                  </a:cubicBezTo>
                  <a:cubicBezTo>
                    <a:pt x="2" y="1068"/>
                    <a:pt x="2" y="1068"/>
                    <a:pt x="2" y="1068"/>
                  </a:cubicBezTo>
                  <a:cubicBezTo>
                    <a:pt x="2" y="1069"/>
                    <a:pt x="2" y="1070"/>
                    <a:pt x="2" y="1071"/>
                  </a:cubicBezTo>
                  <a:cubicBezTo>
                    <a:pt x="3" y="1074"/>
                    <a:pt x="13" y="1084"/>
                    <a:pt x="17" y="1085"/>
                  </a:cubicBezTo>
                  <a:cubicBezTo>
                    <a:pt x="19" y="1085"/>
                    <a:pt x="19" y="1085"/>
                    <a:pt x="19" y="1085"/>
                  </a:cubicBezTo>
                  <a:cubicBezTo>
                    <a:pt x="24" y="1085"/>
                    <a:pt x="24" y="1085"/>
                    <a:pt x="24" y="1085"/>
                  </a:cubicBezTo>
                  <a:cubicBezTo>
                    <a:pt x="35" y="1086"/>
                    <a:pt x="35" y="1086"/>
                    <a:pt x="35" y="1086"/>
                  </a:cubicBezTo>
                  <a:cubicBezTo>
                    <a:pt x="57" y="1086"/>
                    <a:pt x="57" y="1086"/>
                    <a:pt x="57" y="1086"/>
                  </a:cubicBezTo>
                  <a:cubicBezTo>
                    <a:pt x="145" y="1086"/>
                    <a:pt x="145" y="1086"/>
                    <a:pt x="145" y="1086"/>
                  </a:cubicBezTo>
                  <a:cubicBezTo>
                    <a:pt x="150" y="1086"/>
                    <a:pt x="150" y="1086"/>
                    <a:pt x="150" y="1086"/>
                  </a:cubicBezTo>
                  <a:cubicBezTo>
                    <a:pt x="153" y="1086"/>
                    <a:pt x="153" y="1086"/>
                    <a:pt x="153" y="1086"/>
                  </a:cubicBezTo>
                  <a:cubicBezTo>
                    <a:pt x="160" y="1083"/>
                    <a:pt x="167" y="1075"/>
                    <a:pt x="168" y="1071"/>
                  </a:cubicBezTo>
                  <a:cubicBezTo>
                    <a:pt x="168" y="1069"/>
                    <a:pt x="168" y="1069"/>
                    <a:pt x="168" y="1069"/>
                  </a:cubicBezTo>
                  <a:cubicBezTo>
                    <a:pt x="168" y="1058"/>
                    <a:pt x="168" y="1058"/>
                    <a:pt x="168" y="1058"/>
                  </a:cubicBezTo>
                  <a:cubicBezTo>
                    <a:pt x="168" y="1037"/>
                    <a:pt x="168" y="1037"/>
                    <a:pt x="168" y="1037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9" y="934"/>
                    <a:pt x="169" y="876"/>
                    <a:pt x="169" y="818"/>
                  </a:cubicBezTo>
                  <a:cubicBezTo>
                    <a:pt x="169" y="784"/>
                    <a:pt x="169" y="784"/>
                    <a:pt x="169" y="784"/>
                  </a:cubicBezTo>
                  <a:cubicBezTo>
                    <a:pt x="171" y="784"/>
                    <a:pt x="171" y="784"/>
                    <a:pt x="171" y="784"/>
                  </a:cubicBezTo>
                  <a:cubicBezTo>
                    <a:pt x="182" y="784"/>
                    <a:pt x="182" y="784"/>
                    <a:pt x="182" y="784"/>
                  </a:cubicBezTo>
                  <a:cubicBezTo>
                    <a:pt x="182" y="787"/>
                    <a:pt x="182" y="787"/>
                    <a:pt x="182" y="787"/>
                  </a:cubicBezTo>
                  <a:cubicBezTo>
                    <a:pt x="182" y="808"/>
                    <a:pt x="182" y="808"/>
                    <a:pt x="182" y="808"/>
                  </a:cubicBezTo>
                  <a:cubicBezTo>
                    <a:pt x="182" y="851"/>
                    <a:pt x="182" y="851"/>
                    <a:pt x="182" y="851"/>
                  </a:cubicBezTo>
                  <a:cubicBezTo>
                    <a:pt x="182" y="909"/>
                    <a:pt x="182" y="965"/>
                    <a:pt x="182" y="1021"/>
                  </a:cubicBezTo>
                  <a:cubicBezTo>
                    <a:pt x="182" y="1063"/>
                    <a:pt x="182" y="1063"/>
                    <a:pt x="182" y="1063"/>
                  </a:cubicBezTo>
                  <a:cubicBezTo>
                    <a:pt x="182" y="1069"/>
                    <a:pt x="182" y="1069"/>
                    <a:pt x="182" y="1069"/>
                  </a:cubicBezTo>
                  <a:cubicBezTo>
                    <a:pt x="182" y="1070"/>
                    <a:pt x="182" y="1070"/>
                    <a:pt x="182" y="1070"/>
                  </a:cubicBezTo>
                  <a:cubicBezTo>
                    <a:pt x="184" y="1075"/>
                    <a:pt x="194" y="1085"/>
                    <a:pt x="197" y="1086"/>
                  </a:cubicBezTo>
                  <a:cubicBezTo>
                    <a:pt x="200" y="1086"/>
                    <a:pt x="200" y="1086"/>
                    <a:pt x="200" y="1086"/>
                  </a:cubicBezTo>
                  <a:cubicBezTo>
                    <a:pt x="210" y="1086"/>
                    <a:pt x="210" y="1086"/>
                    <a:pt x="210" y="1086"/>
                  </a:cubicBezTo>
                  <a:cubicBezTo>
                    <a:pt x="231" y="1086"/>
                    <a:pt x="231" y="1086"/>
                    <a:pt x="231" y="1086"/>
                  </a:cubicBezTo>
                  <a:cubicBezTo>
                    <a:pt x="259" y="1086"/>
                    <a:pt x="286" y="1086"/>
                    <a:pt x="313" y="1086"/>
                  </a:cubicBezTo>
                  <a:cubicBezTo>
                    <a:pt x="368" y="1086"/>
                    <a:pt x="421" y="1086"/>
                    <a:pt x="474" y="1086"/>
                  </a:cubicBezTo>
                  <a:cubicBezTo>
                    <a:pt x="500" y="1086"/>
                    <a:pt x="526" y="1086"/>
                    <a:pt x="552" y="1086"/>
                  </a:cubicBezTo>
                  <a:cubicBezTo>
                    <a:pt x="590" y="1086"/>
                    <a:pt x="590" y="1086"/>
                    <a:pt x="590" y="1086"/>
                  </a:cubicBezTo>
                  <a:cubicBezTo>
                    <a:pt x="592" y="1086"/>
                    <a:pt x="592" y="1086"/>
                    <a:pt x="592" y="1086"/>
                  </a:cubicBezTo>
                  <a:cubicBezTo>
                    <a:pt x="594" y="1086"/>
                    <a:pt x="594" y="1086"/>
                    <a:pt x="594" y="1086"/>
                  </a:cubicBezTo>
                  <a:cubicBezTo>
                    <a:pt x="600" y="1084"/>
                    <a:pt x="609" y="1074"/>
                    <a:pt x="610" y="1071"/>
                  </a:cubicBezTo>
                  <a:cubicBezTo>
                    <a:pt x="610" y="1066"/>
                    <a:pt x="610" y="1066"/>
                    <a:pt x="610" y="1066"/>
                  </a:cubicBezTo>
                  <a:cubicBezTo>
                    <a:pt x="610" y="1057"/>
                    <a:pt x="610" y="1057"/>
                    <a:pt x="610" y="1057"/>
                  </a:cubicBezTo>
                  <a:cubicBezTo>
                    <a:pt x="610" y="1038"/>
                    <a:pt x="610" y="1038"/>
                    <a:pt x="610" y="1038"/>
                  </a:cubicBezTo>
                  <a:cubicBezTo>
                    <a:pt x="610" y="988"/>
                    <a:pt x="610" y="939"/>
                    <a:pt x="610" y="891"/>
                  </a:cubicBezTo>
                  <a:cubicBezTo>
                    <a:pt x="610" y="868"/>
                    <a:pt x="610" y="845"/>
                    <a:pt x="610" y="822"/>
                  </a:cubicBezTo>
                  <a:cubicBezTo>
                    <a:pt x="610" y="788"/>
                    <a:pt x="610" y="788"/>
                    <a:pt x="610" y="788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22" y="785"/>
                    <a:pt x="622" y="785"/>
                    <a:pt x="622" y="785"/>
                  </a:cubicBezTo>
                  <a:cubicBezTo>
                    <a:pt x="622" y="807"/>
                    <a:pt x="622" y="807"/>
                    <a:pt x="622" y="807"/>
                  </a:cubicBezTo>
                  <a:cubicBezTo>
                    <a:pt x="622" y="828"/>
                    <a:pt x="622" y="849"/>
                    <a:pt x="622" y="869"/>
                  </a:cubicBezTo>
                  <a:cubicBezTo>
                    <a:pt x="622" y="910"/>
                    <a:pt x="622" y="948"/>
                    <a:pt x="622" y="985"/>
                  </a:cubicBezTo>
                  <a:cubicBezTo>
                    <a:pt x="622" y="1003"/>
                    <a:pt x="622" y="1021"/>
                    <a:pt x="622" y="1038"/>
                  </a:cubicBezTo>
                  <a:cubicBezTo>
                    <a:pt x="622" y="1063"/>
                    <a:pt x="622" y="1063"/>
                    <a:pt x="622" y="1063"/>
                  </a:cubicBezTo>
                  <a:cubicBezTo>
                    <a:pt x="622" y="1070"/>
                    <a:pt x="622" y="1070"/>
                    <a:pt x="622" y="1070"/>
                  </a:cubicBezTo>
                  <a:cubicBezTo>
                    <a:pt x="622" y="1071"/>
                    <a:pt x="622" y="1071"/>
                    <a:pt x="622" y="1071"/>
                  </a:cubicBezTo>
                  <a:cubicBezTo>
                    <a:pt x="627" y="1078"/>
                    <a:pt x="629" y="1082"/>
                    <a:pt x="638" y="1086"/>
                  </a:cubicBezTo>
                  <a:cubicBezTo>
                    <a:pt x="639" y="1086"/>
                    <a:pt x="639" y="1086"/>
                    <a:pt x="639" y="1086"/>
                  </a:cubicBezTo>
                  <a:cubicBezTo>
                    <a:pt x="642" y="1086"/>
                    <a:pt x="642" y="1086"/>
                    <a:pt x="642" y="1086"/>
                  </a:cubicBezTo>
                  <a:cubicBezTo>
                    <a:pt x="654" y="1086"/>
                    <a:pt x="654" y="1086"/>
                    <a:pt x="654" y="1086"/>
                  </a:cubicBezTo>
                  <a:cubicBezTo>
                    <a:pt x="686" y="1086"/>
                    <a:pt x="716" y="1086"/>
                    <a:pt x="744" y="1086"/>
                  </a:cubicBezTo>
                  <a:cubicBezTo>
                    <a:pt x="750" y="1086"/>
                    <a:pt x="757" y="1086"/>
                    <a:pt x="764" y="1086"/>
                  </a:cubicBezTo>
                  <a:cubicBezTo>
                    <a:pt x="773" y="1086"/>
                    <a:pt x="773" y="1086"/>
                    <a:pt x="773" y="1086"/>
                  </a:cubicBezTo>
                  <a:cubicBezTo>
                    <a:pt x="778" y="1086"/>
                    <a:pt x="778" y="1086"/>
                    <a:pt x="778" y="1086"/>
                  </a:cubicBezTo>
                  <a:cubicBezTo>
                    <a:pt x="779" y="1086"/>
                    <a:pt x="779" y="1086"/>
                    <a:pt x="779" y="1086"/>
                  </a:cubicBezTo>
                  <a:cubicBezTo>
                    <a:pt x="785" y="1084"/>
                    <a:pt x="794" y="1075"/>
                    <a:pt x="794" y="107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15" name="Freeform 40">
            <a:extLst>
              <a:ext uri="{FF2B5EF4-FFF2-40B4-BE49-F238E27FC236}">
                <a16:creationId xmlns:a16="http://schemas.microsoft.com/office/drawing/2014/main" id="{5909A903-1D7C-486A-B1AB-DFE68FFBB656}"/>
              </a:ext>
            </a:extLst>
          </p:cNvPr>
          <p:cNvSpPr>
            <a:spLocks/>
          </p:cNvSpPr>
          <p:nvPr/>
        </p:nvSpPr>
        <p:spPr bwMode="auto">
          <a:xfrm rot="5400000">
            <a:off x="9807301" y="6820729"/>
            <a:ext cx="757238" cy="557213"/>
          </a:xfrm>
          <a:custGeom>
            <a:avLst/>
            <a:gdLst/>
            <a:ahLst/>
            <a:cxnLst>
              <a:cxn ang="0">
                <a:pos x="60" y="12"/>
              </a:cxn>
              <a:cxn ang="0">
                <a:pos x="143" y="66"/>
              </a:cxn>
              <a:cxn ang="0">
                <a:pos x="132" y="70"/>
              </a:cxn>
              <a:cxn ang="0">
                <a:pos x="11" y="60"/>
              </a:cxn>
              <a:cxn ang="0">
                <a:pos x="11" y="71"/>
              </a:cxn>
              <a:cxn ang="0">
                <a:pos x="117" y="77"/>
              </a:cxn>
              <a:cxn ang="0">
                <a:pos x="100" y="87"/>
              </a:cxn>
              <a:cxn ang="0">
                <a:pos x="75" y="107"/>
              </a:cxn>
              <a:cxn ang="0">
                <a:pos x="79" y="112"/>
              </a:cxn>
              <a:cxn ang="0">
                <a:pos x="104" y="94"/>
              </a:cxn>
              <a:cxn ang="0">
                <a:pos x="132" y="81"/>
              </a:cxn>
              <a:cxn ang="0">
                <a:pos x="140" y="78"/>
              </a:cxn>
              <a:cxn ang="0">
                <a:pos x="143" y="78"/>
              </a:cxn>
              <a:cxn ang="0">
                <a:pos x="145" y="76"/>
              </a:cxn>
              <a:cxn ang="0">
                <a:pos x="148" y="75"/>
              </a:cxn>
              <a:cxn ang="0">
                <a:pos x="157" y="72"/>
              </a:cxn>
              <a:cxn ang="0">
                <a:pos x="159" y="71"/>
              </a:cxn>
              <a:cxn ang="0">
                <a:pos x="159" y="71"/>
              </a:cxn>
              <a:cxn ang="0">
                <a:pos x="160" y="71"/>
              </a:cxn>
              <a:cxn ang="0">
                <a:pos x="160" y="62"/>
              </a:cxn>
              <a:cxn ang="0">
                <a:pos x="160" y="62"/>
              </a:cxn>
              <a:cxn ang="0">
                <a:pos x="159" y="62"/>
              </a:cxn>
              <a:cxn ang="0">
                <a:pos x="158" y="61"/>
              </a:cxn>
              <a:cxn ang="0">
                <a:pos x="154" y="59"/>
              </a:cxn>
              <a:cxn ang="0">
                <a:pos x="68" y="3"/>
              </a:cxn>
              <a:cxn ang="0">
                <a:pos x="60" y="12"/>
              </a:cxn>
            </a:cxnLst>
            <a:rect l="0" t="0" r="r" b="b"/>
            <a:pathLst>
              <a:path w="160" h="118">
                <a:moveTo>
                  <a:pt x="60" y="12"/>
                </a:moveTo>
                <a:cubicBezTo>
                  <a:pt x="66" y="19"/>
                  <a:pt x="102" y="46"/>
                  <a:pt x="143" y="66"/>
                </a:cubicBezTo>
                <a:cubicBezTo>
                  <a:pt x="139" y="67"/>
                  <a:pt x="136" y="69"/>
                  <a:pt x="132" y="70"/>
                </a:cubicBezTo>
                <a:cubicBezTo>
                  <a:pt x="101" y="66"/>
                  <a:pt x="15" y="57"/>
                  <a:pt x="11" y="60"/>
                </a:cubicBezTo>
                <a:cubicBezTo>
                  <a:pt x="7" y="63"/>
                  <a:pt x="0" y="70"/>
                  <a:pt x="11" y="71"/>
                </a:cubicBezTo>
                <a:cubicBezTo>
                  <a:pt x="19" y="72"/>
                  <a:pt x="81" y="76"/>
                  <a:pt x="117" y="77"/>
                </a:cubicBezTo>
                <a:cubicBezTo>
                  <a:pt x="111" y="80"/>
                  <a:pt x="105" y="84"/>
                  <a:pt x="100" y="87"/>
                </a:cubicBezTo>
                <a:cubicBezTo>
                  <a:pt x="84" y="97"/>
                  <a:pt x="76" y="106"/>
                  <a:pt x="75" y="107"/>
                </a:cubicBezTo>
                <a:cubicBezTo>
                  <a:pt x="73" y="114"/>
                  <a:pt x="71" y="118"/>
                  <a:pt x="79" y="112"/>
                </a:cubicBezTo>
                <a:cubicBezTo>
                  <a:pt x="79" y="112"/>
                  <a:pt x="88" y="104"/>
                  <a:pt x="104" y="94"/>
                </a:cubicBezTo>
                <a:cubicBezTo>
                  <a:pt x="111" y="90"/>
                  <a:pt x="121" y="85"/>
                  <a:pt x="132" y="81"/>
                </a:cubicBezTo>
                <a:cubicBezTo>
                  <a:pt x="134" y="80"/>
                  <a:pt x="137" y="79"/>
                  <a:pt x="140" y="78"/>
                </a:cubicBezTo>
                <a:cubicBezTo>
                  <a:pt x="142" y="78"/>
                  <a:pt x="142" y="78"/>
                  <a:pt x="143" y="78"/>
                </a:cubicBezTo>
                <a:cubicBezTo>
                  <a:pt x="144" y="77"/>
                  <a:pt x="144" y="77"/>
                  <a:pt x="145" y="76"/>
                </a:cubicBezTo>
                <a:cubicBezTo>
                  <a:pt x="146" y="76"/>
                  <a:pt x="147" y="75"/>
                  <a:pt x="148" y="75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59" y="73"/>
                  <a:pt x="160" y="54"/>
                  <a:pt x="160" y="62"/>
                </a:cubicBezTo>
                <a:cubicBezTo>
                  <a:pt x="160" y="62"/>
                  <a:pt x="160" y="62"/>
                  <a:pt x="160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09" y="37"/>
                  <a:pt x="71" y="5"/>
                  <a:pt x="68" y="3"/>
                </a:cubicBezTo>
                <a:cubicBezTo>
                  <a:pt x="60" y="2"/>
                  <a:pt x="47" y="0"/>
                  <a:pt x="60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CF06E58-CF11-4A1B-95E4-5E78CB2DB490}"/>
              </a:ext>
            </a:extLst>
          </p:cNvPr>
          <p:cNvSpPr txBox="1"/>
          <p:nvPr/>
        </p:nvSpPr>
        <p:spPr>
          <a:xfrm>
            <a:off x="2123220" y="3739345"/>
            <a:ext cx="1620180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1350">
                <a:solidFill>
                  <a:prstClr val="black"/>
                </a:solidFill>
                <a:latin typeface="Aptos" panose="02110004020202020204"/>
              </a:rPr>
              <a:t>przewodniczący</a:t>
            </a:r>
          </a:p>
        </p:txBody>
      </p:sp>
      <p:sp>
        <p:nvSpPr>
          <p:cNvPr id="22" name="Freeform 80">
            <a:extLst>
              <a:ext uri="{FF2B5EF4-FFF2-40B4-BE49-F238E27FC236}">
                <a16:creationId xmlns:a16="http://schemas.microsoft.com/office/drawing/2014/main" id="{664C4CE3-266B-484C-A0CB-973ADC8DC178}"/>
              </a:ext>
            </a:extLst>
          </p:cNvPr>
          <p:cNvSpPr>
            <a:spLocks noEditPoints="1"/>
          </p:cNvSpPr>
          <p:nvPr/>
        </p:nvSpPr>
        <p:spPr bwMode="auto">
          <a:xfrm>
            <a:off x="13037894" y="282960"/>
            <a:ext cx="1907772" cy="1080120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" name="Obraz 2" descr="Wycinek ekran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76" y="7761146"/>
            <a:ext cx="1260710" cy="1777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51" y="7761147"/>
            <a:ext cx="3254825" cy="1706091"/>
          </a:xfrm>
          <a:prstGeom prst="rect">
            <a:avLst/>
          </a:prstGeom>
        </p:spPr>
      </p:pic>
      <p:pic>
        <p:nvPicPr>
          <p:cNvPr id="11" name="Obraz 10" descr="Wycinek ekran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842" y="7742573"/>
            <a:ext cx="1274318" cy="1796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az 12" descr="Wycinek ekranu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417" y="7732869"/>
            <a:ext cx="3325796" cy="1734369"/>
          </a:xfrm>
          <a:prstGeom prst="rect">
            <a:avLst/>
          </a:prstGeom>
        </p:spPr>
      </p:pic>
      <p:sp>
        <p:nvSpPr>
          <p:cNvPr id="21" name="Freeform 40">
            <a:extLst>
              <a:ext uri="{FF2B5EF4-FFF2-40B4-BE49-F238E27FC236}">
                <a16:creationId xmlns:a16="http://schemas.microsoft.com/office/drawing/2014/main" id="{F6222ACC-8C25-4F33-A902-AA6EAE84A78B}"/>
              </a:ext>
            </a:extLst>
          </p:cNvPr>
          <p:cNvSpPr>
            <a:spLocks/>
          </p:cNvSpPr>
          <p:nvPr/>
        </p:nvSpPr>
        <p:spPr bwMode="auto">
          <a:xfrm rot="5400000">
            <a:off x="13186867" y="6915235"/>
            <a:ext cx="757238" cy="557213"/>
          </a:xfrm>
          <a:custGeom>
            <a:avLst/>
            <a:gdLst/>
            <a:ahLst/>
            <a:cxnLst>
              <a:cxn ang="0">
                <a:pos x="60" y="12"/>
              </a:cxn>
              <a:cxn ang="0">
                <a:pos x="143" y="66"/>
              </a:cxn>
              <a:cxn ang="0">
                <a:pos x="132" y="70"/>
              </a:cxn>
              <a:cxn ang="0">
                <a:pos x="11" y="60"/>
              </a:cxn>
              <a:cxn ang="0">
                <a:pos x="11" y="71"/>
              </a:cxn>
              <a:cxn ang="0">
                <a:pos x="117" y="77"/>
              </a:cxn>
              <a:cxn ang="0">
                <a:pos x="100" y="87"/>
              </a:cxn>
              <a:cxn ang="0">
                <a:pos x="75" y="107"/>
              </a:cxn>
              <a:cxn ang="0">
                <a:pos x="79" y="112"/>
              </a:cxn>
              <a:cxn ang="0">
                <a:pos x="104" y="94"/>
              </a:cxn>
              <a:cxn ang="0">
                <a:pos x="132" y="81"/>
              </a:cxn>
              <a:cxn ang="0">
                <a:pos x="140" y="78"/>
              </a:cxn>
              <a:cxn ang="0">
                <a:pos x="143" y="78"/>
              </a:cxn>
              <a:cxn ang="0">
                <a:pos x="145" y="76"/>
              </a:cxn>
              <a:cxn ang="0">
                <a:pos x="148" y="75"/>
              </a:cxn>
              <a:cxn ang="0">
                <a:pos x="157" y="72"/>
              </a:cxn>
              <a:cxn ang="0">
                <a:pos x="159" y="71"/>
              </a:cxn>
              <a:cxn ang="0">
                <a:pos x="159" y="71"/>
              </a:cxn>
              <a:cxn ang="0">
                <a:pos x="160" y="71"/>
              </a:cxn>
              <a:cxn ang="0">
                <a:pos x="160" y="62"/>
              </a:cxn>
              <a:cxn ang="0">
                <a:pos x="160" y="62"/>
              </a:cxn>
              <a:cxn ang="0">
                <a:pos x="159" y="62"/>
              </a:cxn>
              <a:cxn ang="0">
                <a:pos x="158" y="61"/>
              </a:cxn>
              <a:cxn ang="0">
                <a:pos x="154" y="59"/>
              </a:cxn>
              <a:cxn ang="0">
                <a:pos x="68" y="3"/>
              </a:cxn>
              <a:cxn ang="0">
                <a:pos x="60" y="12"/>
              </a:cxn>
            </a:cxnLst>
            <a:rect l="0" t="0" r="r" b="b"/>
            <a:pathLst>
              <a:path w="160" h="118">
                <a:moveTo>
                  <a:pt x="60" y="12"/>
                </a:moveTo>
                <a:cubicBezTo>
                  <a:pt x="66" y="19"/>
                  <a:pt x="102" y="46"/>
                  <a:pt x="143" y="66"/>
                </a:cubicBezTo>
                <a:cubicBezTo>
                  <a:pt x="139" y="67"/>
                  <a:pt x="136" y="69"/>
                  <a:pt x="132" y="70"/>
                </a:cubicBezTo>
                <a:cubicBezTo>
                  <a:pt x="101" y="66"/>
                  <a:pt x="15" y="57"/>
                  <a:pt x="11" y="60"/>
                </a:cubicBezTo>
                <a:cubicBezTo>
                  <a:pt x="7" y="63"/>
                  <a:pt x="0" y="70"/>
                  <a:pt x="11" y="71"/>
                </a:cubicBezTo>
                <a:cubicBezTo>
                  <a:pt x="19" y="72"/>
                  <a:pt x="81" y="76"/>
                  <a:pt x="117" y="77"/>
                </a:cubicBezTo>
                <a:cubicBezTo>
                  <a:pt x="111" y="80"/>
                  <a:pt x="105" y="84"/>
                  <a:pt x="100" y="87"/>
                </a:cubicBezTo>
                <a:cubicBezTo>
                  <a:pt x="84" y="97"/>
                  <a:pt x="76" y="106"/>
                  <a:pt x="75" y="107"/>
                </a:cubicBezTo>
                <a:cubicBezTo>
                  <a:pt x="73" y="114"/>
                  <a:pt x="71" y="118"/>
                  <a:pt x="79" y="112"/>
                </a:cubicBezTo>
                <a:cubicBezTo>
                  <a:pt x="79" y="112"/>
                  <a:pt x="88" y="104"/>
                  <a:pt x="104" y="94"/>
                </a:cubicBezTo>
                <a:cubicBezTo>
                  <a:pt x="111" y="90"/>
                  <a:pt x="121" y="85"/>
                  <a:pt x="132" y="81"/>
                </a:cubicBezTo>
                <a:cubicBezTo>
                  <a:pt x="134" y="80"/>
                  <a:pt x="137" y="79"/>
                  <a:pt x="140" y="78"/>
                </a:cubicBezTo>
                <a:cubicBezTo>
                  <a:pt x="142" y="78"/>
                  <a:pt x="142" y="78"/>
                  <a:pt x="143" y="78"/>
                </a:cubicBezTo>
                <a:cubicBezTo>
                  <a:pt x="144" y="77"/>
                  <a:pt x="144" y="77"/>
                  <a:pt x="145" y="76"/>
                </a:cubicBezTo>
                <a:cubicBezTo>
                  <a:pt x="146" y="76"/>
                  <a:pt x="147" y="75"/>
                  <a:pt x="148" y="75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59" y="73"/>
                  <a:pt x="160" y="54"/>
                  <a:pt x="160" y="62"/>
                </a:cubicBezTo>
                <a:cubicBezTo>
                  <a:pt x="160" y="62"/>
                  <a:pt x="160" y="62"/>
                  <a:pt x="160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09" y="37"/>
                  <a:pt x="71" y="5"/>
                  <a:pt x="68" y="3"/>
                </a:cubicBezTo>
                <a:cubicBezTo>
                  <a:pt x="60" y="2"/>
                  <a:pt x="47" y="0"/>
                  <a:pt x="60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Freeform 40">
            <a:extLst>
              <a:ext uri="{FF2B5EF4-FFF2-40B4-BE49-F238E27FC236}">
                <a16:creationId xmlns:a16="http://schemas.microsoft.com/office/drawing/2014/main" id="{D1968A1A-831E-50F9-1C83-2D439E36D16D}"/>
              </a:ext>
            </a:extLst>
          </p:cNvPr>
          <p:cNvSpPr>
            <a:spLocks/>
          </p:cNvSpPr>
          <p:nvPr/>
        </p:nvSpPr>
        <p:spPr bwMode="auto">
          <a:xfrm rot="16000414">
            <a:off x="14768624" y="2340910"/>
            <a:ext cx="757238" cy="557213"/>
          </a:xfrm>
          <a:custGeom>
            <a:avLst/>
            <a:gdLst/>
            <a:ahLst/>
            <a:cxnLst>
              <a:cxn ang="0">
                <a:pos x="60" y="12"/>
              </a:cxn>
              <a:cxn ang="0">
                <a:pos x="143" y="66"/>
              </a:cxn>
              <a:cxn ang="0">
                <a:pos x="132" y="70"/>
              </a:cxn>
              <a:cxn ang="0">
                <a:pos x="11" y="60"/>
              </a:cxn>
              <a:cxn ang="0">
                <a:pos x="11" y="71"/>
              </a:cxn>
              <a:cxn ang="0">
                <a:pos x="117" y="77"/>
              </a:cxn>
              <a:cxn ang="0">
                <a:pos x="100" y="87"/>
              </a:cxn>
              <a:cxn ang="0">
                <a:pos x="75" y="107"/>
              </a:cxn>
              <a:cxn ang="0">
                <a:pos x="79" y="112"/>
              </a:cxn>
              <a:cxn ang="0">
                <a:pos x="104" y="94"/>
              </a:cxn>
              <a:cxn ang="0">
                <a:pos x="132" y="81"/>
              </a:cxn>
              <a:cxn ang="0">
                <a:pos x="140" y="78"/>
              </a:cxn>
              <a:cxn ang="0">
                <a:pos x="143" y="78"/>
              </a:cxn>
              <a:cxn ang="0">
                <a:pos x="145" y="76"/>
              </a:cxn>
              <a:cxn ang="0">
                <a:pos x="148" y="75"/>
              </a:cxn>
              <a:cxn ang="0">
                <a:pos x="157" y="72"/>
              </a:cxn>
              <a:cxn ang="0">
                <a:pos x="159" y="71"/>
              </a:cxn>
              <a:cxn ang="0">
                <a:pos x="159" y="71"/>
              </a:cxn>
              <a:cxn ang="0">
                <a:pos x="160" y="71"/>
              </a:cxn>
              <a:cxn ang="0">
                <a:pos x="160" y="62"/>
              </a:cxn>
              <a:cxn ang="0">
                <a:pos x="160" y="62"/>
              </a:cxn>
              <a:cxn ang="0">
                <a:pos x="159" y="62"/>
              </a:cxn>
              <a:cxn ang="0">
                <a:pos x="158" y="61"/>
              </a:cxn>
              <a:cxn ang="0">
                <a:pos x="154" y="59"/>
              </a:cxn>
              <a:cxn ang="0">
                <a:pos x="68" y="3"/>
              </a:cxn>
              <a:cxn ang="0">
                <a:pos x="60" y="12"/>
              </a:cxn>
            </a:cxnLst>
            <a:rect l="0" t="0" r="r" b="b"/>
            <a:pathLst>
              <a:path w="160" h="118">
                <a:moveTo>
                  <a:pt x="60" y="12"/>
                </a:moveTo>
                <a:cubicBezTo>
                  <a:pt x="66" y="19"/>
                  <a:pt x="102" y="46"/>
                  <a:pt x="143" y="66"/>
                </a:cubicBezTo>
                <a:cubicBezTo>
                  <a:pt x="139" y="67"/>
                  <a:pt x="136" y="69"/>
                  <a:pt x="132" y="70"/>
                </a:cubicBezTo>
                <a:cubicBezTo>
                  <a:pt x="101" y="66"/>
                  <a:pt x="15" y="57"/>
                  <a:pt x="11" y="60"/>
                </a:cubicBezTo>
                <a:cubicBezTo>
                  <a:pt x="7" y="63"/>
                  <a:pt x="0" y="70"/>
                  <a:pt x="11" y="71"/>
                </a:cubicBezTo>
                <a:cubicBezTo>
                  <a:pt x="19" y="72"/>
                  <a:pt x="81" y="76"/>
                  <a:pt x="117" y="77"/>
                </a:cubicBezTo>
                <a:cubicBezTo>
                  <a:pt x="111" y="80"/>
                  <a:pt x="105" y="84"/>
                  <a:pt x="100" y="87"/>
                </a:cubicBezTo>
                <a:cubicBezTo>
                  <a:pt x="84" y="97"/>
                  <a:pt x="76" y="106"/>
                  <a:pt x="75" y="107"/>
                </a:cubicBezTo>
                <a:cubicBezTo>
                  <a:pt x="73" y="114"/>
                  <a:pt x="71" y="118"/>
                  <a:pt x="79" y="112"/>
                </a:cubicBezTo>
                <a:cubicBezTo>
                  <a:pt x="79" y="112"/>
                  <a:pt x="88" y="104"/>
                  <a:pt x="104" y="94"/>
                </a:cubicBezTo>
                <a:cubicBezTo>
                  <a:pt x="111" y="90"/>
                  <a:pt x="121" y="85"/>
                  <a:pt x="132" y="81"/>
                </a:cubicBezTo>
                <a:cubicBezTo>
                  <a:pt x="134" y="80"/>
                  <a:pt x="137" y="79"/>
                  <a:pt x="140" y="78"/>
                </a:cubicBezTo>
                <a:cubicBezTo>
                  <a:pt x="142" y="78"/>
                  <a:pt x="142" y="78"/>
                  <a:pt x="143" y="78"/>
                </a:cubicBezTo>
                <a:cubicBezTo>
                  <a:pt x="144" y="77"/>
                  <a:pt x="144" y="77"/>
                  <a:pt x="145" y="76"/>
                </a:cubicBezTo>
                <a:cubicBezTo>
                  <a:pt x="146" y="76"/>
                  <a:pt x="147" y="75"/>
                  <a:pt x="148" y="75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59" y="73"/>
                  <a:pt x="160" y="54"/>
                  <a:pt x="160" y="62"/>
                </a:cubicBezTo>
                <a:cubicBezTo>
                  <a:pt x="160" y="62"/>
                  <a:pt x="160" y="62"/>
                  <a:pt x="160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09" y="37"/>
                  <a:pt x="71" y="5"/>
                  <a:pt x="68" y="3"/>
                </a:cubicBezTo>
                <a:cubicBezTo>
                  <a:pt x="60" y="2"/>
                  <a:pt x="47" y="0"/>
                  <a:pt x="60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0935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A99D5-F893-FC12-497E-9AF71D4A2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856A0E-DA96-80F3-550A-CCE4D5E9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1371600"/>
              <a:t>54</a:t>
            </a:fld>
            <a:endParaRPr lang="en-US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264B23-D9BD-DBB4-ACE4-8EBB1C3FB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1" y="77176"/>
            <a:ext cx="11793807" cy="1728000"/>
          </a:xfrm>
        </p:spPr>
        <p:txBody>
          <a:bodyPr>
            <a:normAutofit/>
          </a:bodyPr>
          <a:lstStyle/>
          <a:p>
            <a:r>
              <a:rPr lang="pl-PL"/>
              <a:t>„N” – nieprzenoszenie odpowiedzi</a:t>
            </a:r>
            <a:br>
              <a:rPr lang="pl-PL"/>
            </a:br>
            <a:r>
              <a:rPr lang="pl-PL"/>
              <a:t>„DZO” – dostosowanie zasad oceniania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0092F56-7EA0-82D8-47C0-850EE90A7F82}"/>
              </a:ext>
            </a:extLst>
          </p:cNvPr>
          <p:cNvGrpSpPr/>
          <p:nvPr/>
        </p:nvGrpSpPr>
        <p:grpSpPr>
          <a:xfrm>
            <a:off x="2658800" y="7708395"/>
            <a:ext cx="15476799" cy="1696242"/>
            <a:chOff x="-223227" y="766684"/>
            <a:chExt cx="10256654" cy="1120271"/>
          </a:xfrm>
        </p:grpSpPr>
        <p:sp>
          <p:nvSpPr>
            <p:cNvPr id="49" name="Symbol zastępczy zawartości 24">
              <a:extLst>
                <a:ext uri="{FF2B5EF4-FFF2-40B4-BE49-F238E27FC236}">
                  <a16:creationId xmlns:a16="http://schemas.microsoft.com/office/drawing/2014/main" id="{A673BFC8-162F-8D8C-B77B-8195A528C70D}"/>
                </a:ext>
              </a:extLst>
            </p:cNvPr>
            <p:cNvSpPr txBox="1">
              <a:spLocks/>
            </p:cNvSpPr>
            <p:nvPr/>
          </p:nvSpPr>
          <p:spPr>
            <a:xfrm>
              <a:off x="171489" y="766684"/>
              <a:ext cx="9861938" cy="1120271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spcBef>
                  <a:spcPts val="0"/>
                </a:spcBef>
                <a:buClr>
                  <a:srgbClr val="A02B93"/>
                </a:buClr>
                <a:buNone/>
              </a:pPr>
              <a: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przypadku braku naklejki lub braku na naklejce informacji o dostosowaniach </a:t>
              </a:r>
              <a:b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l-PL" sz="2700" b="1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i/lub </a:t>
              </a:r>
              <a:r>
                <a:rPr lang="pl-PL" sz="2700" b="1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DZO</a:t>
              </a:r>
              <a:r>
                <a:rPr lang="pl-PL" sz="2700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– właściwe informacje na pierwszej stronie arkusza i karcie odpowiedzi </a:t>
              </a:r>
              <a:r>
                <a:rPr lang="pl-PL" sz="2700" b="1">
                  <a:solidFill>
                    <a:srgbClr val="0E28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wprowadzają członkowie zespołu nadzorującego.</a:t>
              </a:r>
            </a:p>
          </p:txBody>
        </p:sp>
        <p:grpSp>
          <p:nvGrpSpPr>
            <p:cNvPr id="50" name="Grupa 11">
              <a:extLst>
                <a:ext uri="{FF2B5EF4-FFF2-40B4-BE49-F238E27FC236}">
                  <a16:creationId xmlns:a16="http://schemas.microsoft.com/office/drawing/2014/main" id="{874B9B1B-8AC4-A021-EC5B-CDEF32D364DF}"/>
                </a:ext>
              </a:extLst>
            </p:cNvPr>
            <p:cNvGrpSpPr/>
            <p:nvPr/>
          </p:nvGrpSpPr>
          <p:grpSpPr>
            <a:xfrm rot="2700000">
              <a:off x="-223227" y="848749"/>
              <a:ext cx="936000" cy="936000"/>
              <a:chOff x="766807" y="4635867"/>
              <a:chExt cx="1512168" cy="1512168"/>
            </a:xfrm>
          </p:grpSpPr>
          <p:sp>
            <p:nvSpPr>
              <p:cNvPr id="51" name="Łza 12">
                <a:extLst>
                  <a:ext uri="{FF2B5EF4-FFF2-40B4-BE49-F238E27FC236}">
                    <a16:creationId xmlns:a16="http://schemas.microsoft.com/office/drawing/2014/main" id="{CE2E1B93-CBC3-5F99-E142-DD4548D80AE4}"/>
                  </a:ext>
                </a:extLst>
              </p:cNvPr>
              <p:cNvSpPr/>
              <p:nvPr/>
            </p:nvSpPr>
            <p:spPr>
              <a:xfrm>
                <a:off x="766807" y="4635867"/>
                <a:ext cx="1512168" cy="1512168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0E2841"/>
                  </a:solidFill>
                  <a:latin typeface="Aptos" panose="02110004020202020204"/>
                </a:endParaRPr>
              </a:p>
            </p:txBody>
          </p:sp>
          <p:sp>
            <p:nvSpPr>
              <p:cNvPr id="52" name="Elipsa 13">
                <a:extLst>
                  <a:ext uri="{FF2B5EF4-FFF2-40B4-BE49-F238E27FC236}">
                    <a16:creationId xmlns:a16="http://schemas.microsoft.com/office/drawing/2014/main" id="{565CF217-DAA6-DE9F-31B6-535D20D3E98C}"/>
                  </a:ext>
                </a:extLst>
              </p:cNvPr>
              <p:cNvSpPr/>
              <p:nvPr/>
            </p:nvSpPr>
            <p:spPr>
              <a:xfrm rot="18900000">
                <a:off x="908286" y="4750504"/>
                <a:ext cx="1217240" cy="121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0E2841"/>
                    </a:solidFill>
                    <a:latin typeface="Aptos" panose="02110004020202020204"/>
                  </a:rPr>
                  <a:t>3</a:t>
                </a:r>
                <a:endParaRPr lang="en-US" sz="5400">
                  <a:solidFill>
                    <a:srgbClr val="0E2841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5DBCDC86-D79B-DEFA-D7A7-FF59E719AE6E}"/>
              </a:ext>
            </a:extLst>
          </p:cNvPr>
          <p:cNvGrpSpPr/>
          <p:nvPr/>
        </p:nvGrpSpPr>
        <p:grpSpPr>
          <a:xfrm>
            <a:off x="228600" y="3988732"/>
            <a:ext cx="16202511" cy="1694513"/>
            <a:chOff x="-405465" y="2873249"/>
            <a:chExt cx="13802351" cy="1129675"/>
          </a:xfrm>
        </p:grpSpPr>
        <p:sp>
          <p:nvSpPr>
            <p:cNvPr id="65" name="Symbol zastępczy zawartości 24">
              <a:extLst>
                <a:ext uri="{FF2B5EF4-FFF2-40B4-BE49-F238E27FC236}">
                  <a16:creationId xmlns:a16="http://schemas.microsoft.com/office/drawing/2014/main" id="{3B1B58CD-7F23-1661-A0EB-2101E47892C0}"/>
                </a:ext>
              </a:extLst>
            </p:cNvPr>
            <p:cNvSpPr txBox="1">
              <a:spLocks/>
            </p:cNvSpPr>
            <p:nvPr/>
          </p:nvSpPr>
          <p:spPr>
            <a:xfrm>
              <a:off x="432530" y="2873249"/>
              <a:ext cx="12964356" cy="1129675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spcBef>
                  <a:spcPts val="0"/>
                </a:spcBef>
                <a:buClr>
                  <a:srgbClr val="A02B93"/>
                </a:buClr>
                <a:buNone/>
              </a:pPr>
              <a:r>
                <a:rPr lang="pl-PL" sz="2700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przypadku uczniów, którym przyznano dostosowanie – nieprzenoszenie odpowiedzi </a:t>
              </a:r>
              <a:br>
                <a:rPr lang="pl-PL" sz="2700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700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 kartę odpowiedzi i/lub zastosowanie szczegółowych zasad oceniania zadań otwartych, na naklejce znajdą się odpowiednio oznaczenia </a:t>
              </a:r>
              <a:r>
                <a:rPr lang="pl-PL" sz="2700" b="1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pl-PL" sz="2700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i/lub </a:t>
              </a:r>
              <a:r>
                <a:rPr lang="pl-PL" sz="2700" b="1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DZO.</a:t>
              </a:r>
              <a:r>
                <a:rPr lang="pl-PL" sz="2700">
                  <a:solidFill>
                    <a:srgbClr val="0F9E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5" name="Grupa 11">
              <a:extLst>
                <a:ext uri="{FF2B5EF4-FFF2-40B4-BE49-F238E27FC236}">
                  <a16:creationId xmlns:a16="http://schemas.microsoft.com/office/drawing/2014/main" id="{EF3E97B2-1698-45E8-33A8-DDF5DA382BE5}"/>
                </a:ext>
              </a:extLst>
            </p:cNvPr>
            <p:cNvGrpSpPr/>
            <p:nvPr/>
          </p:nvGrpSpPr>
          <p:grpSpPr>
            <a:xfrm rot="2700000">
              <a:off x="-305718" y="2844983"/>
              <a:ext cx="936000" cy="1135494"/>
              <a:chOff x="1917114" y="5813500"/>
              <a:chExt cx="1512168" cy="1834463"/>
            </a:xfrm>
          </p:grpSpPr>
          <p:sp>
            <p:nvSpPr>
              <p:cNvPr id="26" name="Łza 12">
                <a:extLst>
                  <a:ext uri="{FF2B5EF4-FFF2-40B4-BE49-F238E27FC236}">
                    <a16:creationId xmlns:a16="http://schemas.microsoft.com/office/drawing/2014/main" id="{2EC54A17-0465-CAFF-7E57-DAF7C86D8175}"/>
                  </a:ext>
                </a:extLst>
              </p:cNvPr>
              <p:cNvSpPr/>
              <p:nvPr/>
            </p:nvSpPr>
            <p:spPr>
              <a:xfrm>
                <a:off x="1917114" y="5813500"/>
                <a:ext cx="1512168" cy="1834463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0F9ED5"/>
                  </a:solidFill>
                  <a:latin typeface="Aptos" panose="02110004020202020204"/>
                </a:endParaRPr>
              </a:p>
            </p:txBody>
          </p:sp>
          <p:sp>
            <p:nvSpPr>
              <p:cNvPr id="27" name="Elipsa 13">
                <a:extLst>
                  <a:ext uri="{FF2B5EF4-FFF2-40B4-BE49-F238E27FC236}">
                    <a16:creationId xmlns:a16="http://schemas.microsoft.com/office/drawing/2014/main" id="{4AFCBBED-4997-AF66-AC18-48A0B12BAF86}"/>
                  </a:ext>
                </a:extLst>
              </p:cNvPr>
              <p:cNvSpPr/>
              <p:nvPr/>
            </p:nvSpPr>
            <p:spPr>
              <a:xfrm rot="18900000">
                <a:off x="2076874" y="6022371"/>
                <a:ext cx="1217240" cy="14483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rgbClr val="0F9ED5"/>
                    </a:solidFill>
                    <a:latin typeface="Aptos" panose="02110004020202020204"/>
                  </a:rPr>
                  <a:t>1</a:t>
                </a:r>
                <a:endParaRPr lang="en-US" sz="5400">
                  <a:solidFill>
                    <a:srgbClr val="0F9ED5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F161D785-FE0B-B627-5311-ED7E1E888F75}"/>
              </a:ext>
            </a:extLst>
          </p:cNvPr>
          <p:cNvGrpSpPr/>
          <p:nvPr/>
        </p:nvGrpSpPr>
        <p:grpSpPr>
          <a:xfrm>
            <a:off x="1212318" y="5982469"/>
            <a:ext cx="16085082" cy="1471139"/>
            <a:chOff x="272834" y="5196950"/>
            <a:chExt cx="9757440" cy="967600"/>
          </a:xfrm>
        </p:grpSpPr>
        <p:sp>
          <p:nvSpPr>
            <p:cNvPr id="9" name="Symbol zastępczy zawartości 24">
              <a:extLst>
                <a:ext uri="{FF2B5EF4-FFF2-40B4-BE49-F238E27FC236}">
                  <a16:creationId xmlns:a16="http://schemas.microsoft.com/office/drawing/2014/main" id="{E092E07C-8B5E-5CF2-7822-136AFFB26C7E}"/>
                </a:ext>
              </a:extLst>
            </p:cNvPr>
            <p:cNvSpPr txBox="1">
              <a:spLocks/>
            </p:cNvSpPr>
            <p:nvPr/>
          </p:nvSpPr>
          <p:spPr>
            <a:xfrm>
              <a:off x="755707" y="5196950"/>
              <a:ext cx="9274567" cy="953627"/>
            </a:xfrm>
            <a:prstGeom prst="rect">
              <a:avLst/>
            </a:prstGeom>
            <a:solidFill>
              <a:schemeClr val="bg1">
                <a:lumMod val="85000"/>
                <a:alpha val="72941"/>
              </a:schemeClr>
            </a:solidFill>
          </p:spPr>
          <p:txBody>
            <a:bodyPr lIns="1512000" tIns="21600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371600">
                <a:buClr>
                  <a:srgbClr val="A02B93"/>
                </a:buClr>
                <a:buNone/>
              </a:pPr>
              <a:r>
                <a:rPr lang="pl-PL" sz="27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Przed rozdaniem naklejek uczniom dyrektor lub osoba przez niego upoważniona </a:t>
              </a:r>
              <a:r>
                <a:rPr lang="pl-PL" sz="27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sprawdza</a:t>
              </a:r>
              <a:r>
                <a:rPr lang="pl-PL" sz="27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27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oznaczenia N </a:t>
              </a:r>
              <a:r>
                <a:rPr lang="pl-PL" sz="27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i/lub </a:t>
              </a:r>
              <a:r>
                <a:rPr lang="pl-PL" sz="27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DZO na naklejkach </a:t>
              </a:r>
              <a:r>
                <a:rPr lang="pl-PL" sz="27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przygotowanych przez OKE </a:t>
              </a:r>
              <a:br>
                <a:rPr lang="pl-PL" sz="27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270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uczniów, którym przyznano takie dostosowanie.</a:t>
              </a:r>
              <a:endParaRPr lang="en-US" sz="27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upa 11">
              <a:extLst>
                <a:ext uri="{FF2B5EF4-FFF2-40B4-BE49-F238E27FC236}">
                  <a16:creationId xmlns:a16="http://schemas.microsoft.com/office/drawing/2014/main" id="{F8344840-5725-E02E-C808-CF64D6BBF1E9}"/>
                </a:ext>
              </a:extLst>
            </p:cNvPr>
            <p:cNvGrpSpPr/>
            <p:nvPr/>
          </p:nvGrpSpPr>
          <p:grpSpPr>
            <a:xfrm rot="2700000">
              <a:off x="272834" y="5228550"/>
              <a:ext cx="936000" cy="936000"/>
              <a:chOff x="1737455" y="4473139"/>
              <a:chExt cx="1512168" cy="1512168"/>
            </a:xfrm>
          </p:grpSpPr>
          <p:sp>
            <p:nvSpPr>
              <p:cNvPr id="11" name="Łza 12">
                <a:extLst>
                  <a:ext uri="{FF2B5EF4-FFF2-40B4-BE49-F238E27FC236}">
                    <a16:creationId xmlns:a16="http://schemas.microsoft.com/office/drawing/2014/main" id="{942AC9F9-D882-72C4-1B3B-76BB5AD9449F}"/>
                  </a:ext>
                </a:extLst>
              </p:cNvPr>
              <p:cNvSpPr/>
              <p:nvPr/>
            </p:nvSpPr>
            <p:spPr>
              <a:xfrm>
                <a:off x="1737455" y="4473139"/>
                <a:ext cx="1512168" cy="1512168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5400">
                  <a:solidFill>
                    <a:srgbClr val="E97132"/>
                  </a:solidFill>
                  <a:latin typeface="Aptos" panose="02110004020202020204"/>
                </a:endParaRPr>
              </a:p>
            </p:txBody>
          </p:sp>
          <p:sp>
            <p:nvSpPr>
              <p:cNvPr id="12" name="Elipsa 13">
                <a:extLst>
                  <a:ext uri="{FF2B5EF4-FFF2-40B4-BE49-F238E27FC236}">
                    <a16:creationId xmlns:a16="http://schemas.microsoft.com/office/drawing/2014/main" id="{3B0B97CA-CB5F-5EBD-7B94-82CF92AC5583}"/>
                  </a:ext>
                </a:extLst>
              </p:cNvPr>
              <p:cNvSpPr/>
              <p:nvPr/>
            </p:nvSpPr>
            <p:spPr>
              <a:xfrm rot="18900000">
                <a:off x="1850944" y="4617370"/>
                <a:ext cx="1295511" cy="12404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71600"/>
                <a:r>
                  <a:rPr lang="pl-PL" sz="5400">
                    <a:solidFill>
                      <a:schemeClr val="accent5">
                        <a:lumMod val="75000"/>
                      </a:schemeClr>
                    </a:solidFill>
                    <a:latin typeface="Aptos" panose="02110004020202020204"/>
                  </a:rPr>
                  <a:t>2</a:t>
                </a:r>
                <a:endParaRPr lang="en-US" sz="5400">
                  <a:solidFill>
                    <a:schemeClr val="accent5">
                      <a:lumMod val="75000"/>
                    </a:schemeClr>
                  </a:solidFill>
                  <a:latin typeface="Aptos" panose="02110004020202020204"/>
                </a:endParaRPr>
              </a:p>
            </p:txBody>
          </p:sp>
        </p:grpSp>
      </p:grpSp>
      <p:pic>
        <p:nvPicPr>
          <p:cNvPr id="6" name="Obraz 5" descr="Obraz zawierający tekst, Czcionka, zrzut ekranu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7BAB437-B7FC-A374-73D4-04BD072A8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6" t="34398" r="3264" b="5174"/>
          <a:stretch/>
        </p:blipFill>
        <p:spPr>
          <a:xfrm>
            <a:off x="12206748" y="0"/>
            <a:ext cx="5831681" cy="3325181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2CCEAAF0-D170-4BAD-FD01-427CC926401E}"/>
              </a:ext>
            </a:extLst>
          </p:cNvPr>
          <p:cNvSpPr>
            <a:spLocks/>
          </p:cNvSpPr>
          <p:nvPr/>
        </p:nvSpPr>
        <p:spPr bwMode="auto">
          <a:xfrm>
            <a:off x="12039600" y="704881"/>
            <a:ext cx="2490576" cy="1052072"/>
          </a:xfrm>
          <a:custGeom>
            <a:avLst/>
            <a:gdLst/>
            <a:ahLst/>
            <a:cxnLst>
              <a:cxn ang="0">
                <a:pos x="400" y="38"/>
              </a:cxn>
              <a:cxn ang="0">
                <a:pos x="433" y="56"/>
              </a:cxn>
              <a:cxn ang="0">
                <a:pos x="491" y="107"/>
              </a:cxn>
              <a:cxn ang="0">
                <a:pos x="502" y="132"/>
              </a:cxn>
              <a:cxn ang="0">
                <a:pos x="493" y="213"/>
              </a:cxn>
              <a:cxn ang="0">
                <a:pos x="478" y="236"/>
              </a:cxn>
              <a:cxn ang="0">
                <a:pos x="443" y="267"/>
              </a:cxn>
              <a:cxn ang="0">
                <a:pos x="408" y="284"/>
              </a:cxn>
              <a:cxn ang="0">
                <a:pos x="386" y="291"/>
              </a:cxn>
              <a:cxn ang="0">
                <a:pos x="368" y="298"/>
              </a:cxn>
              <a:cxn ang="0">
                <a:pos x="324" y="309"/>
              </a:cxn>
              <a:cxn ang="0">
                <a:pos x="298" y="312"/>
              </a:cxn>
              <a:cxn ang="0">
                <a:pos x="271" y="315"/>
              </a:cxn>
              <a:cxn ang="0">
                <a:pos x="237" y="314"/>
              </a:cxn>
              <a:cxn ang="0">
                <a:pos x="198" y="312"/>
              </a:cxn>
              <a:cxn ang="0">
                <a:pos x="152" y="304"/>
              </a:cxn>
              <a:cxn ang="0">
                <a:pos x="132" y="301"/>
              </a:cxn>
              <a:cxn ang="0">
                <a:pos x="114" y="294"/>
              </a:cxn>
              <a:cxn ang="0">
                <a:pos x="98" y="289"/>
              </a:cxn>
              <a:cxn ang="0">
                <a:pos x="91" y="286"/>
              </a:cxn>
              <a:cxn ang="0">
                <a:pos x="71" y="275"/>
              </a:cxn>
              <a:cxn ang="0">
                <a:pos x="22" y="230"/>
              </a:cxn>
              <a:cxn ang="0">
                <a:pos x="8" y="207"/>
              </a:cxn>
              <a:cxn ang="0">
                <a:pos x="2" y="184"/>
              </a:cxn>
              <a:cxn ang="0">
                <a:pos x="23" y="132"/>
              </a:cxn>
              <a:cxn ang="0">
                <a:pos x="35" y="126"/>
              </a:cxn>
              <a:cxn ang="0">
                <a:pos x="48" y="111"/>
              </a:cxn>
              <a:cxn ang="0">
                <a:pos x="61" y="99"/>
              </a:cxn>
              <a:cxn ang="0">
                <a:pos x="84" y="89"/>
              </a:cxn>
              <a:cxn ang="0">
                <a:pos x="91" y="84"/>
              </a:cxn>
              <a:cxn ang="0">
                <a:pos x="101" y="81"/>
              </a:cxn>
              <a:cxn ang="0">
                <a:pos x="121" y="78"/>
              </a:cxn>
              <a:cxn ang="0">
                <a:pos x="140" y="69"/>
              </a:cxn>
              <a:cxn ang="0">
                <a:pos x="150" y="67"/>
              </a:cxn>
              <a:cxn ang="0">
                <a:pos x="167" y="61"/>
              </a:cxn>
              <a:cxn ang="0">
                <a:pos x="186" y="57"/>
              </a:cxn>
              <a:cxn ang="0">
                <a:pos x="178" y="63"/>
              </a:cxn>
              <a:cxn ang="0">
                <a:pos x="211" y="55"/>
              </a:cxn>
              <a:cxn ang="0">
                <a:pos x="259" y="55"/>
              </a:cxn>
              <a:cxn ang="0">
                <a:pos x="273" y="55"/>
              </a:cxn>
              <a:cxn ang="0">
                <a:pos x="304" y="54"/>
              </a:cxn>
              <a:cxn ang="0">
                <a:pos x="291" y="57"/>
              </a:cxn>
              <a:cxn ang="0">
                <a:pos x="263" y="56"/>
              </a:cxn>
              <a:cxn ang="0">
                <a:pos x="208" y="66"/>
              </a:cxn>
              <a:cxn ang="0">
                <a:pos x="121" y="89"/>
              </a:cxn>
              <a:cxn ang="0">
                <a:pos x="36" y="136"/>
              </a:cxn>
              <a:cxn ang="0">
                <a:pos x="20" y="201"/>
              </a:cxn>
              <a:cxn ang="0">
                <a:pos x="54" y="244"/>
              </a:cxn>
              <a:cxn ang="0">
                <a:pos x="161" y="294"/>
              </a:cxn>
              <a:cxn ang="0">
                <a:pos x="225" y="303"/>
              </a:cxn>
              <a:cxn ang="0">
                <a:pos x="309" y="301"/>
              </a:cxn>
              <a:cxn ang="0">
                <a:pos x="494" y="151"/>
              </a:cxn>
              <a:cxn ang="0">
                <a:pos x="464" y="92"/>
              </a:cxn>
              <a:cxn ang="0">
                <a:pos x="277" y="1"/>
              </a:cxn>
            </a:cxnLst>
            <a:rect l="0" t="0" r="r" b="b"/>
            <a:pathLst>
              <a:path w="507" h="316">
                <a:moveTo>
                  <a:pt x="277" y="1"/>
                </a:moveTo>
                <a:cubicBezTo>
                  <a:pt x="293" y="0"/>
                  <a:pt x="312" y="8"/>
                  <a:pt x="329" y="10"/>
                </a:cubicBezTo>
                <a:cubicBezTo>
                  <a:pt x="331" y="10"/>
                  <a:pt x="328" y="12"/>
                  <a:pt x="332" y="12"/>
                </a:cubicBezTo>
                <a:cubicBezTo>
                  <a:pt x="349" y="14"/>
                  <a:pt x="373" y="23"/>
                  <a:pt x="390" y="34"/>
                </a:cubicBezTo>
                <a:cubicBezTo>
                  <a:pt x="389" y="34"/>
                  <a:pt x="389" y="34"/>
                  <a:pt x="389" y="34"/>
                </a:cubicBezTo>
                <a:cubicBezTo>
                  <a:pt x="392" y="36"/>
                  <a:pt x="397" y="36"/>
                  <a:pt x="400" y="38"/>
                </a:cubicBezTo>
                <a:cubicBezTo>
                  <a:pt x="400" y="38"/>
                  <a:pt x="399" y="38"/>
                  <a:pt x="400" y="39"/>
                </a:cubicBezTo>
                <a:cubicBezTo>
                  <a:pt x="401" y="38"/>
                  <a:pt x="406" y="41"/>
                  <a:pt x="408" y="41"/>
                </a:cubicBezTo>
                <a:cubicBezTo>
                  <a:pt x="409" y="42"/>
                  <a:pt x="409" y="43"/>
                  <a:pt x="410" y="45"/>
                </a:cubicBezTo>
                <a:cubicBezTo>
                  <a:pt x="413" y="44"/>
                  <a:pt x="413" y="44"/>
                  <a:pt x="413" y="44"/>
                </a:cubicBezTo>
                <a:cubicBezTo>
                  <a:pt x="420" y="45"/>
                  <a:pt x="426" y="52"/>
                  <a:pt x="434" y="56"/>
                </a:cubicBezTo>
                <a:cubicBezTo>
                  <a:pt x="434" y="56"/>
                  <a:pt x="433" y="55"/>
                  <a:pt x="433" y="56"/>
                </a:cubicBezTo>
                <a:cubicBezTo>
                  <a:pt x="446" y="62"/>
                  <a:pt x="460" y="73"/>
                  <a:pt x="471" y="84"/>
                </a:cubicBezTo>
                <a:cubicBezTo>
                  <a:pt x="470" y="84"/>
                  <a:pt x="469" y="84"/>
                  <a:pt x="470" y="85"/>
                </a:cubicBezTo>
                <a:cubicBezTo>
                  <a:pt x="471" y="85"/>
                  <a:pt x="475" y="88"/>
                  <a:pt x="478" y="91"/>
                </a:cubicBezTo>
                <a:cubicBezTo>
                  <a:pt x="478" y="93"/>
                  <a:pt x="483" y="96"/>
                  <a:pt x="485" y="100"/>
                </a:cubicBezTo>
                <a:cubicBezTo>
                  <a:pt x="485" y="100"/>
                  <a:pt x="485" y="100"/>
                  <a:pt x="485" y="100"/>
                </a:cubicBezTo>
                <a:cubicBezTo>
                  <a:pt x="488" y="102"/>
                  <a:pt x="487" y="105"/>
                  <a:pt x="491" y="107"/>
                </a:cubicBezTo>
                <a:cubicBezTo>
                  <a:pt x="491" y="109"/>
                  <a:pt x="491" y="109"/>
                  <a:pt x="491" y="109"/>
                </a:cubicBezTo>
                <a:cubicBezTo>
                  <a:pt x="493" y="110"/>
                  <a:pt x="492" y="114"/>
                  <a:pt x="495" y="117"/>
                </a:cubicBezTo>
                <a:cubicBezTo>
                  <a:pt x="495" y="116"/>
                  <a:pt x="495" y="116"/>
                  <a:pt x="495" y="116"/>
                </a:cubicBezTo>
                <a:cubicBezTo>
                  <a:pt x="497" y="119"/>
                  <a:pt x="497" y="120"/>
                  <a:pt x="498" y="123"/>
                </a:cubicBezTo>
                <a:cubicBezTo>
                  <a:pt x="498" y="123"/>
                  <a:pt x="498" y="123"/>
                  <a:pt x="498" y="123"/>
                </a:cubicBezTo>
                <a:cubicBezTo>
                  <a:pt x="500" y="129"/>
                  <a:pt x="500" y="132"/>
                  <a:pt x="502" y="132"/>
                </a:cubicBezTo>
                <a:cubicBezTo>
                  <a:pt x="501" y="134"/>
                  <a:pt x="499" y="126"/>
                  <a:pt x="499" y="130"/>
                </a:cubicBezTo>
                <a:cubicBezTo>
                  <a:pt x="507" y="149"/>
                  <a:pt x="507" y="171"/>
                  <a:pt x="502" y="191"/>
                </a:cubicBezTo>
                <a:cubicBezTo>
                  <a:pt x="501" y="193"/>
                  <a:pt x="500" y="194"/>
                  <a:pt x="500" y="194"/>
                </a:cubicBezTo>
                <a:cubicBezTo>
                  <a:pt x="500" y="196"/>
                  <a:pt x="497" y="202"/>
                  <a:pt x="498" y="204"/>
                </a:cubicBezTo>
                <a:cubicBezTo>
                  <a:pt x="498" y="203"/>
                  <a:pt x="496" y="205"/>
                  <a:pt x="496" y="206"/>
                </a:cubicBezTo>
                <a:cubicBezTo>
                  <a:pt x="494" y="209"/>
                  <a:pt x="496" y="210"/>
                  <a:pt x="493" y="213"/>
                </a:cubicBezTo>
                <a:cubicBezTo>
                  <a:pt x="494" y="212"/>
                  <a:pt x="493" y="211"/>
                  <a:pt x="493" y="211"/>
                </a:cubicBezTo>
                <a:cubicBezTo>
                  <a:pt x="492" y="215"/>
                  <a:pt x="490" y="219"/>
                  <a:pt x="488" y="222"/>
                </a:cubicBezTo>
                <a:cubicBezTo>
                  <a:pt x="488" y="222"/>
                  <a:pt x="488" y="221"/>
                  <a:pt x="488" y="221"/>
                </a:cubicBezTo>
                <a:cubicBezTo>
                  <a:pt x="487" y="225"/>
                  <a:pt x="483" y="227"/>
                  <a:pt x="481" y="231"/>
                </a:cubicBezTo>
                <a:cubicBezTo>
                  <a:pt x="481" y="229"/>
                  <a:pt x="481" y="229"/>
                  <a:pt x="481" y="229"/>
                </a:cubicBezTo>
                <a:cubicBezTo>
                  <a:pt x="477" y="234"/>
                  <a:pt x="482" y="232"/>
                  <a:pt x="478" y="236"/>
                </a:cubicBezTo>
                <a:cubicBezTo>
                  <a:pt x="478" y="234"/>
                  <a:pt x="478" y="235"/>
                  <a:pt x="478" y="234"/>
                </a:cubicBezTo>
                <a:cubicBezTo>
                  <a:pt x="475" y="239"/>
                  <a:pt x="470" y="245"/>
                  <a:pt x="466" y="248"/>
                </a:cubicBezTo>
                <a:cubicBezTo>
                  <a:pt x="466" y="248"/>
                  <a:pt x="466" y="248"/>
                  <a:pt x="466" y="248"/>
                </a:cubicBezTo>
                <a:cubicBezTo>
                  <a:pt x="462" y="252"/>
                  <a:pt x="457" y="255"/>
                  <a:pt x="452" y="259"/>
                </a:cubicBezTo>
                <a:cubicBezTo>
                  <a:pt x="450" y="260"/>
                  <a:pt x="452" y="257"/>
                  <a:pt x="447" y="261"/>
                </a:cubicBezTo>
                <a:cubicBezTo>
                  <a:pt x="448" y="262"/>
                  <a:pt x="439" y="267"/>
                  <a:pt x="443" y="267"/>
                </a:cubicBezTo>
                <a:cubicBezTo>
                  <a:pt x="439" y="269"/>
                  <a:pt x="431" y="272"/>
                  <a:pt x="429" y="274"/>
                </a:cubicBezTo>
                <a:cubicBezTo>
                  <a:pt x="430" y="273"/>
                  <a:pt x="425" y="274"/>
                  <a:pt x="429" y="272"/>
                </a:cubicBezTo>
                <a:cubicBezTo>
                  <a:pt x="426" y="272"/>
                  <a:pt x="426" y="272"/>
                  <a:pt x="426" y="272"/>
                </a:cubicBezTo>
                <a:cubicBezTo>
                  <a:pt x="426" y="271"/>
                  <a:pt x="429" y="271"/>
                  <a:pt x="427" y="270"/>
                </a:cubicBezTo>
                <a:cubicBezTo>
                  <a:pt x="426" y="271"/>
                  <a:pt x="421" y="275"/>
                  <a:pt x="419" y="275"/>
                </a:cubicBezTo>
                <a:cubicBezTo>
                  <a:pt x="416" y="278"/>
                  <a:pt x="413" y="281"/>
                  <a:pt x="408" y="284"/>
                </a:cubicBezTo>
                <a:cubicBezTo>
                  <a:pt x="410" y="282"/>
                  <a:pt x="405" y="283"/>
                  <a:pt x="407" y="282"/>
                </a:cubicBezTo>
                <a:cubicBezTo>
                  <a:pt x="405" y="284"/>
                  <a:pt x="402" y="286"/>
                  <a:pt x="400" y="288"/>
                </a:cubicBezTo>
                <a:cubicBezTo>
                  <a:pt x="398" y="289"/>
                  <a:pt x="399" y="287"/>
                  <a:pt x="397" y="288"/>
                </a:cubicBezTo>
                <a:cubicBezTo>
                  <a:pt x="397" y="289"/>
                  <a:pt x="396" y="289"/>
                  <a:pt x="395" y="290"/>
                </a:cubicBezTo>
                <a:cubicBezTo>
                  <a:pt x="394" y="290"/>
                  <a:pt x="387" y="293"/>
                  <a:pt x="385" y="292"/>
                </a:cubicBezTo>
                <a:cubicBezTo>
                  <a:pt x="384" y="292"/>
                  <a:pt x="389" y="291"/>
                  <a:pt x="386" y="291"/>
                </a:cubicBezTo>
                <a:cubicBezTo>
                  <a:pt x="382" y="292"/>
                  <a:pt x="382" y="292"/>
                  <a:pt x="379" y="294"/>
                </a:cubicBezTo>
                <a:cubicBezTo>
                  <a:pt x="379" y="293"/>
                  <a:pt x="379" y="293"/>
                  <a:pt x="379" y="293"/>
                </a:cubicBezTo>
                <a:cubicBezTo>
                  <a:pt x="376" y="294"/>
                  <a:pt x="372" y="296"/>
                  <a:pt x="375" y="297"/>
                </a:cubicBezTo>
                <a:cubicBezTo>
                  <a:pt x="376" y="296"/>
                  <a:pt x="374" y="296"/>
                  <a:pt x="376" y="295"/>
                </a:cubicBezTo>
                <a:cubicBezTo>
                  <a:pt x="375" y="297"/>
                  <a:pt x="371" y="298"/>
                  <a:pt x="367" y="299"/>
                </a:cubicBezTo>
                <a:cubicBezTo>
                  <a:pt x="368" y="299"/>
                  <a:pt x="368" y="298"/>
                  <a:pt x="368" y="298"/>
                </a:cubicBezTo>
                <a:cubicBezTo>
                  <a:pt x="363" y="300"/>
                  <a:pt x="358" y="302"/>
                  <a:pt x="353" y="304"/>
                </a:cubicBezTo>
                <a:cubicBezTo>
                  <a:pt x="353" y="305"/>
                  <a:pt x="354" y="302"/>
                  <a:pt x="355" y="302"/>
                </a:cubicBezTo>
                <a:cubicBezTo>
                  <a:pt x="348" y="303"/>
                  <a:pt x="341" y="307"/>
                  <a:pt x="334" y="306"/>
                </a:cubicBezTo>
                <a:cubicBezTo>
                  <a:pt x="335" y="306"/>
                  <a:pt x="335" y="307"/>
                  <a:pt x="335" y="307"/>
                </a:cubicBezTo>
                <a:cubicBezTo>
                  <a:pt x="331" y="308"/>
                  <a:pt x="331" y="307"/>
                  <a:pt x="329" y="307"/>
                </a:cubicBezTo>
                <a:cubicBezTo>
                  <a:pt x="329" y="307"/>
                  <a:pt x="326" y="308"/>
                  <a:pt x="324" y="309"/>
                </a:cubicBezTo>
                <a:cubicBezTo>
                  <a:pt x="323" y="309"/>
                  <a:pt x="323" y="308"/>
                  <a:pt x="325" y="308"/>
                </a:cubicBezTo>
                <a:cubicBezTo>
                  <a:pt x="322" y="309"/>
                  <a:pt x="309" y="312"/>
                  <a:pt x="301" y="312"/>
                </a:cubicBezTo>
                <a:cubicBezTo>
                  <a:pt x="301" y="312"/>
                  <a:pt x="296" y="314"/>
                  <a:pt x="294" y="314"/>
                </a:cubicBezTo>
                <a:cubicBezTo>
                  <a:pt x="295" y="313"/>
                  <a:pt x="295" y="313"/>
                  <a:pt x="295" y="313"/>
                </a:cubicBezTo>
                <a:cubicBezTo>
                  <a:pt x="293" y="312"/>
                  <a:pt x="289" y="313"/>
                  <a:pt x="289" y="313"/>
                </a:cubicBezTo>
                <a:cubicBezTo>
                  <a:pt x="285" y="314"/>
                  <a:pt x="303" y="310"/>
                  <a:pt x="298" y="312"/>
                </a:cubicBezTo>
                <a:cubicBezTo>
                  <a:pt x="297" y="311"/>
                  <a:pt x="291" y="314"/>
                  <a:pt x="292" y="312"/>
                </a:cubicBezTo>
                <a:cubicBezTo>
                  <a:pt x="289" y="313"/>
                  <a:pt x="285" y="314"/>
                  <a:pt x="282" y="313"/>
                </a:cubicBezTo>
                <a:cubicBezTo>
                  <a:pt x="283" y="314"/>
                  <a:pt x="285" y="312"/>
                  <a:pt x="282" y="312"/>
                </a:cubicBezTo>
                <a:cubicBezTo>
                  <a:pt x="277" y="312"/>
                  <a:pt x="280" y="313"/>
                  <a:pt x="276" y="313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3" y="315"/>
                  <a:pt x="269" y="314"/>
                  <a:pt x="271" y="315"/>
                </a:cubicBezTo>
                <a:cubicBezTo>
                  <a:pt x="270" y="314"/>
                  <a:pt x="264" y="316"/>
                  <a:pt x="264" y="314"/>
                </a:cubicBezTo>
                <a:cubicBezTo>
                  <a:pt x="265" y="313"/>
                  <a:pt x="265" y="313"/>
                  <a:pt x="265" y="313"/>
                </a:cubicBezTo>
                <a:cubicBezTo>
                  <a:pt x="262" y="313"/>
                  <a:pt x="261" y="314"/>
                  <a:pt x="259" y="315"/>
                </a:cubicBezTo>
                <a:cubicBezTo>
                  <a:pt x="259" y="315"/>
                  <a:pt x="259" y="314"/>
                  <a:pt x="259" y="314"/>
                </a:cubicBezTo>
                <a:cubicBezTo>
                  <a:pt x="258" y="316"/>
                  <a:pt x="253" y="314"/>
                  <a:pt x="251" y="316"/>
                </a:cubicBezTo>
                <a:cubicBezTo>
                  <a:pt x="246" y="315"/>
                  <a:pt x="239" y="316"/>
                  <a:pt x="237" y="314"/>
                </a:cubicBezTo>
                <a:cubicBezTo>
                  <a:pt x="233" y="315"/>
                  <a:pt x="230" y="315"/>
                  <a:pt x="226" y="315"/>
                </a:cubicBezTo>
                <a:cubicBezTo>
                  <a:pt x="227" y="315"/>
                  <a:pt x="228" y="315"/>
                  <a:pt x="228" y="314"/>
                </a:cubicBezTo>
                <a:cubicBezTo>
                  <a:pt x="226" y="313"/>
                  <a:pt x="225" y="314"/>
                  <a:pt x="223" y="314"/>
                </a:cubicBezTo>
                <a:cubicBezTo>
                  <a:pt x="223" y="314"/>
                  <a:pt x="218" y="313"/>
                  <a:pt x="215" y="312"/>
                </a:cubicBezTo>
                <a:cubicBezTo>
                  <a:pt x="211" y="312"/>
                  <a:pt x="212" y="313"/>
                  <a:pt x="212" y="314"/>
                </a:cubicBezTo>
                <a:cubicBezTo>
                  <a:pt x="209" y="312"/>
                  <a:pt x="202" y="315"/>
                  <a:pt x="198" y="312"/>
                </a:cubicBezTo>
                <a:cubicBezTo>
                  <a:pt x="199" y="312"/>
                  <a:pt x="203" y="312"/>
                  <a:pt x="200" y="311"/>
                </a:cubicBezTo>
                <a:cubicBezTo>
                  <a:pt x="197" y="309"/>
                  <a:pt x="194" y="312"/>
                  <a:pt x="189" y="310"/>
                </a:cubicBezTo>
                <a:cubicBezTo>
                  <a:pt x="190" y="312"/>
                  <a:pt x="190" y="312"/>
                  <a:pt x="190" y="312"/>
                </a:cubicBezTo>
                <a:cubicBezTo>
                  <a:pt x="188" y="311"/>
                  <a:pt x="182" y="312"/>
                  <a:pt x="183" y="311"/>
                </a:cubicBezTo>
                <a:cubicBezTo>
                  <a:pt x="181" y="311"/>
                  <a:pt x="177" y="309"/>
                  <a:pt x="177" y="311"/>
                </a:cubicBezTo>
                <a:cubicBezTo>
                  <a:pt x="169" y="308"/>
                  <a:pt x="156" y="308"/>
                  <a:pt x="152" y="304"/>
                </a:cubicBezTo>
                <a:cubicBezTo>
                  <a:pt x="151" y="304"/>
                  <a:pt x="148" y="303"/>
                  <a:pt x="148" y="304"/>
                </a:cubicBezTo>
                <a:cubicBezTo>
                  <a:pt x="150" y="306"/>
                  <a:pt x="151" y="304"/>
                  <a:pt x="152" y="305"/>
                </a:cubicBezTo>
                <a:cubicBezTo>
                  <a:pt x="151" y="305"/>
                  <a:pt x="150" y="305"/>
                  <a:pt x="150" y="305"/>
                </a:cubicBezTo>
                <a:cubicBezTo>
                  <a:pt x="147" y="305"/>
                  <a:pt x="145" y="304"/>
                  <a:pt x="148" y="303"/>
                </a:cubicBezTo>
                <a:cubicBezTo>
                  <a:pt x="143" y="301"/>
                  <a:pt x="142" y="304"/>
                  <a:pt x="134" y="302"/>
                </a:cubicBezTo>
                <a:cubicBezTo>
                  <a:pt x="135" y="301"/>
                  <a:pt x="134" y="301"/>
                  <a:pt x="132" y="301"/>
                </a:cubicBezTo>
                <a:cubicBezTo>
                  <a:pt x="128" y="301"/>
                  <a:pt x="128" y="301"/>
                  <a:pt x="128" y="301"/>
                </a:cubicBezTo>
                <a:cubicBezTo>
                  <a:pt x="123" y="299"/>
                  <a:pt x="126" y="298"/>
                  <a:pt x="126" y="297"/>
                </a:cubicBezTo>
                <a:cubicBezTo>
                  <a:pt x="123" y="297"/>
                  <a:pt x="120" y="296"/>
                  <a:pt x="119" y="296"/>
                </a:cubicBezTo>
                <a:cubicBezTo>
                  <a:pt x="116" y="294"/>
                  <a:pt x="116" y="294"/>
                  <a:pt x="116" y="294"/>
                </a:cubicBezTo>
                <a:cubicBezTo>
                  <a:pt x="118" y="295"/>
                  <a:pt x="114" y="294"/>
                  <a:pt x="113" y="293"/>
                </a:cubicBezTo>
                <a:cubicBezTo>
                  <a:pt x="114" y="294"/>
                  <a:pt x="114" y="294"/>
                  <a:pt x="114" y="294"/>
                </a:cubicBezTo>
                <a:cubicBezTo>
                  <a:pt x="114" y="293"/>
                  <a:pt x="111" y="292"/>
                  <a:pt x="109" y="292"/>
                </a:cubicBezTo>
                <a:cubicBezTo>
                  <a:pt x="109" y="293"/>
                  <a:pt x="112" y="294"/>
                  <a:pt x="114" y="295"/>
                </a:cubicBezTo>
                <a:cubicBezTo>
                  <a:pt x="112" y="295"/>
                  <a:pt x="110" y="294"/>
                  <a:pt x="109" y="294"/>
                </a:cubicBezTo>
                <a:cubicBezTo>
                  <a:pt x="109" y="293"/>
                  <a:pt x="105" y="292"/>
                  <a:pt x="103" y="291"/>
                </a:cubicBezTo>
                <a:cubicBezTo>
                  <a:pt x="101" y="290"/>
                  <a:pt x="100" y="291"/>
                  <a:pt x="99" y="290"/>
                </a:cubicBezTo>
                <a:cubicBezTo>
                  <a:pt x="100" y="290"/>
                  <a:pt x="96" y="289"/>
                  <a:pt x="98" y="289"/>
                </a:cubicBezTo>
                <a:cubicBezTo>
                  <a:pt x="99" y="289"/>
                  <a:pt x="99" y="290"/>
                  <a:pt x="101" y="290"/>
                </a:cubicBezTo>
                <a:cubicBezTo>
                  <a:pt x="99" y="289"/>
                  <a:pt x="100" y="288"/>
                  <a:pt x="97" y="288"/>
                </a:cubicBezTo>
                <a:cubicBezTo>
                  <a:pt x="94" y="287"/>
                  <a:pt x="96" y="290"/>
                  <a:pt x="92" y="287"/>
                </a:cubicBezTo>
                <a:cubicBezTo>
                  <a:pt x="94" y="288"/>
                  <a:pt x="94" y="287"/>
                  <a:pt x="95" y="287"/>
                </a:cubicBezTo>
                <a:cubicBezTo>
                  <a:pt x="91" y="285"/>
                  <a:pt x="91" y="285"/>
                  <a:pt x="91" y="285"/>
                </a:cubicBezTo>
                <a:cubicBezTo>
                  <a:pt x="91" y="286"/>
                  <a:pt x="91" y="286"/>
                  <a:pt x="91" y="286"/>
                </a:cubicBezTo>
                <a:cubicBezTo>
                  <a:pt x="90" y="285"/>
                  <a:pt x="91" y="285"/>
                  <a:pt x="91" y="285"/>
                </a:cubicBezTo>
                <a:cubicBezTo>
                  <a:pt x="89" y="286"/>
                  <a:pt x="84" y="282"/>
                  <a:pt x="83" y="283"/>
                </a:cubicBezTo>
                <a:cubicBezTo>
                  <a:pt x="81" y="282"/>
                  <a:pt x="79" y="280"/>
                  <a:pt x="77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6" y="277"/>
                  <a:pt x="73" y="275"/>
                  <a:pt x="70" y="275"/>
                </a:cubicBezTo>
                <a:cubicBezTo>
                  <a:pt x="71" y="275"/>
                  <a:pt x="71" y="275"/>
                  <a:pt x="71" y="275"/>
                </a:cubicBezTo>
                <a:cubicBezTo>
                  <a:pt x="69" y="274"/>
                  <a:pt x="67" y="272"/>
                  <a:pt x="65" y="271"/>
                </a:cubicBezTo>
                <a:cubicBezTo>
                  <a:pt x="63" y="269"/>
                  <a:pt x="66" y="268"/>
                  <a:pt x="62" y="266"/>
                </a:cubicBezTo>
                <a:cubicBezTo>
                  <a:pt x="60" y="264"/>
                  <a:pt x="57" y="264"/>
                  <a:pt x="57" y="266"/>
                </a:cubicBezTo>
                <a:cubicBezTo>
                  <a:pt x="53" y="261"/>
                  <a:pt x="46" y="258"/>
                  <a:pt x="43" y="252"/>
                </a:cubicBezTo>
                <a:cubicBezTo>
                  <a:pt x="42" y="252"/>
                  <a:pt x="42" y="253"/>
                  <a:pt x="40" y="252"/>
                </a:cubicBezTo>
                <a:cubicBezTo>
                  <a:pt x="34" y="245"/>
                  <a:pt x="25" y="238"/>
                  <a:pt x="22" y="230"/>
                </a:cubicBezTo>
                <a:cubicBezTo>
                  <a:pt x="24" y="232"/>
                  <a:pt x="23" y="230"/>
                  <a:pt x="23" y="229"/>
                </a:cubicBezTo>
                <a:cubicBezTo>
                  <a:pt x="21" y="228"/>
                  <a:pt x="22" y="227"/>
                  <a:pt x="20" y="227"/>
                </a:cubicBezTo>
                <a:cubicBezTo>
                  <a:pt x="20" y="228"/>
                  <a:pt x="19" y="228"/>
                  <a:pt x="21" y="230"/>
                </a:cubicBezTo>
                <a:cubicBezTo>
                  <a:pt x="16" y="226"/>
                  <a:pt x="12" y="218"/>
                  <a:pt x="11" y="215"/>
                </a:cubicBezTo>
                <a:cubicBezTo>
                  <a:pt x="11" y="217"/>
                  <a:pt x="11" y="216"/>
                  <a:pt x="10" y="215"/>
                </a:cubicBezTo>
                <a:cubicBezTo>
                  <a:pt x="11" y="214"/>
                  <a:pt x="10" y="210"/>
                  <a:pt x="8" y="207"/>
                </a:cubicBezTo>
                <a:cubicBezTo>
                  <a:pt x="7" y="207"/>
                  <a:pt x="7" y="207"/>
                  <a:pt x="7" y="207"/>
                </a:cubicBezTo>
                <a:cubicBezTo>
                  <a:pt x="7" y="205"/>
                  <a:pt x="7" y="205"/>
                  <a:pt x="7" y="205"/>
                </a:cubicBezTo>
                <a:cubicBezTo>
                  <a:pt x="6" y="204"/>
                  <a:pt x="4" y="204"/>
                  <a:pt x="4" y="201"/>
                </a:cubicBezTo>
                <a:cubicBezTo>
                  <a:pt x="4" y="200"/>
                  <a:pt x="5" y="200"/>
                  <a:pt x="5" y="200"/>
                </a:cubicBezTo>
                <a:cubicBezTo>
                  <a:pt x="3" y="196"/>
                  <a:pt x="0" y="192"/>
                  <a:pt x="1" y="188"/>
                </a:cubicBezTo>
                <a:cubicBezTo>
                  <a:pt x="2" y="184"/>
                  <a:pt x="2" y="184"/>
                  <a:pt x="2" y="184"/>
                </a:cubicBezTo>
                <a:cubicBezTo>
                  <a:pt x="2" y="183"/>
                  <a:pt x="1" y="180"/>
                  <a:pt x="1" y="183"/>
                </a:cubicBezTo>
                <a:cubicBezTo>
                  <a:pt x="1" y="176"/>
                  <a:pt x="2" y="172"/>
                  <a:pt x="4" y="170"/>
                </a:cubicBezTo>
                <a:cubicBezTo>
                  <a:pt x="2" y="158"/>
                  <a:pt x="10" y="142"/>
                  <a:pt x="19" y="133"/>
                </a:cubicBezTo>
                <a:cubicBezTo>
                  <a:pt x="19" y="134"/>
                  <a:pt x="19" y="134"/>
                  <a:pt x="19" y="134"/>
                </a:cubicBezTo>
                <a:cubicBezTo>
                  <a:pt x="22" y="132"/>
                  <a:pt x="20" y="132"/>
                  <a:pt x="22" y="130"/>
                </a:cubicBezTo>
                <a:cubicBezTo>
                  <a:pt x="21" y="131"/>
                  <a:pt x="24" y="129"/>
                  <a:pt x="23" y="132"/>
                </a:cubicBezTo>
                <a:cubicBezTo>
                  <a:pt x="27" y="129"/>
                  <a:pt x="27" y="127"/>
                  <a:pt x="29" y="124"/>
                </a:cubicBezTo>
                <a:cubicBezTo>
                  <a:pt x="29" y="123"/>
                  <a:pt x="27" y="126"/>
                  <a:pt x="27" y="125"/>
                </a:cubicBezTo>
                <a:cubicBezTo>
                  <a:pt x="27" y="124"/>
                  <a:pt x="33" y="121"/>
                  <a:pt x="32" y="119"/>
                </a:cubicBezTo>
                <a:cubicBezTo>
                  <a:pt x="33" y="119"/>
                  <a:pt x="33" y="120"/>
                  <a:pt x="33" y="121"/>
                </a:cubicBezTo>
                <a:cubicBezTo>
                  <a:pt x="35" y="119"/>
                  <a:pt x="35" y="119"/>
                  <a:pt x="35" y="119"/>
                </a:cubicBezTo>
                <a:cubicBezTo>
                  <a:pt x="39" y="118"/>
                  <a:pt x="31" y="126"/>
                  <a:pt x="35" y="126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40" y="123"/>
                  <a:pt x="33" y="129"/>
                  <a:pt x="38" y="125"/>
                </a:cubicBezTo>
                <a:cubicBezTo>
                  <a:pt x="40" y="123"/>
                  <a:pt x="40" y="120"/>
                  <a:pt x="38" y="121"/>
                </a:cubicBezTo>
                <a:cubicBezTo>
                  <a:pt x="42" y="117"/>
                  <a:pt x="38" y="117"/>
                  <a:pt x="43" y="113"/>
                </a:cubicBezTo>
                <a:cubicBezTo>
                  <a:pt x="45" y="113"/>
                  <a:pt x="39" y="116"/>
                  <a:pt x="41" y="116"/>
                </a:cubicBezTo>
                <a:cubicBezTo>
                  <a:pt x="44" y="116"/>
                  <a:pt x="45" y="112"/>
                  <a:pt x="48" y="111"/>
                </a:cubicBezTo>
                <a:cubicBezTo>
                  <a:pt x="45" y="112"/>
                  <a:pt x="47" y="110"/>
                  <a:pt x="48" y="108"/>
                </a:cubicBezTo>
                <a:cubicBezTo>
                  <a:pt x="51" y="107"/>
                  <a:pt x="47" y="111"/>
                  <a:pt x="51" y="108"/>
                </a:cubicBezTo>
                <a:cubicBezTo>
                  <a:pt x="51" y="107"/>
                  <a:pt x="55" y="104"/>
                  <a:pt x="51" y="106"/>
                </a:cubicBezTo>
                <a:cubicBezTo>
                  <a:pt x="52" y="103"/>
                  <a:pt x="55" y="104"/>
                  <a:pt x="57" y="101"/>
                </a:cubicBezTo>
                <a:cubicBezTo>
                  <a:pt x="59" y="102"/>
                  <a:pt x="54" y="106"/>
                  <a:pt x="59" y="104"/>
                </a:cubicBezTo>
                <a:cubicBezTo>
                  <a:pt x="58" y="103"/>
                  <a:pt x="64" y="100"/>
                  <a:pt x="61" y="99"/>
                </a:cubicBezTo>
                <a:cubicBezTo>
                  <a:pt x="62" y="99"/>
                  <a:pt x="63" y="99"/>
                  <a:pt x="62" y="101"/>
                </a:cubicBezTo>
                <a:cubicBezTo>
                  <a:pt x="65" y="100"/>
                  <a:pt x="67" y="95"/>
                  <a:pt x="69" y="97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5"/>
                  <a:pt x="72" y="95"/>
                  <a:pt x="73" y="95"/>
                </a:cubicBezTo>
                <a:cubicBezTo>
                  <a:pt x="76" y="94"/>
                  <a:pt x="80" y="90"/>
                  <a:pt x="81" y="92"/>
                </a:cubicBezTo>
                <a:cubicBezTo>
                  <a:pt x="81" y="91"/>
                  <a:pt x="87" y="89"/>
                  <a:pt x="84" y="89"/>
                </a:cubicBezTo>
                <a:cubicBezTo>
                  <a:pt x="80" y="89"/>
                  <a:pt x="81" y="91"/>
                  <a:pt x="78" y="91"/>
                </a:cubicBezTo>
                <a:cubicBezTo>
                  <a:pt x="81" y="91"/>
                  <a:pt x="83" y="88"/>
                  <a:pt x="84" y="87"/>
                </a:cubicBezTo>
                <a:cubicBezTo>
                  <a:pt x="85" y="88"/>
                  <a:pt x="85" y="88"/>
                  <a:pt x="85" y="88"/>
                </a:cubicBezTo>
                <a:cubicBezTo>
                  <a:pt x="86" y="87"/>
                  <a:pt x="89" y="86"/>
                  <a:pt x="89" y="85"/>
                </a:cubicBezTo>
                <a:cubicBezTo>
                  <a:pt x="88" y="86"/>
                  <a:pt x="89" y="86"/>
                  <a:pt x="90" y="86"/>
                </a:cubicBezTo>
                <a:cubicBezTo>
                  <a:pt x="91" y="84"/>
                  <a:pt x="91" y="84"/>
                  <a:pt x="91" y="84"/>
                </a:cubicBezTo>
                <a:cubicBezTo>
                  <a:pt x="95" y="82"/>
                  <a:pt x="93" y="85"/>
                  <a:pt x="97" y="83"/>
                </a:cubicBezTo>
                <a:cubicBezTo>
                  <a:pt x="94" y="85"/>
                  <a:pt x="94" y="85"/>
                  <a:pt x="94" y="85"/>
                </a:cubicBezTo>
                <a:cubicBezTo>
                  <a:pt x="95" y="85"/>
                  <a:pt x="96" y="85"/>
                  <a:pt x="99" y="84"/>
                </a:cubicBezTo>
                <a:cubicBezTo>
                  <a:pt x="99" y="83"/>
                  <a:pt x="100" y="81"/>
                  <a:pt x="101" y="80"/>
                </a:cubicBezTo>
                <a:cubicBezTo>
                  <a:pt x="103" y="79"/>
                  <a:pt x="102" y="81"/>
                  <a:pt x="104" y="79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101" y="82"/>
                  <a:pt x="104" y="82"/>
                  <a:pt x="108" y="81"/>
                </a:cubicBezTo>
                <a:cubicBezTo>
                  <a:pt x="110" y="79"/>
                  <a:pt x="113" y="77"/>
                  <a:pt x="109" y="78"/>
                </a:cubicBezTo>
                <a:cubicBezTo>
                  <a:pt x="111" y="77"/>
                  <a:pt x="113" y="77"/>
                  <a:pt x="112" y="78"/>
                </a:cubicBezTo>
                <a:cubicBezTo>
                  <a:pt x="116" y="76"/>
                  <a:pt x="111" y="77"/>
                  <a:pt x="114" y="75"/>
                </a:cubicBezTo>
                <a:cubicBezTo>
                  <a:pt x="116" y="75"/>
                  <a:pt x="121" y="75"/>
                  <a:pt x="124" y="75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120" y="79"/>
                  <a:pt x="125" y="77"/>
                  <a:pt x="124" y="79"/>
                </a:cubicBezTo>
                <a:cubicBezTo>
                  <a:pt x="125" y="79"/>
                  <a:pt x="127" y="78"/>
                  <a:pt x="128" y="77"/>
                </a:cubicBezTo>
                <a:cubicBezTo>
                  <a:pt x="123" y="76"/>
                  <a:pt x="133" y="72"/>
                  <a:pt x="131" y="71"/>
                </a:cubicBezTo>
                <a:cubicBezTo>
                  <a:pt x="137" y="68"/>
                  <a:pt x="136" y="75"/>
                  <a:pt x="142" y="70"/>
                </a:cubicBezTo>
                <a:cubicBezTo>
                  <a:pt x="141" y="69"/>
                  <a:pt x="144" y="67"/>
                  <a:pt x="140" y="69"/>
                </a:cubicBezTo>
                <a:cubicBezTo>
                  <a:pt x="144" y="68"/>
                  <a:pt x="142" y="66"/>
                  <a:pt x="147" y="65"/>
                </a:cubicBezTo>
                <a:cubicBezTo>
                  <a:pt x="144" y="67"/>
                  <a:pt x="151" y="66"/>
                  <a:pt x="147" y="69"/>
                </a:cubicBezTo>
                <a:cubicBezTo>
                  <a:pt x="147" y="68"/>
                  <a:pt x="144" y="69"/>
                  <a:pt x="143" y="70"/>
                </a:cubicBezTo>
                <a:cubicBezTo>
                  <a:pt x="145" y="70"/>
                  <a:pt x="143" y="72"/>
                  <a:pt x="147" y="71"/>
                </a:cubicBezTo>
                <a:cubicBezTo>
                  <a:pt x="150" y="70"/>
                  <a:pt x="153" y="69"/>
                  <a:pt x="152" y="68"/>
                </a:cubicBezTo>
                <a:cubicBezTo>
                  <a:pt x="152" y="67"/>
                  <a:pt x="148" y="69"/>
                  <a:pt x="150" y="67"/>
                </a:cubicBezTo>
                <a:cubicBezTo>
                  <a:pt x="155" y="66"/>
                  <a:pt x="156" y="67"/>
                  <a:pt x="158" y="65"/>
                </a:cubicBezTo>
                <a:cubicBezTo>
                  <a:pt x="154" y="66"/>
                  <a:pt x="153" y="65"/>
                  <a:pt x="153" y="64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62" y="62"/>
                  <a:pt x="158" y="61"/>
                  <a:pt x="164" y="60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6" y="63"/>
                  <a:pt x="158" y="63"/>
                  <a:pt x="160" y="65"/>
                </a:cubicBezTo>
                <a:cubicBezTo>
                  <a:pt x="163" y="64"/>
                  <a:pt x="164" y="62"/>
                  <a:pt x="168" y="62"/>
                </a:cubicBezTo>
                <a:cubicBezTo>
                  <a:pt x="166" y="63"/>
                  <a:pt x="166" y="63"/>
                  <a:pt x="166" y="63"/>
                </a:cubicBezTo>
                <a:cubicBezTo>
                  <a:pt x="167" y="63"/>
                  <a:pt x="169" y="66"/>
                  <a:pt x="174" y="63"/>
                </a:cubicBezTo>
                <a:cubicBezTo>
                  <a:pt x="177" y="61"/>
                  <a:pt x="174" y="62"/>
                  <a:pt x="174" y="61"/>
                </a:cubicBezTo>
                <a:cubicBezTo>
                  <a:pt x="180" y="59"/>
                  <a:pt x="182" y="58"/>
                  <a:pt x="186" y="57"/>
                </a:cubicBezTo>
                <a:cubicBezTo>
                  <a:pt x="185" y="59"/>
                  <a:pt x="193" y="56"/>
                  <a:pt x="189" y="59"/>
                </a:cubicBezTo>
                <a:cubicBezTo>
                  <a:pt x="187" y="58"/>
                  <a:pt x="178" y="60"/>
                  <a:pt x="176" y="62"/>
                </a:cubicBezTo>
                <a:cubicBezTo>
                  <a:pt x="179" y="63"/>
                  <a:pt x="171" y="63"/>
                  <a:pt x="170" y="65"/>
                </a:cubicBezTo>
                <a:cubicBezTo>
                  <a:pt x="175" y="64"/>
                  <a:pt x="175" y="66"/>
                  <a:pt x="176" y="67"/>
                </a:cubicBezTo>
                <a:cubicBezTo>
                  <a:pt x="178" y="67"/>
                  <a:pt x="179" y="66"/>
                  <a:pt x="180" y="65"/>
                </a:cubicBezTo>
                <a:cubicBezTo>
                  <a:pt x="180" y="64"/>
                  <a:pt x="178" y="64"/>
                  <a:pt x="178" y="63"/>
                </a:cubicBezTo>
                <a:cubicBezTo>
                  <a:pt x="183" y="63"/>
                  <a:pt x="189" y="61"/>
                  <a:pt x="191" y="59"/>
                </a:cubicBezTo>
                <a:cubicBezTo>
                  <a:pt x="193" y="59"/>
                  <a:pt x="193" y="61"/>
                  <a:pt x="191" y="61"/>
                </a:cubicBezTo>
                <a:cubicBezTo>
                  <a:pt x="197" y="60"/>
                  <a:pt x="204" y="59"/>
                  <a:pt x="210" y="58"/>
                </a:cubicBezTo>
                <a:cubicBezTo>
                  <a:pt x="206" y="57"/>
                  <a:pt x="217" y="57"/>
                  <a:pt x="214" y="55"/>
                </a:cubicBezTo>
                <a:cubicBezTo>
                  <a:pt x="211" y="56"/>
                  <a:pt x="208" y="55"/>
                  <a:pt x="210" y="54"/>
                </a:cubicBezTo>
                <a:cubicBezTo>
                  <a:pt x="212" y="53"/>
                  <a:pt x="210" y="54"/>
                  <a:pt x="211" y="55"/>
                </a:cubicBezTo>
                <a:cubicBezTo>
                  <a:pt x="213" y="53"/>
                  <a:pt x="215" y="56"/>
                  <a:pt x="217" y="54"/>
                </a:cubicBezTo>
                <a:cubicBezTo>
                  <a:pt x="211" y="55"/>
                  <a:pt x="216" y="56"/>
                  <a:pt x="216" y="58"/>
                </a:cubicBezTo>
                <a:cubicBezTo>
                  <a:pt x="220" y="56"/>
                  <a:pt x="216" y="59"/>
                  <a:pt x="220" y="58"/>
                </a:cubicBezTo>
                <a:cubicBezTo>
                  <a:pt x="224" y="57"/>
                  <a:pt x="229" y="55"/>
                  <a:pt x="234" y="55"/>
                </a:cubicBezTo>
                <a:cubicBezTo>
                  <a:pt x="240" y="56"/>
                  <a:pt x="249" y="53"/>
                  <a:pt x="254" y="53"/>
                </a:cubicBezTo>
                <a:cubicBezTo>
                  <a:pt x="257" y="53"/>
                  <a:pt x="256" y="55"/>
                  <a:pt x="259" y="55"/>
                </a:cubicBezTo>
                <a:cubicBezTo>
                  <a:pt x="262" y="55"/>
                  <a:pt x="256" y="54"/>
                  <a:pt x="261" y="54"/>
                </a:cubicBezTo>
                <a:cubicBezTo>
                  <a:pt x="261" y="54"/>
                  <a:pt x="261" y="54"/>
                  <a:pt x="261" y="54"/>
                </a:cubicBezTo>
                <a:cubicBezTo>
                  <a:pt x="262" y="54"/>
                  <a:pt x="270" y="55"/>
                  <a:pt x="272" y="52"/>
                </a:cubicBezTo>
                <a:cubicBezTo>
                  <a:pt x="270" y="54"/>
                  <a:pt x="270" y="54"/>
                  <a:pt x="270" y="54"/>
                </a:cubicBezTo>
                <a:cubicBezTo>
                  <a:pt x="271" y="54"/>
                  <a:pt x="272" y="54"/>
                  <a:pt x="273" y="54"/>
                </a:cubicBezTo>
                <a:cubicBezTo>
                  <a:pt x="273" y="54"/>
                  <a:pt x="274" y="55"/>
                  <a:pt x="273" y="55"/>
                </a:cubicBezTo>
                <a:cubicBezTo>
                  <a:pt x="276" y="56"/>
                  <a:pt x="279" y="55"/>
                  <a:pt x="283" y="55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87" y="52"/>
                  <a:pt x="291" y="54"/>
                  <a:pt x="297" y="53"/>
                </a:cubicBezTo>
                <a:cubicBezTo>
                  <a:pt x="297" y="54"/>
                  <a:pt x="297" y="54"/>
                  <a:pt x="297" y="54"/>
                </a:cubicBezTo>
                <a:cubicBezTo>
                  <a:pt x="300" y="54"/>
                  <a:pt x="300" y="54"/>
                  <a:pt x="300" y="54"/>
                </a:cubicBezTo>
                <a:cubicBezTo>
                  <a:pt x="299" y="55"/>
                  <a:pt x="302" y="55"/>
                  <a:pt x="304" y="54"/>
                </a:cubicBezTo>
                <a:cubicBezTo>
                  <a:pt x="295" y="57"/>
                  <a:pt x="295" y="57"/>
                  <a:pt x="295" y="57"/>
                </a:cubicBezTo>
                <a:cubicBezTo>
                  <a:pt x="293" y="56"/>
                  <a:pt x="298" y="56"/>
                  <a:pt x="296" y="55"/>
                </a:cubicBezTo>
                <a:cubicBezTo>
                  <a:pt x="295" y="54"/>
                  <a:pt x="290" y="54"/>
                  <a:pt x="289" y="55"/>
                </a:cubicBezTo>
                <a:cubicBezTo>
                  <a:pt x="291" y="55"/>
                  <a:pt x="291" y="55"/>
                  <a:pt x="293" y="55"/>
                </a:cubicBezTo>
                <a:cubicBezTo>
                  <a:pt x="293" y="56"/>
                  <a:pt x="290" y="56"/>
                  <a:pt x="289" y="57"/>
                </a:cubicBezTo>
                <a:cubicBezTo>
                  <a:pt x="290" y="57"/>
                  <a:pt x="291" y="57"/>
                  <a:pt x="291" y="57"/>
                </a:cubicBezTo>
                <a:cubicBezTo>
                  <a:pt x="289" y="58"/>
                  <a:pt x="287" y="58"/>
                  <a:pt x="284" y="58"/>
                </a:cubicBezTo>
                <a:cubicBezTo>
                  <a:pt x="286" y="57"/>
                  <a:pt x="282" y="57"/>
                  <a:pt x="283" y="57"/>
                </a:cubicBezTo>
                <a:cubicBezTo>
                  <a:pt x="283" y="58"/>
                  <a:pt x="280" y="58"/>
                  <a:pt x="275" y="58"/>
                </a:cubicBezTo>
                <a:cubicBezTo>
                  <a:pt x="272" y="57"/>
                  <a:pt x="267" y="60"/>
                  <a:pt x="262" y="60"/>
                </a:cubicBezTo>
                <a:cubicBezTo>
                  <a:pt x="264" y="58"/>
                  <a:pt x="266" y="57"/>
                  <a:pt x="269" y="56"/>
                </a:cubicBezTo>
                <a:cubicBezTo>
                  <a:pt x="266" y="56"/>
                  <a:pt x="266" y="56"/>
                  <a:pt x="263" y="56"/>
                </a:cubicBezTo>
                <a:cubicBezTo>
                  <a:pt x="261" y="57"/>
                  <a:pt x="260" y="59"/>
                  <a:pt x="256" y="60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252" y="59"/>
                  <a:pt x="252" y="61"/>
                  <a:pt x="247" y="61"/>
                </a:cubicBezTo>
                <a:cubicBezTo>
                  <a:pt x="239" y="61"/>
                  <a:pt x="231" y="62"/>
                  <a:pt x="225" y="63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1" y="64"/>
                  <a:pt x="213" y="64"/>
                  <a:pt x="208" y="66"/>
                </a:cubicBezTo>
                <a:cubicBezTo>
                  <a:pt x="200" y="66"/>
                  <a:pt x="191" y="70"/>
                  <a:pt x="187" y="69"/>
                </a:cubicBezTo>
                <a:cubicBezTo>
                  <a:pt x="173" y="72"/>
                  <a:pt x="162" y="76"/>
                  <a:pt x="147" y="79"/>
                </a:cubicBezTo>
                <a:cubicBezTo>
                  <a:pt x="149" y="77"/>
                  <a:pt x="149" y="77"/>
                  <a:pt x="149" y="77"/>
                </a:cubicBezTo>
                <a:cubicBezTo>
                  <a:pt x="147" y="79"/>
                  <a:pt x="148" y="77"/>
                  <a:pt x="145" y="78"/>
                </a:cubicBezTo>
                <a:cubicBezTo>
                  <a:pt x="148" y="78"/>
                  <a:pt x="142" y="80"/>
                  <a:pt x="141" y="81"/>
                </a:cubicBezTo>
                <a:cubicBezTo>
                  <a:pt x="134" y="82"/>
                  <a:pt x="126" y="86"/>
                  <a:pt x="121" y="89"/>
                </a:cubicBezTo>
                <a:cubicBezTo>
                  <a:pt x="121" y="88"/>
                  <a:pt x="121" y="88"/>
                  <a:pt x="121" y="88"/>
                </a:cubicBezTo>
                <a:cubicBezTo>
                  <a:pt x="116" y="91"/>
                  <a:pt x="109" y="92"/>
                  <a:pt x="102" y="95"/>
                </a:cubicBezTo>
                <a:cubicBezTo>
                  <a:pt x="101" y="94"/>
                  <a:pt x="100" y="94"/>
                  <a:pt x="98" y="95"/>
                </a:cubicBezTo>
                <a:cubicBezTo>
                  <a:pt x="95" y="98"/>
                  <a:pt x="93" y="99"/>
                  <a:pt x="88" y="102"/>
                </a:cubicBezTo>
                <a:cubicBezTo>
                  <a:pt x="84" y="104"/>
                  <a:pt x="78" y="106"/>
                  <a:pt x="74" y="108"/>
                </a:cubicBezTo>
                <a:cubicBezTo>
                  <a:pt x="61" y="117"/>
                  <a:pt x="47" y="124"/>
                  <a:pt x="36" y="136"/>
                </a:cubicBezTo>
                <a:cubicBezTo>
                  <a:pt x="35" y="136"/>
                  <a:pt x="35" y="136"/>
                  <a:pt x="35" y="136"/>
                </a:cubicBezTo>
                <a:cubicBezTo>
                  <a:pt x="25" y="148"/>
                  <a:pt x="15" y="163"/>
                  <a:pt x="15" y="176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12" y="178"/>
                  <a:pt x="13" y="183"/>
                  <a:pt x="15" y="182"/>
                </a:cubicBezTo>
                <a:cubicBezTo>
                  <a:pt x="14" y="186"/>
                  <a:pt x="17" y="191"/>
                  <a:pt x="16" y="194"/>
                </a:cubicBezTo>
                <a:cubicBezTo>
                  <a:pt x="17" y="198"/>
                  <a:pt x="18" y="198"/>
                  <a:pt x="20" y="201"/>
                </a:cubicBezTo>
                <a:cubicBezTo>
                  <a:pt x="22" y="209"/>
                  <a:pt x="24" y="211"/>
                  <a:pt x="28" y="218"/>
                </a:cubicBezTo>
                <a:cubicBezTo>
                  <a:pt x="28" y="216"/>
                  <a:pt x="28" y="216"/>
                  <a:pt x="28" y="216"/>
                </a:cubicBezTo>
                <a:cubicBezTo>
                  <a:pt x="27" y="216"/>
                  <a:pt x="26" y="216"/>
                  <a:pt x="27" y="218"/>
                </a:cubicBezTo>
                <a:cubicBezTo>
                  <a:pt x="29" y="220"/>
                  <a:pt x="33" y="227"/>
                  <a:pt x="33" y="223"/>
                </a:cubicBezTo>
                <a:cubicBezTo>
                  <a:pt x="37" y="231"/>
                  <a:pt x="47" y="237"/>
                  <a:pt x="52" y="244"/>
                </a:cubicBezTo>
                <a:cubicBezTo>
                  <a:pt x="52" y="243"/>
                  <a:pt x="54" y="244"/>
                  <a:pt x="54" y="244"/>
                </a:cubicBezTo>
                <a:cubicBezTo>
                  <a:pt x="60" y="249"/>
                  <a:pt x="66" y="255"/>
                  <a:pt x="71" y="258"/>
                </a:cubicBezTo>
                <a:cubicBezTo>
                  <a:pt x="72" y="259"/>
                  <a:pt x="69" y="258"/>
                  <a:pt x="71" y="260"/>
                </a:cubicBezTo>
                <a:cubicBezTo>
                  <a:pt x="73" y="261"/>
                  <a:pt x="72" y="259"/>
                  <a:pt x="74" y="260"/>
                </a:cubicBezTo>
                <a:cubicBezTo>
                  <a:pt x="84" y="266"/>
                  <a:pt x="93" y="274"/>
                  <a:pt x="104" y="278"/>
                </a:cubicBezTo>
                <a:cubicBezTo>
                  <a:pt x="123" y="285"/>
                  <a:pt x="143" y="290"/>
                  <a:pt x="161" y="294"/>
                </a:cubicBezTo>
                <a:cubicBezTo>
                  <a:pt x="161" y="294"/>
                  <a:pt x="161" y="294"/>
                  <a:pt x="161" y="294"/>
                </a:cubicBezTo>
                <a:cubicBezTo>
                  <a:pt x="168" y="294"/>
                  <a:pt x="176" y="299"/>
                  <a:pt x="181" y="297"/>
                </a:cubicBezTo>
                <a:cubicBezTo>
                  <a:pt x="183" y="297"/>
                  <a:pt x="187" y="298"/>
                  <a:pt x="186" y="298"/>
                </a:cubicBezTo>
                <a:cubicBezTo>
                  <a:pt x="191" y="298"/>
                  <a:pt x="200" y="301"/>
                  <a:pt x="207" y="300"/>
                </a:cubicBezTo>
                <a:cubicBezTo>
                  <a:pt x="207" y="300"/>
                  <a:pt x="206" y="300"/>
                  <a:pt x="205" y="300"/>
                </a:cubicBezTo>
                <a:cubicBezTo>
                  <a:pt x="213" y="302"/>
                  <a:pt x="220" y="301"/>
                  <a:pt x="227" y="302"/>
                </a:cubicBezTo>
                <a:cubicBezTo>
                  <a:pt x="227" y="302"/>
                  <a:pt x="225" y="302"/>
                  <a:pt x="225" y="303"/>
                </a:cubicBezTo>
                <a:cubicBezTo>
                  <a:pt x="228" y="304"/>
                  <a:pt x="232" y="301"/>
                  <a:pt x="234" y="304"/>
                </a:cubicBezTo>
                <a:cubicBezTo>
                  <a:pt x="236" y="304"/>
                  <a:pt x="235" y="302"/>
                  <a:pt x="234" y="303"/>
                </a:cubicBezTo>
                <a:cubicBezTo>
                  <a:pt x="251" y="304"/>
                  <a:pt x="270" y="302"/>
                  <a:pt x="288" y="300"/>
                </a:cubicBezTo>
                <a:cubicBezTo>
                  <a:pt x="301" y="300"/>
                  <a:pt x="289" y="304"/>
                  <a:pt x="299" y="301"/>
                </a:cubicBezTo>
                <a:cubicBezTo>
                  <a:pt x="300" y="302"/>
                  <a:pt x="300" y="300"/>
                  <a:pt x="300" y="301"/>
                </a:cubicBezTo>
                <a:cubicBezTo>
                  <a:pt x="304" y="300"/>
                  <a:pt x="306" y="303"/>
                  <a:pt x="309" y="301"/>
                </a:cubicBezTo>
                <a:cubicBezTo>
                  <a:pt x="307" y="300"/>
                  <a:pt x="310" y="300"/>
                  <a:pt x="310" y="299"/>
                </a:cubicBezTo>
                <a:cubicBezTo>
                  <a:pt x="318" y="299"/>
                  <a:pt x="320" y="300"/>
                  <a:pt x="326" y="298"/>
                </a:cubicBezTo>
                <a:cubicBezTo>
                  <a:pt x="326" y="299"/>
                  <a:pt x="326" y="299"/>
                  <a:pt x="326" y="299"/>
                </a:cubicBezTo>
                <a:cubicBezTo>
                  <a:pt x="333" y="296"/>
                  <a:pt x="341" y="295"/>
                  <a:pt x="347" y="292"/>
                </a:cubicBezTo>
                <a:cubicBezTo>
                  <a:pt x="386" y="283"/>
                  <a:pt x="422" y="269"/>
                  <a:pt x="452" y="245"/>
                </a:cubicBezTo>
                <a:cubicBezTo>
                  <a:pt x="482" y="223"/>
                  <a:pt x="498" y="188"/>
                  <a:pt x="494" y="151"/>
                </a:cubicBezTo>
                <a:cubicBezTo>
                  <a:pt x="495" y="143"/>
                  <a:pt x="495" y="142"/>
                  <a:pt x="491" y="133"/>
                </a:cubicBezTo>
                <a:cubicBezTo>
                  <a:pt x="492" y="133"/>
                  <a:pt x="492" y="134"/>
                  <a:pt x="492" y="133"/>
                </a:cubicBezTo>
                <a:cubicBezTo>
                  <a:pt x="490" y="133"/>
                  <a:pt x="490" y="127"/>
                  <a:pt x="488" y="127"/>
                </a:cubicBezTo>
                <a:cubicBezTo>
                  <a:pt x="482" y="114"/>
                  <a:pt x="475" y="104"/>
                  <a:pt x="465" y="93"/>
                </a:cubicBezTo>
                <a:cubicBezTo>
                  <a:pt x="467" y="95"/>
                  <a:pt x="469" y="95"/>
                  <a:pt x="467" y="93"/>
                </a:cubicBezTo>
                <a:cubicBezTo>
                  <a:pt x="464" y="92"/>
                  <a:pt x="464" y="92"/>
                  <a:pt x="464" y="92"/>
                </a:cubicBezTo>
                <a:cubicBezTo>
                  <a:pt x="464" y="91"/>
                  <a:pt x="464" y="91"/>
                  <a:pt x="464" y="91"/>
                </a:cubicBezTo>
                <a:cubicBezTo>
                  <a:pt x="463" y="90"/>
                  <a:pt x="461" y="89"/>
                  <a:pt x="462" y="91"/>
                </a:cubicBezTo>
                <a:cubicBezTo>
                  <a:pt x="435" y="66"/>
                  <a:pt x="404" y="46"/>
                  <a:pt x="370" y="33"/>
                </a:cubicBezTo>
                <a:cubicBezTo>
                  <a:pt x="362" y="29"/>
                  <a:pt x="350" y="26"/>
                  <a:pt x="341" y="23"/>
                </a:cubicBezTo>
                <a:cubicBezTo>
                  <a:pt x="315" y="13"/>
                  <a:pt x="290" y="6"/>
                  <a:pt x="261" y="4"/>
                </a:cubicBezTo>
                <a:cubicBezTo>
                  <a:pt x="261" y="4"/>
                  <a:pt x="265" y="0"/>
                  <a:pt x="277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srgbClr val="FF0000"/>
              </a:solidFill>
              <a:latin typeface="Aptos" panose="02110004020202020204"/>
            </a:endParaRPr>
          </a:p>
        </p:txBody>
      </p:sp>
      <p:sp>
        <p:nvSpPr>
          <p:cNvPr id="14" name="Freeform 40">
            <a:extLst>
              <a:ext uri="{FF2B5EF4-FFF2-40B4-BE49-F238E27FC236}">
                <a16:creationId xmlns:a16="http://schemas.microsoft.com/office/drawing/2014/main" id="{7B512525-D44F-8F9E-8510-A0F4540E96B5}"/>
              </a:ext>
            </a:extLst>
          </p:cNvPr>
          <p:cNvSpPr>
            <a:spLocks/>
          </p:cNvSpPr>
          <p:nvPr/>
        </p:nvSpPr>
        <p:spPr bwMode="auto">
          <a:xfrm rot="18036116">
            <a:off x="10379306" y="2380537"/>
            <a:ext cx="2695956" cy="559102"/>
          </a:xfrm>
          <a:custGeom>
            <a:avLst/>
            <a:gdLst/>
            <a:ahLst/>
            <a:cxnLst>
              <a:cxn ang="0">
                <a:pos x="60" y="12"/>
              </a:cxn>
              <a:cxn ang="0">
                <a:pos x="143" y="66"/>
              </a:cxn>
              <a:cxn ang="0">
                <a:pos x="132" y="70"/>
              </a:cxn>
              <a:cxn ang="0">
                <a:pos x="11" y="60"/>
              </a:cxn>
              <a:cxn ang="0">
                <a:pos x="11" y="71"/>
              </a:cxn>
              <a:cxn ang="0">
                <a:pos x="117" y="77"/>
              </a:cxn>
              <a:cxn ang="0">
                <a:pos x="100" y="87"/>
              </a:cxn>
              <a:cxn ang="0">
                <a:pos x="75" y="107"/>
              </a:cxn>
              <a:cxn ang="0">
                <a:pos x="79" y="112"/>
              </a:cxn>
              <a:cxn ang="0">
                <a:pos x="104" y="94"/>
              </a:cxn>
              <a:cxn ang="0">
                <a:pos x="132" y="81"/>
              </a:cxn>
              <a:cxn ang="0">
                <a:pos x="140" y="78"/>
              </a:cxn>
              <a:cxn ang="0">
                <a:pos x="143" y="78"/>
              </a:cxn>
              <a:cxn ang="0">
                <a:pos x="145" y="76"/>
              </a:cxn>
              <a:cxn ang="0">
                <a:pos x="148" y="75"/>
              </a:cxn>
              <a:cxn ang="0">
                <a:pos x="157" y="72"/>
              </a:cxn>
              <a:cxn ang="0">
                <a:pos x="159" y="71"/>
              </a:cxn>
              <a:cxn ang="0">
                <a:pos x="159" y="71"/>
              </a:cxn>
              <a:cxn ang="0">
                <a:pos x="160" y="71"/>
              </a:cxn>
              <a:cxn ang="0">
                <a:pos x="160" y="62"/>
              </a:cxn>
              <a:cxn ang="0">
                <a:pos x="160" y="62"/>
              </a:cxn>
              <a:cxn ang="0">
                <a:pos x="159" y="62"/>
              </a:cxn>
              <a:cxn ang="0">
                <a:pos x="158" y="61"/>
              </a:cxn>
              <a:cxn ang="0">
                <a:pos x="154" y="59"/>
              </a:cxn>
              <a:cxn ang="0">
                <a:pos x="68" y="3"/>
              </a:cxn>
              <a:cxn ang="0">
                <a:pos x="60" y="12"/>
              </a:cxn>
            </a:cxnLst>
            <a:rect l="0" t="0" r="r" b="b"/>
            <a:pathLst>
              <a:path w="160" h="118">
                <a:moveTo>
                  <a:pt x="60" y="12"/>
                </a:moveTo>
                <a:cubicBezTo>
                  <a:pt x="66" y="19"/>
                  <a:pt x="102" y="46"/>
                  <a:pt x="143" y="66"/>
                </a:cubicBezTo>
                <a:cubicBezTo>
                  <a:pt x="139" y="67"/>
                  <a:pt x="136" y="69"/>
                  <a:pt x="132" y="70"/>
                </a:cubicBezTo>
                <a:cubicBezTo>
                  <a:pt x="101" y="66"/>
                  <a:pt x="15" y="57"/>
                  <a:pt x="11" y="60"/>
                </a:cubicBezTo>
                <a:cubicBezTo>
                  <a:pt x="7" y="63"/>
                  <a:pt x="0" y="70"/>
                  <a:pt x="11" y="71"/>
                </a:cubicBezTo>
                <a:cubicBezTo>
                  <a:pt x="19" y="72"/>
                  <a:pt x="81" y="76"/>
                  <a:pt x="117" y="77"/>
                </a:cubicBezTo>
                <a:cubicBezTo>
                  <a:pt x="111" y="80"/>
                  <a:pt x="105" y="84"/>
                  <a:pt x="100" y="87"/>
                </a:cubicBezTo>
                <a:cubicBezTo>
                  <a:pt x="84" y="97"/>
                  <a:pt x="76" y="106"/>
                  <a:pt x="75" y="107"/>
                </a:cubicBezTo>
                <a:cubicBezTo>
                  <a:pt x="73" y="114"/>
                  <a:pt x="71" y="118"/>
                  <a:pt x="79" y="112"/>
                </a:cubicBezTo>
                <a:cubicBezTo>
                  <a:pt x="79" y="112"/>
                  <a:pt x="88" y="104"/>
                  <a:pt x="104" y="94"/>
                </a:cubicBezTo>
                <a:cubicBezTo>
                  <a:pt x="111" y="90"/>
                  <a:pt x="121" y="85"/>
                  <a:pt x="132" y="81"/>
                </a:cubicBezTo>
                <a:cubicBezTo>
                  <a:pt x="134" y="80"/>
                  <a:pt x="137" y="79"/>
                  <a:pt x="140" y="78"/>
                </a:cubicBezTo>
                <a:cubicBezTo>
                  <a:pt x="142" y="78"/>
                  <a:pt x="142" y="78"/>
                  <a:pt x="143" y="78"/>
                </a:cubicBezTo>
                <a:cubicBezTo>
                  <a:pt x="144" y="77"/>
                  <a:pt x="144" y="77"/>
                  <a:pt x="145" y="76"/>
                </a:cubicBezTo>
                <a:cubicBezTo>
                  <a:pt x="146" y="76"/>
                  <a:pt x="147" y="75"/>
                  <a:pt x="148" y="75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59" y="71"/>
                  <a:pt x="159" y="71"/>
                  <a:pt x="159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59" y="73"/>
                  <a:pt x="160" y="54"/>
                  <a:pt x="160" y="62"/>
                </a:cubicBezTo>
                <a:cubicBezTo>
                  <a:pt x="160" y="62"/>
                  <a:pt x="160" y="62"/>
                  <a:pt x="160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8" y="61"/>
                  <a:pt x="158" y="61"/>
                  <a:pt x="158" y="61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09" y="37"/>
                  <a:pt x="71" y="5"/>
                  <a:pt x="68" y="3"/>
                </a:cubicBezTo>
                <a:cubicBezTo>
                  <a:pt x="60" y="2"/>
                  <a:pt x="47" y="0"/>
                  <a:pt x="60" y="1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schemeClr val="accent6">
                  <a:lumMod val="75000"/>
                </a:schemeClr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6922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0F0D88BC-9CA6-9060-3AB1-C146309E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395" y="1628323"/>
            <a:ext cx="5846692" cy="830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FB8918FF-B80A-9A70-DCC2-073819A2D947}"/>
              </a:ext>
            </a:extLst>
          </p:cNvPr>
          <p:cNvSpPr txBox="1">
            <a:spLocks/>
          </p:cNvSpPr>
          <p:nvPr/>
        </p:nvSpPr>
        <p:spPr>
          <a:xfrm>
            <a:off x="533400" y="-1610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4500"/>
              <a:t>Kodowanie arkuszy w wersji standardowej (100)</a:t>
            </a:r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id="{AA55B33A-600C-9573-EDC5-D7F988119E3D}"/>
              </a:ext>
            </a:extLst>
          </p:cNvPr>
          <p:cNvSpPr/>
          <p:nvPr/>
        </p:nvSpPr>
        <p:spPr>
          <a:xfrm>
            <a:off x="205298" y="3168687"/>
            <a:ext cx="5206274" cy="4985680"/>
          </a:xfrm>
          <a:custGeom>
            <a:avLst/>
            <a:gdLst>
              <a:gd name="connsiteX0" fmla="*/ 0 w 3787973"/>
              <a:gd name="connsiteY0" fmla="*/ 0 h 2272784"/>
              <a:gd name="connsiteX1" fmla="*/ 3787973 w 3787973"/>
              <a:gd name="connsiteY1" fmla="*/ 0 h 2272784"/>
              <a:gd name="connsiteX2" fmla="*/ 3787973 w 3787973"/>
              <a:gd name="connsiteY2" fmla="*/ 2272784 h 2272784"/>
              <a:gd name="connsiteX3" fmla="*/ 0 w 3787973"/>
              <a:gd name="connsiteY3" fmla="*/ 2272784 h 2272784"/>
              <a:gd name="connsiteX4" fmla="*/ 0 w 3787973"/>
              <a:gd name="connsiteY4" fmla="*/ 0 h 2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7973" h="2272784">
                <a:moveTo>
                  <a:pt x="0" y="0"/>
                </a:moveTo>
                <a:lnTo>
                  <a:pt x="3787973" y="0"/>
                </a:lnTo>
                <a:lnTo>
                  <a:pt x="3787973" y="2272784"/>
                </a:lnTo>
                <a:lnTo>
                  <a:pt x="0" y="22727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Jeśli na naklejce nie ma oznaczenia </a:t>
            </a:r>
          </a:p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i/lub </a:t>
            </a:r>
            <a:r>
              <a:rPr lang="pl-P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DZO,</a:t>
            </a:r>
          </a:p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członkowie ZN umieszczają taką adnotację na 1. stronie arkusza i karcie odpowiedzi.</a:t>
            </a:r>
          </a:p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egzaminu z matematyki, języka rosyjskiego i niemieckiego, także na karcie rozwiązań zadań otwartych.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A04D03-95BD-C556-7AE9-DE90CD4FA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3604" y="1678109"/>
            <a:ext cx="5424113" cy="8207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AF886E3-8DC2-0EE9-3639-10B90CC7FFD3}"/>
              </a:ext>
            </a:extLst>
          </p:cNvPr>
          <p:cNvCxnSpPr>
            <a:cxnSpLocks/>
          </p:cNvCxnSpPr>
          <p:nvPr/>
        </p:nvCxnSpPr>
        <p:spPr>
          <a:xfrm flipV="1">
            <a:off x="15995176" y="3409891"/>
            <a:ext cx="739254" cy="5906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C4A6A7-DFA5-FF44-C78B-23FEB5A7DCC0}"/>
              </a:ext>
            </a:extLst>
          </p:cNvPr>
          <p:cNvCxnSpPr>
            <a:cxnSpLocks/>
          </p:cNvCxnSpPr>
          <p:nvPr/>
        </p:nvCxnSpPr>
        <p:spPr>
          <a:xfrm flipV="1">
            <a:off x="9144000" y="4349849"/>
            <a:ext cx="1093641" cy="9304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tekst, biały, logo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D67B84D-5BB4-FD47-28EE-1714C168D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6" t="40534" r="44435" b="44756"/>
          <a:stretch/>
        </p:blipFill>
        <p:spPr>
          <a:xfrm>
            <a:off x="9690820" y="2238194"/>
            <a:ext cx="1610436" cy="930493"/>
          </a:xfrm>
          <a:prstGeom prst="rect">
            <a:avLst/>
          </a:prstGeom>
        </p:spPr>
      </p:pic>
      <p:pic>
        <p:nvPicPr>
          <p:cNvPr id="11" name="Obraz 10" descr="Obraz zawierający tekst, biały, logo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14FAA1D-475D-DC55-47C3-53C2FE7A3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6" t="40534" r="44435" b="44756"/>
          <a:stretch/>
        </p:blipFill>
        <p:spPr>
          <a:xfrm>
            <a:off x="15705827" y="2104785"/>
            <a:ext cx="1610436" cy="9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7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4ECC4BDF-6660-C2A3-01D2-4017B8E3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"/>
            <a:ext cx="15773400" cy="1989137"/>
          </a:xfrm>
        </p:spPr>
        <p:txBody>
          <a:bodyPr>
            <a:normAutofit/>
          </a:bodyPr>
          <a:lstStyle/>
          <a:p>
            <a:r>
              <a:rPr lang="pl-PL" sz="4500"/>
              <a:t>Kodowanie arkuszy w wersji standardowej (100)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6F6DA6-A640-FFAC-FDB8-578CF22C5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194" y="1909293"/>
            <a:ext cx="5282670" cy="748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B88EA69-6211-94BE-5E80-90B5D156B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37015"/>
            <a:ext cx="5307627" cy="748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6D8706BD-9E34-00E7-8C8C-61395177F9C3}"/>
              </a:ext>
            </a:extLst>
          </p:cNvPr>
          <p:cNvSpPr>
            <a:spLocks/>
          </p:cNvSpPr>
          <p:nvPr/>
        </p:nvSpPr>
        <p:spPr bwMode="auto">
          <a:xfrm flipH="1">
            <a:off x="2240826" y="1828747"/>
            <a:ext cx="5977143" cy="1989137"/>
          </a:xfrm>
          <a:custGeom>
            <a:avLst/>
            <a:gdLst/>
            <a:ahLst/>
            <a:cxnLst>
              <a:cxn ang="0">
                <a:pos x="417" y="2"/>
              </a:cxn>
              <a:cxn ang="0">
                <a:pos x="482" y="11"/>
              </a:cxn>
              <a:cxn ang="0">
                <a:pos x="602" y="67"/>
              </a:cxn>
              <a:cxn ang="0">
                <a:pos x="638" y="97"/>
              </a:cxn>
              <a:cxn ang="0">
                <a:pos x="721" y="216"/>
              </a:cxn>
              <a:cxn ang="0">
                <a:pos x="738" y="260"/>
              </a:cxn>
              <a:cxn ang="0">
                <a:pos x="754" y="339"/>
              </a:cxn>
              <a:cxn ang="0">
                <a:pos x="750" y="407"/>
              </a:cxn>
              <a:cxn ang="0">
                <a:pos x="740" y="445"/>
              </a:cxn>
              <a:cxn ang="0">
                <a:pos x="730" y="477"/>
              </a:cxn>
              <a:cxn ang="0">
                <a:pos x="691" y="546"/>
              </a:cxn>
              <a:cxn ang="0">
                <a:pos x="660" y="579"/>
              </a:cxn>
              <a:cxn ang="0">
                <a:pos x="623" y="610"/>
              </a:cxn>
              <a:cxn ang="0">
                <a:pos x="571" y="638"/>
              </a:cxn>
              <a:cxn ang="0">
                <a:pos x="507" y="661"/>
              </a:cxn>
              <a:cxn ang="0">
                <a:pos x="426" y="673"/>
              </a:cxn>
              <a:cxn ang="0">
                <a:pos x="392" y="675"/>
              </a:cxn>
              <a:cxn ang="0">
                <a:pos x="358" y="671"/>
              </a:cxn>
              <a:cxn ang="0">
                <a:pos x="329" y="669"/>
              </a:cxn>
              <a:cxn ang="0">
                <a:pos x="316" y="667"/>
              </a:cxn>
              <a:cxn ang="0">
                <a:pos x="278" y="659"/>
              </a:cxn>
              <a:cxn ang="0">
                <a:pos x="173" y="615"/>
              </a:cxn>
              <a:cxn ang="0">
                <a:pos x="136" y="590"/>
              </a:cxn>
              <a:cxn ang="0">
                <a:pos x="106" y="565"/>
              </a:cxn>
              <a:cxn ang="0">
                <a:pos x="46" y="491"/>
              </a:cxn>
              <a:cxn ang="0">
                <a:pos x="39" y="471"/>
              </a:cxn>
              <a:cxn ang="0">
                <a:pos x="22" y="442"/>
              </a:cxn>
              <a:cxn ang="0">
                <a:pos x="9" y="416"/>
              </a:cxn>
              <a:cxn ang="0">
                <a:pos x="2" y="371"/>
              </a:cxn>
              <a:cxn ang="0">
                <a:pos x="0" y="357"/>
              </a:cxn>
              <a:cxn ang="0">
                <a:pos x="3" y="337"/>
              </a:cxn>
              <a:cxn ang="0">
                <a:pos x="13" y="305"/>
              </a:cxn>
              <a:cxn ang="0">
                <a:pos x="26" y="269"/>
              </a:cxn>
              <a:cxn ang="0">
                <a:pos x="37" y="255"/>
              </a:cxn>
              <a:cxn ang="0">
                <a:pos x="56" y="230"/>
              </a:cxn>
              <a:cxn ang="0">
                <a:pos x="83" y="207"/>
              </a:cxn>
              <a:cxn ang="0">
                <a:pos x="73" y="220"/>
              </a:cxn>
              <a:cxn ang="0">
                <a:pos x="119" y="184"/>
              </a:cxn>
              <a:cxn ang="0">
                <a:pos x="196" y="152"/>
              </a:cxn>
              <a:cxn ang="0">
                <a:pos x="220" y="144"/>
              </a:cxn>
              <a:cxn ang="0">
                <a:pos x="272" y="127"/>
              </a:cxn>
              <a:cxn ang="0">
                <a:pos x="251" y="136"/>
              </a:cxn>
              <a:cxn ang="0">
                <a:pos x="203" y="151"/>
              </a:cxn>
              <a:cxn ang="0">
                <a:pos x="119" y="197"/>
              </a:cxn>
              <a:cxn ang="0">
                <a:pos x="22" y="312"/>
              </a:cxn>
              <a:cxn ang="0">
                <a:pos x="51" y="476"/>
              </a:cxn>
              <a:cxn ang="0">
                <a:pos x="142" y="578"/>
              </a:cxn>
              <a:cxn ang="0">
                <a:pos x="230" y="628"/>
              </a:cxn>
              <a:cxn ang="0">
                <a:pos x="438" y="660"/>
              </a:cxn>
              <a:cxn ang="0">
                <a:pos x="547" y="637"/>
              </a:cxn>
              <a:cxn ang="0">
                <a:pos x="668" y="558"/>
              </a:cxn>
              <a:cxn ang="0">
                <a:pos x="652" y="128"/>
              </a:cxn>
              <a:cxn ang="0">
                <a:pos x="554" y="49"/>
              </a:cxn>
              <a:cxn ang="0">
                <a:pos x="206" y="68"/>
              </a:cxn>
            </a:cxnLst>
            <a:rect l="0" t="0" r="r" b="b"/>
            <a:pathLst>
              <a:path w="754" h="676">
                <a:moveTo>
                  <a:pt x="206" y="68"/>
                </a:moveTo>
                <a:cubicBezTo>
                  <a:pt x="227" y="50"/>
                  <a:pt x="259" y="36"/>
                  <a:pt x="286" y="23"/>
                </a:cubicBezTo>
                <a:cubicBezTo>
                  <a:pt x="289" y="22"/>
                  <a:pt x="286" y="25"/>
                  <a:pt x="293" y="22"/>
                </a:cubicBezTo>
                <a:cubicBezTo>
                  <a:pt x="318" y="9"/>
                  <a:pt x="363" y="0"/>
                  <a:pt x="397" y="2"/>
                </a:cubicBezTo>
                <a:cubicBezTo>
                  <a:pt x="395" y="3"/>
                  <a:pt x="395" y="3"/>
                  <a:pt x="395" y="3"/>
                </a:cubicBezTo>
                <a:cubicBezTo>
                  <a:pt x="402" y="3"/>
                  <a:pt x="410" y="1"/>
                  <a:pt x="417" y="2"/>
                </a:cubicBezTo>
                <a:cubicBezTo>
                  <a:pt x="417" y="2"/>
                  <a:pt x="414" y="2"/>
                  <a:pt x="416" y="3"/>
                </a:cubicBezTo>
                <a:cubicBezTo>
                  <a:pt x="418" y="2"/>
                  <a:pt x="429" y="3"/>
                  <a:pt x="432" y="2"/>
                </a:cubicBezTo>
                <a:cubicBezTo>
                  <a:pt x="434" y="3"/>
                  <a:pt x="434" y="4"/>
                  <a:pt x="437" y="5"/>
                </a:cubicBezTo>
                <a:cubicBezTo>
                  <a:pt x="441" y="4"/>
                  <a:pt x="441" y="4"/>
                  <a:pt x="441" y="4"/>
                </a:cubicBezTo>
                <a:cubicBezTo>
                  <a:pt x="453" y="2"/>
                  <a:pt x="468" y="8"/>
                  <a:pt x="483" y="10"/>
                </a:cubicBezTo>
                <a:cubicBezTo>
                  <a:pt x="482" y="10"/>
                  <a:pt x="481" y="10"/>
                  <a:pt x="482" y="11"/>
                </a:cubicBezTo>
                <a:cubicBezTo>
                  <a:pt x="506" y="15"/>
                  <a:pt x="534" y="27"/>
                  <a:pt x="558" y="40"/>
                </a:cubicBezTo>
                <a:cubicBezTo>
                  <a:pt x="557" y="40"/>
                  <a:pt x="556" y="40"/>
                  <a:pt x="557" y="41"/>
                </a:cubicBezTo>
                <a:cubicBezTo>
                  <a:pt x="559" y="40"/>
                  <a:pt x="566" y="44"/>
                  <a:pt x="572" y="48"/>
                </a:cubicBezTo>
                <a:cubicBezTo>
                  <a:pt x="574" y="51"/>
                  <a:pt x="584" y="54"/>
                  <a:pt x="591" y="59"/>
                </a:cubicBezTo>
                <a:cubicBezTo>
                  <a:pt x="590" y="59"/>
                  <a:pt x="590" y="59"/>
                  <a:pt x="590" y="59"/>
                </a:cubicBezTo>
                <a:cubicBezTo>
                  <a:pt x="596" y="61"/>
                  <a:pt x="597" y="65"/>
                  <a:pt x="602" y="67"/>
                </a:cubicBezTo>
                <a:cubicBezTo>
                  <a:pt x="605" y="70"/>
                  <a:pt x="605" y="70"/>
                  <a:pt x="605" y="70"/>
                </a:cubicBezTo>
                <a:cubicBezTo>
                  <a:pt x="608" y="70"/>
                  <a:pt x="611" y="76"/>
                  <a:pt x="616" y="79"/>
                </a:cubicBezTo>
                <a:cubicBezTo>
                  <a:pt x="616" y="78"/>
                  <a:pt x="616" y="78"/>
                  <a:pt x="616" y="78"/>
                </a:cubicBezTo>
                <a:cubicBezTo>
                  <a:pt x="620" y="81"/>
                  <a:pt x="622" y="84"/>
                  <a:pt x="625" y="86"/>
                </a:cubicBezTo>
                <a:cubicBezTo>
                  <a:pt x="625" y="87"/>
                  <a:pt x="625" y="87"/>
                  <a:pt x="625" y="87"/>
                </a:cubicBezTo>
                <a:cubicBezTo>
                  <a:pt x="634" y="93"/>
                  <a:pt x="637" y="99"/>
                  <a:pt x="638" y="97"/>
                </a:cubicBezTo>
                <a:cubicBezTo>
                  <a:pt x="640" y="101"/>
                  <a:pt x="630" y="91"/>
                  <a:pt x="634" y="96"/>
                </a:cubicBezTo>
                <a:cubicBezTo>
                  <a:pt x="660" y="119"/>
                  <a:pt x="684" y="147"/>
                  <a:pt x="702" y="178"/>
                </a:cubicBezTo>
                <a:cubicBezTo>
                  <a:pt x="703" y="182"/>
                  <a:pt x="704" y="184"/>
                  <a:pt x="704" y="185"/>
                </a:cubicBezTo>
                <a:cubicBezTo>
                  <a:pt x="706" y="188"/>
                  <a:pt x="711" y="197"/>
                  <a:pt x="713" y="199"/>
                </a:cubicBezTo>
                <a:cubicBezTo>
                  <a:pt x="713" y="198"/>
                  <a:pt x="714" y="201"/>
                  <a:pt x="714" y="203"/>
                </a:cubicBezTo>
                <a:cubicBezTo>
                  <a:pt x="717" y="209"/>
                  <a:pt x="719" y="209"/>
                  <a:pt x="721" y="216"/>
                </a:cubicBezTo>
                <a:cubicBezTo>
                  <a:pt x="720" y="213"/>
                  <a:pt x="719" y="212"/>
                  <a:pt x="719" y="214"/>
                </a:cubicBezTo>
                <a:cubicBezTo>
                  <a:pt x="722" y="218"/>
                  <a:pt x="725" y="226"/>
                  <a:pt x="728" y="233"/>
                </a:cubicBezTo>
                <a:cubicBezTo>
                  <a:pt x="728" y="232"/>
                  <a:pt x="727" y="230"/>
                  <a:pt x="727" y="231"/>
                </a:cubicBezTo>
                <a:cubicBezTo>
                  <a:pt x="731" y="237"/>
                  <a:pt x="731" y="244"/>
                  <a:pt x="734" y="250"/>
                </a:cubicBezTo>
                <a:cubicBezTo>
                  <a:pt x="733" y="248"/>
                  <a:pt x="733" y="248"/>
                  <a:pt x="733" y="248"/>
                </a:cubicBezTo>
                <a:cubicBezTo>
                  <a:pt x="735" y="259"/>
                  <a:pt x="736" y="250"/>
                  <a:pt x="738" y="260"/>
                </a:cubicBezTo>
                <a:cubicBezTo>
                  <a:pt x="737" y="258"/>
                  <a:pt x="737" y="258"/>
                  <a:pt x="736" y="258"/>
                </a:cubicBezTo>
                <a:cubicBezTo>
                  <a:pt x="740" y="266"/>
                  <a:pt x="744" y="280"/>
                  <a:pt x="746" y="289"/>
                </a:cubicBezTo>
                <a:cubicBezTo>
                  <a:pt x="746" y="288"/>
                  <a:pt x="746" y="289"/>
                  <a:pt x="746" y="289"/>
                </a:cubicBezTo>
                <a:cubicBezTo>
                  <a:pt x="748" y="298"/>
                  <a:pt x="749" y="308"/>
                  <a:pt x="751" y="319"/>
                </a:cubicBezTo>
                <a:cubicBezTo>
                  <a:pt x="751" y="322"/>
                  <a:pt x="749" y="318"/>
                  <a:pt x="750" y="328"/>
                </a:cubicBezTo>
                <a:cubicBezTo>
                  <a:pt x="752" y="327"/>
                  <a:pt x="752" y="345"/>
                  <a:pt x="754" y="339"/>
                </a:cubicBezTo>
                <a:cubicBezTo>
                  <a:pt x="754" y="348"/>
                  <a:pt x="753" y="361"/>
                  <a:pt x="754" y="367"/>
                </a:cubicBezTo>
                <a:cubicBezTo>
                  <a:pt x="753" y="363"/>
                  <a:pt x="751" y="371"/>
                  <a:pt x="751" y="364"/>
                </a:cubicBezTo>
                <a:cubicBezTo>
                  <a:pt x="750" y="370"/>
                  <a:pt x="750" y="370"/>
                  <a:pt x="750" y="370"/>
                </a:cubicBezTo>
                <a:cubicBezTo>
                  <a:pt x="750" y="369"/>
                  <a:pt x="751" y="364"/>
                  <a:pt x="750" y="366"/>
                </a:cubicBezTo>
                <a:cubicBezTo>
                  <a:pt x="750" y="369"/>
                  <a:pt x="750" y="380"/>
                  <a:pt x="749" y="383"/>
                </a:cubicBezTo>
                <a:cubicBezTo>
                  <a:pt x="750" y="390"/>
                  <a:pt x="751" y="396"/>
                  <a:pt x="750" y="407"/>
                </a:cubicBezTo>
                <a:cubicBezTo>
                  <a:pt x="750" y="402"/>
                  <a:pt x="747" y="410"/>
                  <a:pt x="748" y="406"/>
                </a:cubicBezTo>
                <a:cubicBezTo>
                  <a:pt x="748" y="422"/>
                  <a:pt x="748" y="422"/>
                  <a:pt x="748" y="422"/>
                </a:cubicBezTo>
                <a:cubicBezTo>
                  <a:pt x="748" y="425"/>
                  <a:pt x="747" y="422"/>
                  <a:pt x="746" y="428"/>
                </a:cubicBezTo>
                <a:cubicBezTo>
                  <a:pt x="747" y="427"/>
                  <a:pt x="746" y="430"/>
                  <a:pt x="746" y="431"/>
                </a:cubicBezTo>
                <a:cubicBezTo>
                  <a:pt x="746" y="433"/>
                  <a:pt x="743" y="446"/>
                  <a:pt x="741" y="447"/>
                </a:cubicBezTo>
                <a:cubicBezTo>
                  <a:pt x="739" y="449"/>
                  <a:pt x="742" y="442"/>
                  <a:pt x="740" y="445"/>
                </a:cubicBezTo>
                <a:cubicBezTo>
                  <a:pt x="738" y="452"/>
                  <a:pt x="739" y="452"/>
                  <a:pt x="736" y="458"/>
                </a:cubicBezTo>
                <a:cubicBezTo>
                  <a:pt x="736" y="458"/>
                  <a:pt x="736" y="458"/>
                  <a:pt x="736" y="458"/>
                </a:cubicBezTo>
                <a:cubicBezTo>
                  <a:pt x="735" y="463"/>
                  <a:pt x="732" y="471"/>
                  <a:pt x="735" y="467"/>
                </a:cubicBezTo>
                <a:cubicBezTo>
                  <a:pt x="736" y="464"/>
                  <a:pt x="734" y="468"/>
                  <a:pt x="736" y="463"/>
                </a:cubicBezTo>
                <a:cubicBezTo>
                  <a:pt x="736" y="467"/>
                  <a:pt x="733" y="474"/>
                  <a:pt x="730" y="480"/>
                </a:cubicBezTo>
                <a:cubicBezTo>
                  <a:pt x="731" y="478"/>
                  <a:pt x="730" y="478"/>
                  <a:pt x="730" y="477"/>
                </a:cubicBezTo>
                <a:cubicBezTo>
                  <a:pt x="728" y="486"/>
                  <a:pt x="724" y="495"/>
                  <a:pt x="720" y="504"/>
                </a:cubicBezTo>
                <a:cubicBezTo>
                  <a:pt x="720" y="505"/>
                  <a:pt x="720" y="500"/>
                  <a:pt x="721" y="499"/>
                </a:cubicBezTo>
                <a:cubicBezTo>
                  <a:pt x="714" y="510"/>
                  <a:pt x="709" y="523"/>
                  <a:pt x="702" y="531"/>
                </a:cubicBezTo>
                <a:cubicBezTo>
                  <a:pt x="702" y="530"/>
                  <a:pt x="703" y="531"/>
                  <a:pt x="703" y="531"/>
                </a:cubicBezTo>
                <a:cubicBezTo>
                  <a:pt x="699" y="536"/>
                  <a:pt x="698" y="535"/>
                  <a:pt x="696" y="539"/>
                </a:cubicBezTo>
                <a:cubicBezTo>
                  <a:pt x="695" y="539"/>
                  <a:pt x="693" y="543"/>
                  <a:pt x="691" y="546"/>
                </a:cubicBezTo>
                <a:cubicBezTo>
                  <a:pt x="690" y="549"/>
                  <a:pt x="690" y="547"/>
                  <a:pt x="692" y="544"/>
                </a:cubicBezTo>
                <a:cubicBezTo>
                  <a:pt x="689" y="549"/>
                  <a:pt x="674" y="568"/>
                  <a:pt x="663" y="576"/>
                </a:cubicBezTo>
                <a:cubicBezTo>
                  <a:pt x="664" y="577"/>
                  <a:pt x="658" y="583"/>
                  <a:pt x="656" y="585"/>
                </a:cubicBezTo>
                <a:cubicBezTo>
                  <a:pt x="656" y="584"/>
                  <a:pt x="656" y="584"/>
                  <a:pt x="656" y="584"/>
                </a:cubicBezTo>
                <a:cubicBezTo>
                  <a:pt x="654" y="585"/>
                  <a:pt x="648" y="591"/>
                  <a:pt x="647" y="590"/>
                </a:cubicBezTo>
                <a:cubicBezTo>
                  <a:pt x="643" y="596"/>
                  <a:pt x="666" y="572"/>
                  <a:pt x="660" y="579"/>
                </a:cubicBezTo>
                <a:cubicBezTo>
                  <a:pt x="657" y="580"/>
                  <a:pt x="652" y="589"/>
                  <a:pt x="652" y="586"/>
                </a:cubicBezTo>
                <a:cubicBezTo>
                  <a:pt x="647" y="591"/>
                  <a:pt x="643" y="595"/>
                  <a:pt x="638" y="598"/>
                </a:cubicBezTo>
                <a:cubicBezTo>
                  <a:pt x="639" y="597"/>
                  <a:pt x="641" y="594"/>
                  <a:pt x="637" y="597"/>
                </a:cubicBezTo>
                <a:cubicBezTo>
                  <a:pt x="630" y="602"/>
                  <a:pt x="635" y="599"/>
                  <a:pt x="630" y="604"/>
                </a:cubicBezTo>
                <a:cubicBezTo>
                  <a:pt x="626" y="607"/>
                  <a:pt x="626" y="607"/>
                  <a:pt x="626" y="607"/>
                </a:cubicBezTo>
                <a:cubicBezTo>
                  <a:pt x="627" y="608"/>
                  <a:pt x="620" y="611"/>
                  <a:pt x="623" y="610"/>
                </a:cubicBezTo>
                <a:cubicBezTo>
                  <a:pt x="622" y="610"/>
                  <a:pt x="613" y="618"/>
                  <a:pt x="612" y="616"/>
                </a:cubicBezTo>
                <a:cubicBezTo>
                  <a:pt x="613" y="614"/>
                  <a:pt x="613" y="614"/>
                  <a:pt x="613" y="614"/>
                </a:cubicBezTo>
                <a:cubicBezTo>
                  <a:pt x="610" y="616"/>
                  <a:pt x="608" y="618"/>
                  <a:pt x="606" y="620"/>
                </a:cubicBezTo>
                <a:cubicBezTo>
                  <a:pt x="605" y="621"/>
                  <a:pt x="604" y="621"/>
                  <a:pt x="604" y="621"/>
                </a:cubicBezTo>
                <a:cubicBezTo>
                  <a:pt x="605" y="623"/>
                  <a:pt x="596" y="625"/>
                  <a:pt x="593" y="629"/>
                </a:cubicBezTo>
                <a:cubicBezTo>
                  <a:pt x="586" y="632"/>
                  <a:pt x="575" y="638"/>
                  <a:pt x="571" y="638"/>
                </a:cubicBezTo>
                <a:cubicBezTo>
                  <a:pt x="565" y="641"/>
                  <a:pt x="560" y="644"/>
                  <a:pt x="554" y="647"/>
                </a:cubicBezTo>
                <a:cubicBezTo>
                  <a:pt x="555" y="646"/>
                  <a:pt x="557" y="645"/>
                  <a:pt x="557" y="645"/>
                </a:cubicBezTo>
                <a:cubicBezTo>
                  <a:pt x="553" y="646"/>
                  <a:pt x="552" y="647"/>
                  <a:pt x="548" y="648"/>
                </a:cubicBezTo>
                <a:cubicBezTo>
                  <a:pt x="549" y="648"/>
                  <a:pt x="539" y="650"/>
                  <a:pt x="534" y="651"/>
                </a:cubicBezTo>
                <a:cubicBezTo>
                  <a:pt x="529" y="654"/>
                  <a:pt x="531" y="654"/>
                  <a:pt x="531" y="655"/>
                </a:cubicBezTo>
                <a:cubicBezTo>
                  <a:pt x="525" y="655"/>
                  <a:pt x="514" y="662"/>
                  <a:pt x="507" y="661"/>
                </a:cubicBezTo>
                <a:cubicBezTo>
                  <a:pt x="509" y="661"/>
                  <a:pt x="515" y="658"/>
                  <a:pt x="510" y="659"/>
                </a:cubicBezTo>
                <a:cubicBezTo>
                  <a:pt x="504" y="658"/>
                  <a:pt x="500" y="663"/>
                  <a:pt x="491" y="664"/>
                </a:cubicBezTo>
                <a:cubicBezTo>
                  <a:pt x="493" y="665"/>
                  <a:pt x="493" y="665"/>
                  <a:pt x="493" y="665"/>
                </a:cubicBezTo>
                <a:cubicBezTo>
                  <a:pt x="489" y="665"/>
                  <a:pt x="480" y="669"/>
                  <a:pt x="481" y="667"/>
                </a:cubicBezTo>
                <a:cubicBezTo>
                  <a:pt x="478" y="668"/>
                  <a:pt x="470" y="669"/>
                  <a:pt x="471" y="670"/>
                </a:cubicBezTo>
                <a:cubicBezTo>
                  <a:pt x="457" y="671"/>
                  <a:pt x="435" y="675"/>
                  <a:pt x="426" y="673"/>
                </a:cubicBezTo>
                <a:cubicBezTo>
                  <a:pt x="424" y="673"/>
                  <a:pt x="419" y="673"/>
                  <a:pt x="420" y="674"/>
                </a:cubicBezTo>
                <a:cubicBezTo>
                  <a:pt x="423" y="675"/>
                  <a:pt x="425" y="673"/>
                  <a:pt x="426" y="674"/>
                </a:cubicBezTo>
                <a:cubicBezTo>
                  <a:pt x="424" y="674"/>
                  <a:pt x="424" y="674"/>
                  <a:pt x="424" y="675"/>
                </a:cubicBezTo>
                <a:cubicBezTo>
                  <a:pt x="419" y="674"/>
                  <a:pt x="415" y="674"/>
                  <a:pt x="420" y="673"/>
                </a:cubicBezTo>
                <a:cubicBezTo>
                  <a:pt x="409" y="672"/>
                  <a:pt x="409" y="676"/>
                  <a:pt x="396" y="675"/>
                </a:cubicBezTo>
                <a:cubicBezTo>
                  <a:pt x="396" y="675"/>
                  <a:pt x="395" y="674"/>
                  <a:pt x="392" y="675"/>
                </a:cubicBezTo>
                <a:cubicBezTo>
                  <a:pt x="384" y="676"/>
                  <a:pt x="384" y="676"/>
                  <a:pt x="384" y="676"/>
                </a:cubicBezTo>
                <a:cubicBezTo>
                  <a:pt x="376" y="675"/>
                  <a:pt x="380" y="674"/>
                  <a:pt x="379" y="673"/>
                </a:cubicBezTo>
                <a:cubicBezTo>
                  <a:pt x="375" y="672"/>
                  <a:pt x="369" y="672"/>
                  <a:pt x="367" y="673"/>
                </a:cubicBezTo>
                <a:cubicBezTo>
                  <a:pt x="362" y="671"/>
                  <a:pt x="362" y="671"/>
                  <a:pt x="362" y="671"/>
                </a:cubicBezTo>
                <a:cubicBezTo>
                  <a:pt x="366" y="672"/>
                  <a:pt x="358" y="671"/>
                  <a:pt x="356" y="671"/>
                </a:cubicBezTo>
                <a:cubicBezTo>
                  <a:pt x="358" y="671"/>
                  <a:pt x="358" y="671"/>
                  <a:pt x="358" y="671"/>
                </a:cubicBezTo>
                <a:cubicBezTo>
                  <a:pt x="357" y="671"/>
                  <a:pt x="352" y="670"/>
                  <a:pt x="349" y="670"/>
                </a:cubicBezTo>
                <a:cubicBezTo>
                  <a:pt x="350" y="671"/>
                  <a:pt x="355" y="672"/>
                  <a:pt x="358" y="673"/>
                </a:cubicBezTo>
                <a:cubicBezTo>
                  <a:pt x="356" y="673"/>
                  <a:pt x="352" y="672"/>
                  <a:pt x="349" y="673"/>
                </a:cubicBezTo>
                <a:cubicBezTo>
                  <a:pt x="350" y="672"/>
                  <a:pt x="342" y="671"/>
                  <a:pt x="338" y="670"/>
                </a:cubicBezTo>
                <a:cubicBezTo>
                  <a:pt x="334" y="669"/>
                  <a:pt x="334" y="671"/>
                  <a:pt x="332" y="670"/>
                </a:cubicBezTo>
                <a:cubicBezTo>
                  <a:pt x="332" y="670"/>
                  <a:pt x="326" y="669"/>
                  <a:pt x="329" y="669"/>
                </a:cubicBezTo>
                <a:cubicBezTo>
                  <a:pt x="330" y="669"/>
                  <a:pt x="332" y="670"/>
                  <a:pt x="334" y="670"/>
                </a:cubicBezTo>
                <a:cubicBezTo>
                  <a:pt x="332" y="669"/>
                  <a:pt x="332" y="668"/>
                  <a:pt x="327" y="668"/>
                </a:cubicBezTo>
                <a:cubicBezTo>
                  <a:pt x="322" y="668"/>
                  <a:pt x="327" y="671"/>
                  <a:pt x="319" y="668"/>
                </a:cubicBezTo>
                <a:cubicBezTo>
                  <a:pt x="322" y="668"/>
                  <a:pt x="322" y="668"/>
                  <a:pt x="324" y="668"/>
                </a:cubicBezTo>
                <a:cubicBezTo>
                  <a:pt x="316" y="666"/>
                  <a:pt x="316" y="666"/>
                  <a:pt x="316" y="666"/>
                </a:cubicBezTo>
                <a:cubicBezTo>
                  <a:pt x="316" y="667"/>
                  <a:pt x="316" y="667"/>
                  <a:pt x="316" y="667"/>
                </a:cubicBezTo>
                <a:cubicBezTo>
                  <a:pt x="315" y="666"/>
                  <a:pt x="316" y="667"/>
                  <a:pt x="315" y="666"/>
                </a:cubicBezTo>
                <a:cubicBezTo>
                  <a:pt x="313" y="667"/>
                  <a:pt x="304" y="664"/>
                  <a:pt x="302" y="665"/>
                </a:cubicBezTo>
                <a:cubicBezTo>
                  <a:pt x="298" y="665"/>
                  <a:pt x="294" y="663"/>
                  <a:pt x="291" y="662"/>
                </a:cubicBezTo>
                <a:cubicBezTo>
                  <a:pt x="291" y="662"/>
                  <a:pt x="291" y="662"/>
                  <a:pt x="291" y="662"/>
                </a:cubicBezTo>
                <a:cubicBezTo>
                  <a:pt x="287" y="660"/>
                  <a:pt x="281" y="659"/>
                  <a:pt x="278" y="659"/>
                </a:cubicBezTo>
                <a:cubicBezTo>
                  <a:pt x="278" y="659"/>
                  <a:pt x="278" y="659"/>
                  <a:pt x="278" y="659"/>
                </a:cubicBezTo>
                <a:cubicBezTo>
                  <a:pt x="276" y="658"/>
                  <a:pt x="270" y="656"/>
                  <a:pt x="267" y="656"/>
                </a:cubicBezTo>
                <a:cubicBezTo>
                  <a:pt x="261" y="654"/>
                  <a:pt x="266" y="652"/>
                  <a:pt x="259" y="651"/>
                </a:cubicBezTo>
                <a:cubicBezTo>
                  <a:pt x="253" y="649"/>
                  <a:pt x="249" y="650"/>
                  <a:pt x="251" y="651"/>
                </a:cubicBezTo>
                <a:cubicBezTo>
                  <a:pt x="241" y="647"/>
                  <a:pt x="229" y="644"/>
                  <a:pt x="220" y="638"/>
                </a:cubicBezTo>
                <a:cubicBezTo>
                  <a:pt x="218" y="638"/>
                  <a:pt x="219" y="639"/>
                  <a:pt x="216" y="637"/>
                </a:cubicBezTo>
                <a:cubicBezTo>
                  <a:pt x="201" y="630"/>
                  <a:pt x="183" y="623"/>
                  <a:pt x="173" y="615"/>
                </a:cubicBezTo>
                <a:cubicBezTo>
                  <a:pt x="178" y="617"/>
                  <a:pt x="174" y="614"/>
                  <a:pt x="174" y="613"/>
                </a:cubicBezTo>
                <a:cubicBezTo>
                  <a:pt x="170" y="612"/>
                  <a:pt x="171" y="610"/>
                  <a:pt x="169" y="611"/>
                </a:cubicBezTo>
                <a:cubicBezTo>
                  <a:pt x="168" y="612"/>
                  <a:pt x="168" y="612"/>
                  <a:pt x="172" y="615"/>
                </a:cubicBezTo>
                <a:cubicBezTo>
                  <a:pt x="163" y="610"/>
                  <a:pt x="150" y="602"/>
                  <a:pt x="146" y="598"/>
                </a:cubicBezTo>
                <a:cubicBezTo>
                  <a:pt x="148" y="600"/>
                  <a:pt x="146" y="599"/>
                  <a:pt x="144" y="598"/>
                </a:cubicBezTo>
                <a:cubicBezTo>
                  <a:pt x="146" y="597"/>
                  <a:pt x="140" y="593"/>
                  <a:pt x="136" y="590"/>
                </a:cubicBezTo>
                <a:cubicBezTo>
                  <a:pt x="134" y="590"/>
                  <a:pt x="134" y="590"/>
                  <a:pt x="134" y="590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0" y="586"/>
                  <a:pt x="129" y="587"/>
                  <a:pt x="125" y="583"/>
                </a:cubicBezTo>
                <a:cubicBezTo>
                  <a:pt x="125" y="583"/>
                  <a:pt x="125" y="582"/>
                  <a:pt x="125" y="581"/>
                </a:cubicBezTo>
                <a:cubicBezTo>
                  <a:pt x="120" y="578"/>
                  <a:pt x="113" y="574"/>
                  <a:pt x="109" y="569"/>
                </a:cubicBezTo>
                <a:cubicBezTo>
                  <a:pt x="106" y="565"/>
                  <a:pt x="106" y="565"/>
                  <a:pt x="106" y="565"/>
                </a:cubicBezTo>
                <a:cubicBezTo>
                  <a:pt x="104" y="563"/>
                  <a:pt x="100" y="561"/>
                  <a:pt x="103" y="564"/>
                </a:cubicBezTo>
                <a:cubicBezTo>
                  <a:pt x="96" y="556"/>
                  <a:pt x="91" y="551"/>
                  <a:pt x="90" y="548"/>
                </a:cubicBezTo>
                <a:cubicBezTo>
                  <a:pt x="75" y="537"/>
                  <a:pt x="58" y="516"/>
                  <a:pt x="47" y="498"/>
                </a:cubicBezTo>
                <a:cubicBezTo>
                  <a:pt x="48" y="498"/>
                  <a:pt x="48" y="498"/>
                  <a:pt x="48" y="498"/>
                </a:cubicBezTo>
                <a:cubicBezTo>
                  <a:pt x="46" y="493"/>
                  <a:pt x="46" y="496"/>
                  <a:pt x="44" y="492"/>
                </a:cubicBezTo>
                <a:cubicBezTo>
                  <a:pt x="46" y="494"/>
                  <a:pt x="43" y="488"/>
                  <a:pt x="46" y="491"/>
                </a:cubicBezTo>
                <a:cubicBezTo>
                  <a:pt x="42" y="484"/>
                  <a:pt x="40" y="483"/>
                  <a:pt x="37" y="478"/>
                </a:cubicBezTo>
                <a:cubicBezTo>
                  <a:pt x="36" y="478"/>
                  <a:pt x="39" y="482"/>
                  <a:pt x="38" y="482"/>
                </a:cubicBezTo>
                <a:cubicBezTo>
                  <a:pt x="37" y="481"/>
                  <a:pt x="33" y="471"/>
                  <a:pt x="31" y="471"/>
                </a:cubicBezTo>
                <a:cubicBezTo>
                  <a:pt x="31" y="469"/>
                  <a:pt x="32" y="470"/>
                  <a:pt x="34" y="470"/>
                </a:cubicBezTo>
                <a:cubicBezTo>
                  <a:pt x="31" y="466"/>
                  <a:pt x="31" y="466"/>
                  <a:pt x="31" y="466"/>
                </a:cubicBezTo>
                <a:cubicBezTo>
                  <a:pt x="29" y="460"/>
                  <a:pt x="40" y="477"/>
                  <a:pt x="39" y="471"/>
                </a:cubicBezTo>
                <a:cubicBezTo>
                  <a:pt x="36" y="467"/>
                  <a:pt x="36" y="467"/>
                  <a:pt x="36" y="467"/>
                </a:cubicBezTo>
                <a:cubicBezTo>
                  <a:pt x="36" y="462"/>
                  <a:pt x="43" y="477"/>
                  <a:pt x="38" y="466"/>
                </a:cubicBezTo>
                <a:cubicBezTo>
                  <a:pt x="36" y="462"/>
                  <a:pt x="32" y="459"/>
                  <a:pt x="33" y="463"/>
                </a:cubicBezTo>
                <a:cubicBezTo>
                  <a:pt x="29" y="454"/>
                  <a:pt x="28" y="461"/>
                  <a:pt x="24" y="450"/>
                </a:cubicBezTo>
                <a:cubicBezTo>
                  <a:pt x="23" y="447"/>
                  <a:pt x="28" y="458"/>
                  <a:pt x="28" y="456"/>
                </a:cubicBezTo>
                <a:cubicBezTo>
                  <a:pt x="27" y="451"/>
                  <a:pt x="23" y="447"/>
                  <a:pt x="22" y="442"/>
                </a:cubicBezTo>
                <a:cubicBezTo>
                  <a:pt x="23" y="447"/>
                  <a:pt x="20" y="444"/>
                  <a:pt x="19" y="440"/>
                </a:cubicBezTo>
                <a:cubicBezTo>
                  <a:pt x="17" y="435"/>
                  <a:pt x="21" y="443"/>
                  <a:pt x="19" y="436"/>
                </a:cubicBezTo>
                <a:cubicBezTo>
                  <a:pt x="17" y="435"/>
                  <a:pt x="14" y="428"/>
                  <a:pt x="16" y="434"/>
                </a:cubicBezTo>
                <a:cubicBezTo>
                  <a:pt x="13" y="432"/>
                  <a:pt x="14" y="426"/>
                  <a:pt x="11" y="422"/>
                </a:cubicBezTo>
                <a:cubicBezTo>
                  <a:pt x="11" y="419"/>
                  <a:pt x="16" y="429"/>
                  <a:pt x="14" y="421"/>
                </a:cubicBezTo>
                <a:cubicBezTo>
                  <a:pt x="14" y="422"/>
                  <a:pt x="9" y="411"/>
                  <a:pt x="9" y="416"/>
                </a:cubicBezTo>
                <a:cubicBezTo>
                  <a:pt x="8" y="412"/>
                  <a:pt x="9" y="412"/>
                  <a:pt x="11" y="414"/>
                </a:cubicBezTo>
                <a:cubicBezTo>
                  <a:pt x="10" y="409"/>
                  <a:pt x="6" y="403"/>
                  <a:pt x="8" y="400"/>
                </a:cubicBezTo>
                <a:cubicBezTo>
                  <a:pt x="6" y="399"/>
                  <a:pt x="6" y="399"/>
                  <a:pt x="6" y="399"/>
                </a:cubicBezTo>
                <a:cubicBezTo>
                  <a:pt x="6" y="397"/>
                  <a:pt x="6" y="395"/>
                  <a:pt x="6" y="392"/>
                </a:cubicBezTo>
                <a:cubicBezTo>
                  <a:pt x="6" y="388"/>
                  <a:pt x="2" y="379"/>
                  <a:pt x="4" y="379"/>
                </a:cubicBezTo>
                <a:cubicBezTo>
                  <a:pt x="4" y="377"/>
                  <a:pt x="3" y="367"/>
                  <a:pt x="2" y="371"/>
                </a:cubicBezTo>
                <a:cubicBezTo>
                  <a:pt x="2" y="378"/>
                  <a:pt x="4" y="378"/>
                  <a:pt x="3" y="382"/>
                </a:cubicBezTo>
                <a:cubicBezTo>
                  <a:pt x="3" y="377"/>
                  <a:pt x="2" y="373"/>
                  <a:pt x="1" y="369"/>
                </a:cubicBezTo>
                <a:cubicBezTo>
                  <a:pt x="1" y="369"/>
                  <a:pt x="1" y="369"/>
                  <a:pt x="1" y="369"/>
                </a:cubicBezTo>
                <a:cubicBezTo>
                  <a:pt x="1" y="367"/>
                  <a:pt x="1" y="361"/>
                  <a:pt x="0" y="360"/>
                </a:cubicBezTo>
                <a:cubicBezTo>
                  <a:pt x="1" y="362"/>
                  <a:pt x="1" y="361"/>
                  <a:pt x="1" y="359"/>
                </a:cubicBezTo>
                <a:cubicBezTo>
                  <a:pt x="0" y="357"/>
                  <a:pt x="0" y="357"/>
                  <a:pt x="0" y="357"/>
                </a:cubicBezTo>
                <a:cubicBezTo>
                  <a:pt x="0" y="348"/>
                  <a:pt x="2" y="355"/>
                  <a:pt x="2" y="346"/>
                </a:cubicBezTo>
                <a:cubicBezTo>
                  <a:pt x="2" y="348"/>
                  <a:pt x="3" y="350"/>
                  <a:pt x="3" y="353"/>
                </a:cubicBezTo>
                <a:cubicBezTo>
                  <a:pt x="3" y="351"/>
                  <a:pt x="4" y="348"/>
                  <a:pt x="4" y="344"/>
                </a:cubicBezTo>
                <a:cubicBezTo>
                  <a:pt x="3" y="343"/>
                  <a:pt x="2" y="339"/>
                  <a:pt x="1" y="338"/>
                </a:cubicBezTo>
                <a:cubicBezTo>
                  <a:pt x="1" y="333"/>
                  <a:pt x="3" y="336"/>
                  <a:pt x="2" y="331"/>
                </a:cubicBezTo>
                <a:cubicBezTo>
                  <a:pt x="2" y="333"/>
                  <a:pt x="3" y="335"/>
                  <a:pt x="3" y="337"/>
                </a:cubicBezTo>
                <a:cubicBezTo>
                  <a:pt x="3" y="338"/>
                  <a:pt x="5" y="333"/>
                  <a:pt x="6" y="327"/>
                </a:cubicBezTo>
                <a:cubicBezTo>
                  <a:pt x="6" y="323"/>
                  <a:pt x="6" y="316"/>
                  <a:pt x="4" y="323"/>
                </a:cubicBezTo>
                <a:cubicBezTo>
                  <a:pt x="5" y="319"/>
                  <a:pt x="7" y="315"/>
                  <a:pt x="7" y="318"/>
                </a:cubicBezTo>
                <a:cubicBezTo>
                  <a:pt x="8" y="310"/>
                  <a:pt x="5" y="318"/>
                  <a:pt x="6" y="312"/>
                </a:cubicBezTo>
                <a:cubicBezTo>
                  <a:pt x="8" y="310"/>
                  <a:pt x="11" y="302"/>
                  <a:pt x="14" y="298"/>
                </a:cubicBezTo>
                <a:cubicBezTo>
                  <a:pt x="13" y="305"/>
                  <a:pt x="13" y="305"/>
                  <a:pt x="13" y="305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4" y="306"/>
                  <a:pt x="17" y="298"/>
                  <a:pt x="17" y="302"/>
                </a:cubicBezTo>
                <a:cubicBezTo>
                  <a:pt x="18" y="299"/>
                  <a:pt x="19" y="295"/>
                  <a:pt x="20" y="293"/>
                </a:cubicBezTo>
                <a:cubicBezTo>
                  <a:pt x="14" y="300"/>
                  <a:pt x="21" y="282"/>
                  <a:pt x="18" y="284"/>
                </a:cubicBezTo>
                <a:cubicBezTo>
                  <a:pt x="23" y="273"/>
                  <a:pt x="26" y="280"/>
                  <a:pt x="29" y="267"/>
                </a:cubicBezTo>
                <a:cubicBezTo>
                  <a:pt x="28" y="269"/>
                  <a:pt x="29" y="263"/>
                  <a:pt x="26" y="269"/>
                </a:cubicBezTo>
                <a:cubicBezTo>
                  <a:pt x="30" y="263"/>
                  <a:pt x="27" y="264"/>
                  <a:pt x="33" y="257"/>
                </a:cubicBezTo>
                <a:cubicBezTo>
                  <a:pt x="30" y="263"/>
                  <a:pt x="39" y="253"/>
                  <a:pt x="34" y="261"/>
                </a:cubicBezTo>
                <a:cubicBezTo>
                  <a:pt x="34" y="260"/>
                  <a:pt x="31" y="265"/>
                  <a:pt x="30" y="266"/>
                </a:cubicBezTo>
                <a:cubicBezTo>
                  <a:pt x="32" y="264"/>
                  <a:pt x="32" y="268"/>
                  <a:pt x="36" y="262"/>
                </a:cubicBezTo>
                <a:cubicBezTo>
                  <a:pt x="38" y="258"/>
                  <a:pt x="42" y="253"/>
                  <a:pt x="41" y="253"/>
                </a:cubicBezTo>
                <a:cubicBezTo>
                  <a:pt x="39" y="252"/>
                  <a:pt x="36" y="259"/>
                  <a:pt x="37" y="255"/>
                </a:cubicBezTo>
                <a:cubicBezTo>
                  <a:pt x="43" y="248"/>
                  <a:pt x="45" y="248"/>
                  <a:pt x="46" y="243"/>
                </a:cubicBezTo>
                <a:cubicBezTo>
                  <a:pt x="42" y="248"/>
                  <a:pt x="40" y="249"/>
                  <a:pt x="40" y="248"/>
                </a:cubicBezTo>
                <a:cubicBezTo>
                  <a:pt x="44" y="242"/>
                  <a:pt x="44" y="242"/>
                  <a:pt x="44" y="242"/>
                </a:cubicBezTo>
                <a:cubicBezTo>
                  <a:pt x="43" y="244"/>
                  <a:pt x="43" y="244"/>
                  <a:pt x="43" y="244"/>
                </a:cubicBezTo>
                <a:cubicBezTo>
                  <a:pt x="51" y="236"/>
                  <a:pt x="44" y="240"/>
                  <a:pt x="52" y="233"/>
                </a:cubicBezTo>
                <a:cubicBezTo>
                  <a:pt x="56" y="230"/>
                  <a:pt x="56" y="230"/>
                  <a:pt x="56" y="230"/>
                </a:cubicBezTo>
                <a:cubicBezTo>
                  <a:pt x="56" y="233"/>
                  <a:pt x="45" y="241"/>
                  <a:pt x="48" y="241"/>
                </a:cubicBezTo>
                <a:cubicBezTo>
                  <a:pt x="53" y="236"/>
                  <a:pt x="54" y="233"/>
                  <a:pt x="59" y="229"/>
                </a:cubicBezTo>
                <a:cubicBezTo>
                  <a:pt x="58" y="230"/>
                  <a:pt x="56" y="232"/>
                  <a:pt x="56" y="233"/>
                </a:cubicBezTo>
                <a:cubicBezTo>
                  <a:pt x="57" y="231"/>
                  <a:pt x="61" y="232"/>
                  <a:pt x="67" y="224"/>
                </a:cubicBezTo>
                <a:cubicBezTo>
                  <a:pt x="70" y="220"/>
                  <a:pt x="68" y="222"/>
                  <a:pt x="67" y="222"/>
                </a:cubicBezTo>
                <a:cubicBezTo>
                  <a:pt x="75" y="214"/>
                  <a:pt x="77" y="211"/>
                  <a:pt x="83" y="207"/>
                </a:cubicBezTo>
                <a:cubicBezTo>
                  <a:pt x="83" y="209"/>
                  <a:pt x="93" y="199"/>
                  <a:pt x="87" y="206"/>
                </a:cubicBezTo>
                <a:cubicBezTo>
                  <a:pt x="84" y="207"/>
                  <a:pt x="72" y="217"/>
                  <a:pt x="70" y="221"/>
                </a:cubicBezTo>
                <a:cubicBezTo>
                  <a:pt x="74" y="220"/>
                  <a:pt x="63" y="226"/>
                  <a:pt x="63" y="230"/>
                </a:cubicBezTo>
                <a:cubicBezTo>
                  <a:pt x="69" y="224"/>
                  <a:pt x="70" y="225"/>
                  <a:pt x="72" y="225"/>
                </a:cubicBezTo>
                <a:cubicBezTo>
                  <a:pt x="74" y="224"/>
                  <a:pt x="76" y="222"/>
                  <a:pt x="77" y="221"/>
                </a:cubicBezTo>
                <a:cubicBezTo>
                  <a:pt x="77" y="219"/>
                  <a:pt x="74" y="221"/>
                  <a:pt x="73" y="220"/>
                </a:cubicBezTo>
                <a:cubicBezTo>
                  <a:pt x="81" y="214"/>
                  <a:pt x="88" y="208"/>
                  <a:pt x="91" y="204"/>
                </a:cubicBezTo>
                <a:cubicBezTo>
                  <a:pt x="94" y="203"/>
                  <a:pt x="94" y="204"/>
                  <a:pt x="91" y="206"/>
                </a:cubicBezTo>
                <a:cubicBezTo>
                  <a:pt x="100" y="199"/>
                  <a:pt x="111" y="193"/>
                  <a:pt x="120" y="187"/>
                </a:cubicBezTo>
                <a:cubicBezTo>
                  <a:pt x="113" y="189"/>
                  <a:pt x="130" y="181"/>
                  <a:pt x="125" y="182"/>
                </a:cubicBezTo>
                <a:cubicBezTo>
                  <a:pt x="120" y="184"/>
                  <a:pt x="115" y="186"/>
                  <a:pt x="117" y="183"/>
                </a:cubicBezTo>
                <a:cubicBezTo>
                  <a:pt x="121" y="182"/>
                  <a:pt x="118" y="184"/>
                  <a:pt x="119" y="184"/>
                </a:cubicBezTo>
                <a:cubicBezTo>
                  <a:pt x="123" y="180"/>
                  <a:pt x="126" y="182"/>
                  <a:pt x="130" y="178"/>
                </a:cubicBezTo>
                <a:cubicBezTo>
                  <a:pt x="121" y="184"/>
                  <a:pt x="129" y="181"/>
                  <a:pt x="128" y="183"/>
                </a:cubicBezTo>
                <a:cubicBezTo>
                  <a:pt x="134" y="179"/>
                  <a:pt x="128" y="184"/>
                  <a:pt x="135" y="181"/>
                </a:cubicBezTo>
                <a:cubicBezTo>
                  <a:pt x="141" y="176"/>
                  <a:pt x="149" y="171"/>
                  <a:pt x="156" y="167"/>
                </a:cubicBezTo>
                <a:cubicBezTo>
                  <a:pt x="166" y="164"/>
                  <a:pt x="180" y="156"/>
                  <a:pt x="189" y="152"/>
                </a:cubicBezTo>
                <a:cubicBezTo>
                  <a:pt x="194" y="151"/>
                  <a:pt x="191" y="154"/>
                  <a:pt x="196" y="152"/>
                </a:cubicBezTo>
                <a:cubicBezTo>
                  <a:pt x="202" y="150"/>
                  <a:pt x="192" y="152"/>
                  <a:pt x="200" y="150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2" y="149"/>
                  <a:pt x="216" y="145"/>
                  <a:pt x="218" y="142"/>
                </a:cubicBezTo>
                <a:cubicBezTo>
                  <a:pt x="216" y="145"/>
                  <a:pt x="216" y="145"/>
                  <a:pt x="216" y="145"/>
                </a:cubicBezTo>
                <a:cubicBezTo>
                  <a:pt x="217" y="144"/>
                  <a:pt x="219" y="143"/>
                  <a:pt x="220" y="143"/>
                </a:cubicBezTo>
                <a:cubicBezTo>
                  <a:pt x="220" y="143"/>
                  <a:pt x="222" y="143"/>
                  <a:pt x="220" y="144"/>
                </a:cubicBezTo>
                <a:cubicBezTo>
                  <a:pt x="225" y="144"/>
                  <a:pt x="231" y="140"/>
                  <a:pt x="237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42" y="134"/>
                  <a:pt x="249" y="133"/>
                  <a:pt x="259" y="129"/>
                </a:cubicBezTo>
                <a:cubicBezTo>
                  <a:pt x="259" y="131"/>
                  <a:pt x="259" y="131"/>
                  <a:pt x="259" y="131"/>
                </a:cubicBezTo>
                <a:cubicBezTo>
                  <a:pt x="265" y="128"/>
                  <a:pt x="265" y="128"/>
                  <a:pt x="265" y="128"/>
                </a:cubicBezTo>
                <a:cubicBezTo>
                  <a:pt x="263" y="130"/>
                  <a:pt x="269" y="129"/>
                  <a:pt x="272" y="127"/>
                </a:cubicBezTo>
                <a:cubicBezTo>
                  <a:pt x="257" y="134"/>
                  <a:pt x="257" y="134"/>
                  <a:pt x="257" y="134"/>
                </a:cubicBezTo>
                <a:cubicBezTo>
                  <a:pt x="253" y="135"/>
                  <a:pt x="262" y="131"/>
                  <a:pt x="259" y="131"/>
                </a:cubicBezTo>
                <a:cubicBezTo>
                  <a:pt x="256" y="131"/>
                  <a:pt x="247" y="134"/>
                  <a:pt x="246" y="136"/>
                </a:cubicBezTo>
                <a:cubicBezTo>
                  <a:pt x="250" y="135"/>
                  <a:pt x="250" y="134"/>
                  <a:pt x="252" y="133"/>
                </a:cubicBezTo>
                <a:cubicBezTo>
                  <a:pt x="254" y="134"/>
                  <a:pt x="249" y="136"/>
                  <a:pt x="246" y="138"/>
                </a:cubicBezTo>
                <a:cubicBezTo>
                  <a:pt x="248" y="137"/>
                  <a:pt x="251" y="136"/>
                  <a:pt x="251" y="136"/>
                </a:cubicBezTo>
                <a:cubicBezTo>
                  <a:pt x="248" y="138"/>
                  <a:pt x="244" y="139"/>
                  <a:pt x="238" y="141"/>
                </a:cubicBezTo>
                <a:cubicBezTo>
                  <a:pt x="242" y="139"/>
                  <a:pt x="236" y="141"/>
                  <a:pt x="237" y="140"/>
                </a:cubicBezTo>
                <a:cubicBezTo>
                  <a:pt x="237" y="141"/>
                  <a:pt x="232" y="144"/>
                  <a:pt x="225" y="146"/>
                </a:cubicBezTo>
                <a:cubicBezTo>
                  <a:pt x="219" y="146"/>
                  <a:pt x="211" y="152"/>
                  <a:pt x="203" y="155"/>
                </a:cubicBezTo>
                <a:cubicBezTo>
                  <a:pt x="206" y="152"/>
                  <a:pt x="210" y="150"/>
                  <a:pt x="215" y="147"/>
                </a:cubicBezTo>
                <a:cubicBezTo>
                  <a:pt x="209" y="148"/>
                  <a:pt x="209" y="149"/>
                  <a:pt x="203" y="151"/>
                </a:cubicBezTo>
                <a:cubicBezTo>
                  <a:pt x="201" y="153"/>
                  <a:pt x="200" y="155"/>
                  <a:pt x="194" y="158"/>
                </a:cubicBezTo>
                <a:cubicBezTo>
                  <a:pt x="193" y="157"/>
                  <a:pt x="193" y="157"/>
                  <a:pt x="193" y="157"/>
                </a:cubicBezTo>
                <a:cubicBezTo>
                  <a:pt x="187" y="160"/>
                  <a:pt x="188" y="162"/>
                  <a:pt x="180" y="165"/>
                </a:cubicBezTo>
                <a:cubicBezTo>
                  <a:pt x="167" y="170"/>
                  <a:pt x="153" y="177"/>
                  <a:pt x="144" y="182"/>
                </a:cubicBezTo>
                <a:cubicBezTo>
                  <a:pt x="143" y="181"/>
                  <a:pt x="143" y="181"/>
                  <a:pt x="143" y="181"/>
                </a:cubicBezTo>
                <a:cubicBezTo>
                  <a:pt x="138" y="186"/>
                  <a:pt x="125" y="191"/>
                  <a:pt x="119" y="197"/>
                </a:cubicBezTo>
                <a:cubicBezTo>
                  <a:pt x="107" y="203"/>
                  <a:pt x="95" y="214"/>
                  <a:pt x="88" y="217"/>
                </a:cubicBezTo>
                <a:cubicBezTo>
                  <a:pt x="69" y="233"/>
                  <a:pt x="55" y="249"/>
                  <a:pt x="41" y="269"/>
                </a:cubicBezTo>
                <a:cubicBezTo>
                  <a:pt x="42" y="265"/>
                  <a:pt x="42" y="265"/>
                  <a:pt x="42" y="265"/>
                </a:cubicBezTo>
                <a:cubicBezTo>
                  <a:pt x="40" y="269"/>
                  <a:pt x="40" y="267"/>
                  <a:pt x="37" y="271"/>
                </a:cubicBezTo>
                <a:cubicBezTo>
                  <a:pt x="41" y="267"/>
                  <a:pt x="35" y="277"/>
                  <a:pt x="35" y="280"/>
                </a:cubicBezTo>
                <a:cubicBezTo>
                  <a:pt x="28" y="289"/>
                  <a:pt x="23" y="303"/>
                  <a:pt x="22" y="312"/>
                </a:cubicBezTo>
                <a:cubicBezTo>
                  <a:pt x="21" y="313"/>
                  <a:pt x="21" y="313"/>
                  <a:pt x="21" y="313"/>
                </a:cubicBezTo>
                <a:cubicBezTo>
                  <a:pt x="19" y="322"/>
                  <a:pt x="16" y="334"/>
                  <a:pt x="15" y="346"/>
                </a:cubicBezTo>
                <a:cubicBezTo>
                  <a:pt x="14" y="347"/>
                  <a:pt x="13" y="350"/>
                  <a:pt x="13" y="353"/>
                </a:cubicBezTo>
                <a:cubicBezTo>
                  <a:pt x="15" y="360"/>
                  <a:pt x="14" y="364"/>
                  <a:pt x="16" y="373"/>
                </a:cubicBezTo>
                <a:cubicBezTo>
                  <a:pt x="17" y="380"/>
                  <a:pt x="18" y="392"/>
                  <a:pt x="19" y="399"/>
                </a:cubicBezTo>
                <a:cubicBezTo>
                  <a:pt x="27" y="425"/>
                  <a:pt x="37" y="452"/>
                  <a:pt x="51" y="476"/>
                </a:cubicBezTo>
                <a:cubicBezTo>
                  <a:pt x="51" y="478"/>
                  <a:pt x="51" y="478"/>
                  <a:pt x="51" y="478"/>
                </a:cubicBezTo>
                <a:cubicBezTo>
                  <a:pt x="67" y="501"/>
                  <a:pt x="86" y="529"/>
                  <a:pt x="104" y="545"/>
                </a:cubicBezTo>
                <a:cubicBezTo>
                  <a:pt x="101" y="544"/>
                  <a:pt x="101" y="544"/>
                  <a:pt x="101" y="544"/>
                </a:cubicBezTo>
                <a:cubicBezTo>
                  <a:pt x="105" y="550"/>
                  <a:pt x="113" y="556"/>
                  <a:pt x="113" y="553"/>
                </a:cubicBezTo>
                <a:cubicBezTo>
                  <a:pt x="117" y="559"/>
                  <a:pt x="127" y="565"/>
                  <a:pt x="129" y="569"/>
                </a:cubicBezTo>
                <a:cubicBezTo>
                  <a:pt x="135" y="574"/>
                  <a:pt x="137" y="574"/>
                  <a:pt x="142" y="578"/>
                </a:cubicBezTo>
                <a:cubicBezTo>
                  <a:pt x="154" y="588"/>
                  <a:pt x="159" y="590"/>
                  <a:pt x="171" y="598"/>
                </a:cubicBezTo>
                <a:cubicBezTo>
                  <a:pt x="168" y="596"/>
                  <a:pt x="168" y="596"/>
                  <a:pt x="168" y="596"/>
                </a:cubicBezTo>
                <a:cubicBezTo>
                  <a:pt x="166" y="596"/>
                  <a:pt x="166" y="596"/>
                  <a:pt x="169" y="598"/>
                </a:cubicBezTo>
                <a:cubicBezTo>
                  <a:pt x="173" y="600"/>
                  <a:pt x="185" y="609"/>
                  <a:pt x="182" y="604"/>
                </a:cubicBezTo>
                <a:cubicBezTo>
                  <a:pt x="194" y="613"/>
                  <a:pt x="213" y="620"/>
                  <a:pt x="226" y="627"/>
                </a:cubicBezTo>
                <a:cubicBezTo>
                  <a:pt x="225" y="626"/>
                  <a:pt x="229" y="627"/>
                  <a:pt x="230" y="628"/>
                </a:cubicBezTo>
                <a:cubicBezTo>
                  <a:pt x="243" y="633"/>
                  <a:pt x="256" y="639"/>
                  <a:pt x="266" y="641"/>
                </a:cubicBezTo>
                <a:cubicBezTo>
                  <a:pt x="268" y="642"/>
                  <a:pt x="262" y="641"/>
                  <a:pt x="268" y="642"/>
                </a:cubicBezTo>
                <a:cubicBezTo>
                  <a:pt x="271" y="643"/>
                  <a:pt x="268" y="642"/>
                  <a:pt x="272" y="642"/>
                </a:cubicBezTo>
                <a:cubicBezTo>
                  <a:pt x="293" y="648"/>
                  <a:pt x="314" y="655"/>
                  <a:pt x="333" y="657"/>
                </a:cubicBezTo>
                <a:cubicBezTo>
                  <a:pt x="368" y="661"/>
                  <a:pt x="405" y="663"/>
                  <a:pt x="438" y="660"/>
                </a:cubicBezTo>
                <a:cubicBezTo>
                  <a:pt x="438" y="660"/>
                  <a:pt x="438" y="660"/>
                  <a:pt x="438" y="660"/>
                </a:cubicBezTo>
                <a:cubicBezTo>
                  <a:pt x="449" y="658"/>
                  <a:pt x="464" y="659"/>
                  <a:pt x="472" y="655"/>
                </a:cubicBezTo>
                <a:cubicBezTo>
                  <a:pt x="475" y="655"/>
                  <a:pt x="482" y="653"/>
                  <a:pt x="481" y="655"/>
                </a:cubicBezTo>
                <a:cubicBezTo>
                  <a:pt x="489" y="652"/>
                  <a:pt x="505" y="650"/>
                  <a:pt x="517" y="645"/>
                </a:cubicBezTo>
                <a:cubicBezTo>
                  <a:pt x="516" y="645"/>
                  <a:pt x="515" y="646"/>
                  <a:pt x="514" y="646"/>
                </a:cubicBezTo>
                <a:cubicBezTo>
                  <a:pt x="527" y="644"/>
                  <a:pt x="537" y="639"/>
                  <a:pt x="551" y="634"/>
                </a:cubicBezTo>
                <a:cubicBezTo>
                  <a:pt x="549" y="635"/>
                  <a:pt x="547" y="636"/>
                  <a:pt x="547" y="637"/>
                </a:cubicBezTo>
                <a:cubicBezTo>
                  <a:pt x="552" y="636"/>
                  <a:pt x="558" y="630"/>
                  <a:pt x="561" y="631"/>
                </a:cubicBezTo>
                <a:cubicBezTo>
                  <a:pt x="564" y="630"/>
                  <a:pt x="563" y="629"/>
                  <a:pt x="561" y="630"/>
                </a:cubicBezTo>
                <a:cubicBezTo>
                  <a:pt x="589" y="619"/>
                  <a:pt x="616" y="601"/>
                  <a:pt x="640" y="581"/>
                </a:cubicBezTo>
                <a:cubicBezTo>
                  <a:pt x="657" y="567"/>
                  <a:pt x="643" y="583"/>
                  <a:pt x="655" y="570"/>
                </a:cubicBezTo>
                <a:cubicBezTo>
                  <a:pt x="657" y="569"/>
                  <a:pt x="655" y="568"/>
                  <a:pt x="656" y="568"/>
                </a:cubicBezTo>
                <a:cubicBezTo>
                  <a:pt x="660" y="563"/>
                  <a:pt x="665" y="563"/>
                  <a:pt x="668" y="558"/>
                </a:cubicBezTo>
                <a:cubicBezTo>
                  <a:pt x="665" y="559"/>
                  <a:pt x="669" y="556"/>
                  <a:pt x="669" y="555"/>
                </a:cubicBezTo>
                <a:cubicBezTo>
                  <a:pt x="678" y="545"/>
                  <a:pt x="682" y="544"/>
                  <a:pt x="687" y="535"/>
                </a:cubicBezTo>
                <a:cubicBezTo>
                  <a:pt x="687" y="536"/>
                  <a:pt x="687" y="536"/>
                  <a:pt x="687" y="536"/>
                </a:cubicBezTo>
                <a:cubicBezTo>
                  <a:pt x="693" y="525"/>
                  <a:pt x="702" y="513"/>
                  <a:pt x="706" y="503"/>
                </a:cubicBezTo>
                <a:cubicBezTo>
                  <a:pt x="740" y="442"/>
                  <a:pt x="749" y="372"/>
                  <a:pt x="737" y="306"/>
                </a:cubicBezTo>
                <a:cubicBezTo>
                  <a:pt x="727" y="240"/>
                  <a:pt x="696" y="180"/>
                  <a:pt x="652" y="128"/>
                </a:cubicBezTo>
                <a:cubicBezTo>
                  <a:pt x="643" y="115"/>
                  <a:pt x="642" y="114"/>
                  <a:pt x="629" y="103"/>
                </a:cubicBezTo>
                <a:cubicBezTo>
                  <a:pt x="629" y="103"/>
                  <a:pt x="630" y="104"/>
                  <a:pt x="629" y="103"/>
                </a:cubicBezTo>
                <a:cubicBezTo>
                  <a:pt x="628" y="103"/>
                  <a:pt x="620" y="94"/>
                  <a:pt x="618" y="94"/>
                </a:cubicBezTo>
                <a:cubicBezTo>
                  <a:pt x="599" y="78"/>
                  <a:pt x="580" y="65"/>
                  <a:pt x="557" y="51"/>
                </a:cubicBezTo>
                <a:cubicBezTo>
                  <a:pt x="561" y="53"/>
                  <a:pt x="563" y="53"/>
                  <a:pt x="559" y="51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1" y="47"/>
                  <a:pt x="547" y="46"/>
                  <a:pt x="550" y="48"/>
                </a:cubicBezTo>
                <a:cubicBezTo>
                  <a:pt x="493" y="18"/>
                  <a:pt x="429" y="3"/>
                  <a:pt x="366" y="12"/>
                </a:cubicBezTo>
                <a:cubicBezTo>
                  <a:pt x="350" y="13"/>
                  <a:pt x="330" y="19"/>
                  <a:pt x="314" y="24"/>
                </a:cubicBezTo>
                <a:cubicBezTo>
                  <a:pt x="267" y="37"/>
                  <a:pt x="226" y="57"/>
                  <a:pt x="187" y="87"/>
                </a:cubicBezTo>
                <a:cubicBezTo>
                  <a:pt x="187" y="87"/>
                  <a:pt x="190" y="80"/>
                  <a:pt x="206" y="6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/>
          <a:p>
            <a:pPr algn="ctr" defTabSz="1371600"/>
            <a:endParaRPr lang="pl-PL" sz="4800" b="1">
              <a:solidFill>
                <a:prstClr val="black"/>
              </a:solidFill>
              <a:latin typeface="Stu Print Slant" pitchFamily="2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7FFBC28-3C30-4FD8-DA24-76C30652F912}"/>
              </a:ext>
            </a:extLst>
          </p:cNvPr>
          <p:cNvSpPr>
            <a:spLocks/>
          </p:cNvSpPr>
          <p:nvPr/>
        </p:nvSpPr>
        <p:spPr bwMode="auto">
          <a:xfrm flipH="1">
            <a:off x="9868785" y="1937015"/>
            <a:ext cx="5430294" cy="2201780"/>
          </a:xfrm>
          <a:custGeom>
            <a:avLst/>
            <a:gdLst/>
            <a:ahLst/>
            <a:cxnLst>
              <a:cxn ang="0">
                <a:pos x="417" y="2"/>
              </a:cxn>
              <a:cxn ang="0">
                <a:pos x="482" y="11"/>
              </a:cxn>
              <a:cxn ang="0">
                <a:pos x="602" y="67"/>
              </a:cxn>
              <a:cxn ang="0">
                <a:pos x="638" y="97"/>
              </a:cxn>
              <a:cxn ang="0">
                <a:pos x="721" y="216"/>
              </a:cxn>
              <a:cxn ang="0">
                <a:pos x="738" y="260"/>
              </a:cxn>
              <a:cxn ang="0">
                <a:pos x="754" y="339"/>
              </a:cxn>
              <a:cxn ang="0">
                <a:pos x="750" y="407"/>
              </a:cxn>
              <a:cxn ang="0">
                <a:pos x="740" y="445"/>
              </a:cxn>
              <a:cxn ang="0">
                <a:pos x="730" y="477"/>
              </a:cxn>
              <a:cxn ang="0">
                <a:pos x="691" y="546"/>
              </a:cxn>
              <a:cxn ang="0">
                <a:pos x="660" y="579"/>
              </a:cxn>
              <a:cxn ang="0">
                <a:pos x="623" y="610"/>
              </a:cxn>
              <a:cxn ang="0">
                <a:pos x="571" y="638"/>
              </a:cxn>
              <a:cxn ang="0">
                <a:pos x="507" y="661"/>
              </a:cxn>
              <a:cxn ang="0">
                <a:pos x="426" y="673"/>
              </a:cxn>
              <a:cxn ang="0">
                <a:pos x="392" y="675"/>
              </a:cxn>
              <a:cxn ang="0">
                <a:pos x="358" y="671"/>
              </a:cxn>
              <a:cxn ang="0">
                <a:pos x="329" y="669"/>
              </a:cxn>
              <a:cxn ang="0">
                <a:pos x="316" y="667"/>
              </a:cxn>
              <a:cxn ang="0">
                <a:pos x="278" y="659"/>
              </a:cxn>
              <a:cxn ang="0">
                <a:pos x="173" y="615"/>
              </a:cxn>
              <a:cxn ang="0">
                <a:pos x="136" y="590"/>
              </a:cxn>
              <a:cxn ang="0">
                <a:pos x="106" y="565"/>
              </a:cxn>
              <a:cxn ang="0">
                <a:pos x="46" y="491"/>
              </a:cxn>
              <a:cxn ang="0">
                <a:pos x="39" y="471"/>
              </a:cxn>
              <a:cxn ang="0">
                <a:pos x="22" y="442"/>
              </a:cxn>
              <a:cxn ang="0">
                <a:pos x="9" y="416"/>
              </a:cxn>
              <a:cxn ang="0">
                <a:pos x="2" y="371"/>
              </a:cxn>
              <a:cxn ang="0">
                <a:pos x="0" y="357"/>
              </a:cxn>
              <a:cxn ang="0">
                <a:pos x="3" y="337"/>
              </a:cxn>
              <a:cxn ang="0">
                <a:pos x="13" y="305"/>
              </a:cxn>
              <a:cxn ang="0">
                <a:pos x="26" y="269"/>
              </a:cxn>
              <a:cxn ang="0">
                <a:pos x="37" y="255"/>
              </a:cxn>
              <a:cxn ang="0">
                <a:pos x="56" y="230"/>
              </a:cxn>
              <a:cxn ang="0">
                <a:pos x="83" y="207"/>
              </a:cxn>
              <a:cxn ang="0">
                <a:pos x="73" y="220"/>
              </a:cxn>
              <a:cxn ang="0">
                <a:pos x="119" y="184"/>
              </a:cxn>
              <a:cxn ang="0">
                <a:pos x="196" y="152"/>
              </a:cxn>
              <a:cxn ang="0">
                <a:pos x="220" y="144"/>
              </a:cxn>
              <a:cxn ang="0">
                <a:pos x="272" y="127"/>
              </a:cxn>
              <a:cxn ang="0">
                <a:pos x="251" y="136"/>
              </a:cxn>
              <a:cxn ang="0">
                <a:pos x="203" y="151"/>
              </a:cxn>
              <a:cxn ang="0">
                <a:pos x="119" y="197"/>
              </a:cxn>
              <a:cxn ang="0">
                <a:pos x="22" y="312"/>
              </a:cxn>
              <a:cxn ang="0">
                <a:pos x="51" y="476"/>
              </a:cxn>
              <a:cxn ang="0">
                <a:pos x="142" y="578"/>
              </a:cxn>
              <a:cxn ang="0">
                <a:pos x="230" y="628"/>
              </a:cxn>
              <a:cxn ang="0">
                <a:pos x="438" y="660"/>
              </a:cxn>
              <a:cxn ang="0">
                <a:pos x="547" y="637"/>
              </a:cxn>
              <a:cxn ang="0">
                <a:pos x="668" y="558"/>
              </a:cxn>
              <a:cxn ang="0">
                <a:pos x="652" y="128"/>
              </a:cxn>
              <a:cxn ang="0">
                <a:pos x="554" y="49"/>
              </a:cxn>
              <a:cxn ang="0">
                <a:pos x="206" y="68"/>
              </a:cxn>
            </a:cxnLst>
            <a:rect l="0" t="0" r="r" b="b"/>
            <a:pathLst>
              <a:path w="754" h="676">
                <a:moveTo>
                  <a:pt x="206" y="68"/>
                </a:moveTo>
                <a:cubicBezTo>
                  <a:pt x="227" y="50"/>
                  <a:pt x="259" y="36"/>
                  <a:pt x="286" y="23"/>
                </a:cubicBezTo>
                <a:cubicBezTo>
                  <a:pt x="289" y="22"/>
                  <a:pt x="286" y="25"/>
                  <a:pt x="293" y="22"/>
                </a:cubicBezTo>
                <a:cubicBezTo>
                  <a:pt x="318" y="9"/>
                  <a:pt x="363" y="0"/>
                  <a:pt x="397" y="2"/>
                </a:cubicBezTo>
                <a:cubicBezTo>
                  <a:pt x="395" y="3"/>
                  <a:pt x="395" y="3"/>
                  <a:pt x="395" y="3"/>
                </a:cubicBezTo>
                <a:cubicBezTo>
                  <a:pt x="402" y="3"/>
                  <a:pt x="410" y="1"/>
                  <a:pt x="417" y="2"/>
                </a:cubicBezTo>
                <a:cubicBezTo>
                  <a:pt x="417" y="2"/>
                  <a:pt x="414" y="2"/>
                  <a:pt x="416" y="3"/>
                </a:cubicBezTo>
                <a:cubicBezTo>
                  <a:pt x="418" y="2"/>
                  <a:pt x="429" y="3"/>
                  <a:pt x="432" y="2"/>
                </a:cubicBezTo>
                <a:cubicBezTo>
                  <a:pt x="434" y="3"/>
                  <a:pt x="434" y="4"/>
                  <a:pt x="437" y="5"/>
                </a:cubicBezTo>
                <a:cubicBezTo>
                  <a:pt x="441" y="4"/>
                  <a:pt x="441" y="4"/>
                  <a:pt x="441" y="4"/>
                </a:cubicBezTo>
                <a:cubicBezTo>
                  <a:pt x="453" y="2"/>
                  <a:pt x="468" y="8"/>
                  <a:pt x="483" y="10"/>
                </a:cubicBezTo>
                <a:cubicBezTo>
                  <a:pt x="482" y="10"/>
                  <a:pt x="481" y="10"/>
                  <a:pt x="482" y="11"/>
                </a:cubicBezTo>
                <a:cubicBezTo>
                  <a:pt x="506" y="15"/>
                  <a:pt x="534" y="27"/>
                  <a:pt x="558" y="40"/>
                </a:cubicBezTo>
                <a:cubicBezTo>
                  <a:pt x="557" y="40"/>
                  <a:pt x="556" y="40"/>
                  <a:pt x="557" y="41"/>
                </a:cubicBezTo>
                <a:cubicBezTo>
                  <a:pt x="559" y="40"/>
                  <a:pt x="566" y="44"/>
                  <a:pt x="572" y="48"/>
                </a:cubicBezTo>
                <a:cubicBezTo>
                  <a:pt x="574" y="51"/>
                  <a:pt x="584" y="54"/>
                  <a:pt x="591" y="59"/>
                </a:cubicBezTo>
                <a:cubicBezTo>
                  <a:pt x="590" y="59"/>
                  <a:pt x="590" y="59"/>
                  <a:pt x="590" y="59"/>
                </a:cubicBezTo>
                <a:cubicBezTo>
                  <a:pt x="596" y="61"/>
                  <a:pt x="597" y="65"/>
                  <a:pt x="602" y="67"/>
                </a:cubicBezTo>
                <a:cubicBezTo>
                  <a:pt x="605" y="70"/>
                  <a:pt x="605" y="70"/>
                  <a:pt x="605" y="70"/>
                </a:cubicBezTo>
                <a:cubicBezTo>
                  <a:pt x="608" y="70"/>
                  <a:pt x="611" y="76"/>
                  <a:pt x="616" y="79"/>
                </a:cubicBezTo>
                <a:cubicBezTo>
                  <a:pt x="616" y="78"/>
                  <a:pt x="616" y="78"/>
                  <a:pt x="616" y="78"/>
                </a:cubicBezTo>
                <a:cubicBezTo>
                  <a:pt x="620" y="81"/>
                  <a:pt x="622" y="84"/>
                  <a:pt x="625" y="86"/>
                </a:cubicBezTo>
                <a:cubicBezTo>
                  <a:pt x="625" y="87"/>
                  <a:pt x="625" y="87"/>
                  <a:pt x="625" y="87"/>
                </a:cubicBezTo>
                <a:cubicBezTo>
                  <a:pt x="634" y="93"/>
                  <a:pt x="637" y="99"/>
                  <a:pt x="638" y="97"/>
                </a:cubicBezTo>
                <a:cubicBezTo>
                  <a:pt x="640" y="101"/>
                  <a:pt x="630" y="91"/>
                  <a:pt x="634" y="96"/>
                </a:cubicBezTo>
                <a:cubicBezTo>
                  <a:pt x="660" y="119"/>
                  <a:pt x="684" y="147"/>
                  <a:pt x="702" y="178"/>
                </a:cubicBezTo>
                <a:cubicBezTo>
                  <a:pt x="703" y="182"/>
                  <a:pt x="704" y="184"/>
                  <a:pt x="704" y="185"/>
                </a:cubicBezTo>
                <a:cubicBezTo>
                  <a:pt x="706" y="188"/>
                  <a:pt x="711" y="197"/>
                  <a:pt x="713" y="199"/>
                </a:cubicBezTo>
                <a:cubicBezTo>
                  <a:pt x="713" y="198"/>
                  <a:pt x="714" y="201"/>
                  <a:pt x="714" y="203"/>
                </a:cubicBezTo>
                <a:cubicBezTo>
                  <a:pt x="717" y="209"/>
                  <a:pt x="719" y="209"/>
                  <a:pt x="721" y="216"/>
                </a:cubicBezTo>
                <a:cubicBezTo>
                  <a:pt x="720" y="213"/>
                  <a:pt x="719" y="212"/>
                  <a:pt x="719" y="214"/>
                </a:cubicBezTo>
                <a:cubicBezTo>
                  <a:pt x="722" y="218"/>
                  <a:pt x="725" y="226"/>
                  <a:pt x="728" y="233"/>
                </a:cubicBezTo>
                <a:cubicBezTo>
                  <a:pt x="728" y="232"/>
                  <a:pt x="727" y="230"/>
                  <a:pt x="727" y="231"/>
                </a:cubicBezTo>
                <a:cubicBezTo>
                  <a:pt x="731" y="237"/>
                  <a:pt x="731" y="244"/>
                  <a:pt x="734" y="250"/>
                </a:cubicBezTo>
                <a:cubicBezTo>
                  <a:pt x="733" y="248"/>
                  <a:pt x="733" y="248"/>
                  <a:pt x="733" y="248"/>
                </a:cubicBezTo>
                <a:cubicBezTo>
                  <a:pt x="735" y="259"/>
                  <a:pt x="736" y="250"/>
                  <a:pt x="738" y="260"/>
                </a:cubicBezTo>
                <a:cubicBezTo>
                  <a:pt x="737" y="258"/>
                  <a:pt x="737" y="258"/>
                  <a:pt x="736" y="258"/>
                </a:cubicBezTo>
                <a:cubicBezTo>
                  <a:pt x="740" y="266"/>
                  <a:pt x="744" y="280"/>
                  <a:pt x="746" y="289"/>
                </a:cubicBezTo>
                <a:cubicBezTo>
                  <a:pt x="746" y="288"/>
                  <a:pt x="746" y="289"/>
                  <a:pt x="746" y="289"/>
                </a:cubicBezTo>
                <a:cubicBezTo>
                  <a:pt x="748" y="298"/>
                  <a:pt x="749" y="308"/>
                  <a:pt x="751" y="319"/>
                </a:cubicBezTo>
                <a:cubicBezTo>
                  <a:pt x="751" y="322"/>
                  <a:pt x="749" y="318"/>
                  <a:pt x="750" y="328"/>
                </a:cubicBezTo>
                <a:cubicBezTo>
                  <a:pt x="752" y="327"/>
                  <a:pt x="752" y="345"/>
                  <a:pt x="754" y="339"/>
                </a:cubicBezTo>
                <a:cubicBezTo>
                  <a:pt x="754" y="348"/>
                  <a:pt x="753" y="361"/>
                  <a:pt x="754" y="367"/>
                </a:cubicBezTo>
                <a:cubicBezTo>
                  <a:pt x="753" y="363"/>
                  <a:pt x="751" y="371"/>
                  <a:pt x="751" y="364"/>
                </a:cubicBezTo>
                <a:cubicBezTo>
                  <a:pt x="750" y="370"/>
                  <a:pt x="750" y="370"/>
                  <a:pt x="750" y="370"/>
                </a:cubicBezTo>
                <a:cubicBezTo>
                  <a:pt x="750" y="369"/>
                  <a:pt x="751" y="364"/>
                  <a:pt x="750" y="366"/>
                </a:cubicBezTo>
                <a:cubicBezTo>
                  <a:pt x="750" y="369"/>
                  <a:pt x="750" y="380"/>
                  <a:pt x="749" y="383"/>
                </a:cubicBezTo>
                <a:cubicBezTo>
                  <a:pt x="750" y="390"/>
                  <a:pt x="751" y="396"/>
                  <a:pt x="750" y="407"/>
                </a:cubicBezTo>
                <a:cubicBezTo>
                  <a:pt x="750" y="402"/>
                  <a:pt x="747" y="410"/>
                  <a:pt x="748" y="406"/>
                </a:cubicBezTo>
                <a:cubicBezTo>
                  <a:pt x="748" y="422"/>
                  <a:pt x="748" y="422"/>
                  <a:pt x="748" y="422"/>
                </a:cubicBezTo>
                <a:cubicBezTo>
                  <a:pt x="748" y="425"/>
                  <a:pt x="747" y="422"/>
                  <a:pt x="746" y="428"/>
                </a:cubicBezTo>
                <a:cubicBezTo>
                  <a:pt x="747" y="427"/>
                  <a:pt x="746" y="430"/>
                  <a:pt x="746" y="431"/>
                </a:cubicBezTo>
                <a:cubicBezTo>
                  <a:pt x="746" y="433"/>
                  <a:pt x="743" y="446"/>
                  <a:pt x="741" y="447"/>
                </a:cubicBezTo>
                <a:cubicBezTo>
                  <a:pt x="739" y="449"/>
                  <a:pt x="742" y="442"/>
                  <a:pt x="740" y="445"/>
                </a:cubicBezTo>
                <a:cubicBezTo>
                  <a:pt x="738" y="452"/>
                  <a:pt x="739" y="452"/>
                  <a:pt x="736" y="458"/>
                </a:cubicBezTo>
                <a:cubicBezTo>
                  <a:pt x="736" y="458"/>
                  <a:pt x="736" y="458"/>
                  <a:pt x="736" y="458"/>
                </a:cubicBezTo>
                <a:cubicBezTo>
                  <a:pt x="735" y="463"/>
                  <a:pt x="732" y="471"/>
                  <a:pt x="735" y="467"/>
                </a:cubicBezTo>
                <a:cubicBezTo>
                  <a:pt x="736" y="464"/>
                  <a:pt x="734" y="468"/>
                  <a:pt x="736" y="463"/>
                </a:cubicBezTo>
                <a:cubicBezTo>
                  <a:pt x="736" y="467"/>
                  <a:pt x="733" y="474"/>
                  <a:pt x="730" y="480"/>
                </a:cubicBezTo>
                <a:cubicBezTo>
                  <a:pt x="731" y="478"/>
                  <a:pt x="730" y="478"/>
                  <a:pt x="730" y="477"/>
                </a:cubicBezTo>
                <a:cubicBezTo>
                  <a:pt x="728" y="486"/>
                  <a:pt x="724" y="495"/>
                  <a:pt x="720" y="504"/>
                </a:cubicBezTo>
                <a:cubicBezTo>
                  <a:pt x="720" y="505"/>
                  <a:pt x="720" y="500"/>
                  <a:pt x="721" y="499"/>
                </a:cubicBezTo>
                <a:cubicBezTo>
                  <a:pt x="714" y="510"/>
                  <a:pt x="709" y="523"/>
                  <a:pt x="702" y="531"/>
                </a:cubicBezTo>
                <a:cubicBezTo>
                  <a:pt x="702" y="530"/>
                  <a:pt x="703" y="531"/>
                  <a:pt x="703" y="531"/>
                </a:cubicBezTo>
                <a:cubicBezTo>
                  <a:pt x="699" y="536"/>
                  <a:pt x="698" y="535"/>
                  <a:pt x="696" y="539"/>
                </a:cubicBezTo>
                <a:cubicBezTo>
                  <a:pt x="695" y="539"/>
                  <a:pt x="693" y="543"/>
                  <a:pt x="691" y="546"/>
                </a:cubicBezTo>
                <a:cubicBezTo>
                  <a:pt x="690" y="549"/>
                  <a:pt x="690" y="547"/>
                  <a:pt x="692" y="544"/>
                </a:cubicBezTo>
                <a:cubicBezTo>
                  <a:pt x="689" y="549"/>
                  <a:pt x="674" y="568"/>
                  <a:pt x="663" y="576"/>
                </a:cubicBezTo>
                <a:cubicBezTo>
                  <a:pt x="664" y="577"/>
                  <a:pt x="658" y="583"/>
                  <a:pt x="656" y="585"/>
                </a:cubicBezTo>
                <a:cubicBezTo>
                  <a:pt x="656" y="584"/>
                  <a:pt x="656" y="584"/>
                  <a:pt x="656" y="584"/>
                </a:cubicBezTo>
                <a:cubicBezTo>
                  <a:pt x="654" y="585"/>
                  <a:pt x="648" y="591"/>
                  <a:pt x="647" y="590"/>
                </a:cubicBezTo>
                <a:cubicBezTo>
                  <a:pt x="643" y="596"/>
                  <a:pt x="666" y="572"/>
                  <a:pt x="660" y="579"/>
                </a:cubicBezTo>
                <a:cubicBezTo>
                  <a:pt x="657" y="580"/>
                  <a:pt x="652" y="589"/>
                  <a:pt x="652" y="586"/>
                </a:cubicBezTo>
                <a:cubicBezTo>
                  <a:pt x="647" y="591"/>
                  <a:pt x="643" y="595"/>
                  <a:pt x="638" y="598"/>
                </a:cubicBezTo>
                <a:cubicBezTo>
                  <a:pt x="639" y="597"/>
                  <a:pt x="641" y="594"/>
                  <a:pt x="637" y="597"/>
                </a:cubicBezTo>
                <a:cubicBezTo>
                  <a:pt x="630" y="602"/>
                  <a:pt x="635" y="599"/>
                  <a:pt x="630" y="604"/>
                </a:cubicBezTo>
                <a:cubicBezTo>
                  <a:pt x="626" y="607"/>
                  <a:pt x="626" y="607"/>
                  <a:pt x="626" y="607"/>
                </a:cubicBezTo>
                <a:cubicBezTo>
                  <a:pt x="627" y="608"/>
                  <a:pt x="620" y="611"/>
                  <a:pt x="623" y="610"/>
                </a:cubicBezTo>
                <a:cubicBezTo>
                  <a:pt x="622" y="610"/>
                  <a:pt x="613" y="618"/>
                  <a:pt x="612" y="616"/>
                </a:cubicBezTo>
                <a:cubicBezTo>
                  <a:pt x="613" y="614"/>
                  <a:pt x="613" y="614"/>
                  <a:pt x="613" y="614"/>
                </a:cubicBezTo>
                <a:cubicBezTo>
                  <a:pt x="610" y="616"/>
                  <a:pt x="608" y="618"/>
                  <a:pt x="606" y="620"/>
                </a:cubicBezTo>
                <a:cubicBezTo>
                  <a:pt x="605" y="621"/>
                  <a:pt x="604" y="621"/>
                  <a:pt x="604" y="621"/>
                </a:cubicBezTo>
                <a:cubicBezTo>
                  <a:pt x="605" y="623"/>
                  <a:pt x="596" y="625"/>
                  <a:pt x="593" y="629"/>
                </a:cubicBezTo>
                <a:cubicBezTo>
                  <a:pt x="586" y="632"/>
                  <a:pt x="575" y="638"/>
                  <a:pt x="571" y="638"/>
                </a:cubicBezTo>
                <a:cubicBezTo>
                  <a:pt x="565" y="641"/>
                  <a:pt x="560" y="644"/>
                  <a:pt x="554" y="647"/>
                </a:cubicBezTo>
                <a:cubicBezTo>
                  <a:pt x="555" y="646"/>
                  <a:pt x="557" y="645"/>
                  <a:pt x="557" y="645"/>
                </a:cubicBezTo>
                <a:cubicBezTo>
                  <a:pt x="553" y="646"/>
                  <a:pt x="552" y="647"/>
                  <a:pt x="548" y="648"/>
                </a:cubicBezTo>
                <a:cubicBezTo>
                  <a:pt x="549" y="648"/>
                  <a:pt x="539" y="650"/>
                  <a:pt x="534" y="651"/>
                </a:cubicBezTo>
                <a:cubicBezTo>
                  <a:pt x="529" y="654"/>
                  <a:pt x="531" y="654"/>
                  <a:pt x="531" y="655"/>
                </a:cubicBezTo>
                <a:cubicBezTo>
                  <a:pt x="525" y="655"/>
                  <a:pt x="514" y="662"/>
                  <a:pt x="507" y="661"/>
                </a:cubicBezTo>
                <a:cubicBezTo>
                  <a:pt x="509" y="661"/>
                  <a:pt x="515" y="658"/>
                  <a:pt x="510" y="659"/>
                </a:cubicBezTo>
                <a:cubicBezTo>
                  <a:pt x="504" y="658"/>
                  <a:pt x="500" y="663"/>
                  <a:pt x="491" y="664"/>
                </a:cubicBezTo>
                <a:cubicBezTo>
                  <a:pt x="493" y="665"/>
                  <a:pt x="493" y="665"/>
                  <a:pt x="493" y="665"/>
                </a:cubicBezTo>
                <a:cubicBezTo>
                  <a:pt x="489" y="665"/>
                  <a:pt x="480" y="669"/>
                  <a:pt x="481" y="667"/>
                </a:cubicBezTo>
                <a:cubicBezTo>
                  <a:pt x="478" y="668"/>
                  <a:pt x="470" y="669"/>
                  <a:pt x="471" y="670"/>
                </a:cubicBezTo>
                <a:cubicBezTo>
                  <a:pt x="457" y="671"/>
                  <a:pt x="435" y="675"/>
                  <a:pt x="426" y="673"/>
                </a:cubicBezTo>
                <a:cubicBezTo>
                  <a:pt x="424" y="673"/>
                  <a:pt x="419" y="673"/>
                  <a:pt x="420" y="674"/>
                </a:cubicBezTo>
                <a:cubicBezTo>
                  <a:pt x="423" y="675"/>
                  <a:pt x="425" y="673"/>
                  <a:pt x="426" y="674"/>
                </a:cubicBezTo>
                <a:cubicBezTo>
                  <a:pt x="424" y="674"/>
                  <a:pt x="424" y="674"/>
                  <a:pt x="424" y="675"/>
                </a:cubicBezTo>
                <a:cubicBezTo>
                  <a:pt x="419" y="674"/>
                  <a:pt x="415" y="674"/>
                  <a:pt x="420" y="673"/>
                </a:cubicBezTo>
                <a:cubicBezTo>
                  <a:pt x="409" y="672"/>
                  <a:pt x="409" y="676"/>
                  <a:pt x="396" y="675"/>
                </a:cubicBezTo>
                <a:cubicBezTo>
                  <a:pt x="396" y="675"/>
                  <a:pt x="395" y="674"/>
                  <a:pt x="392" y="675"/>
                </a:cubicBezTo>
                <a:cubicBezTo>
                  <a:pt x="384" y="676"/>
                  <a:pt x="384" y="676"/>
                  <a:pt x="384" y="676"/>
                </a:cubicBezTo>
                <a:cubicBezTo>
                  <a:pt x="376" y="675"/>
                  <a:pt x="380" y="674"/>
                  <a:pt x="379" y="673"/>
                </a:cubicBezTo>
                <a:cubicBezTo>
                  <a:pt x="375" y="672"/>
                  <a:pt x="369" y="672"/>
                  <a:pt x="367" y="673"/>
                </a:cubicBezTo>
                <a:cubicBezTo>
                  <a:pt x="362" y="671"/>
                  <a:pt x="362" y="671"/>
                  <a:pt x="362" y="671"/>
                </a:cubicBezTo>
                <a:cubicBezTo>
                  <a:pt x="366" y="672"/>
                  <a:pt x="358" y="671"/>
                  <a:pt x="356" y="671"/>
                </a:cubicBezTo>
                <a:cubicBezTo>
                  <a:pt x="358" y="671"/>
                  <a:pt x="358" y="671"/>
                  <a:pt x="358" y="671"/>
                </a:cubicBezTo>
                <a:cubicBezTo>
                  <a:pt x="357" y="671"/>
                  <a:pt x="352" y="670"/>
                  <a:pt x="349" y="670"/>
                </a:cubicBezTo>
                <a:cubicBezTo>
                  <a:pt x="350" y="671"/>
                  <a:pt x="355" y="672"/>
                  <a:pt x="358" y="673"/>
                </a:cubicBezTo>
                <a:cubicBezTo>
                  <a:pt x="356" y="673"/>
                  <a:pt x="352" y="672"/>
                  <a:pt x="349" y="673"/>
                </a:cubicBezTo>
                <a:cubicBezTo>
                  <a:pt x="350" y="672"/>
                  <a:pt x="342" y="671"/>
                  <a:pt x="338" y="670"/>
                </a:cubicBezTo>
                <a:cubicBezTo>
                  <a:pt x="334" y="669"/>
                  <a:pt x="334" y="671"/>
                  <a:pt x="332" y="670"/>
                </a:cubicBezTo>
                <a:cubicBezTo>
                  <a:pt x="332" y="670"/>
                  <a:pt x="326" y="669"/>
                  <a:pt x="329" y="669"/>
                </a:cubicBezTo>
                <a:cubicBezTo>
                  <a:pt x="330" y="669"/>
                  <a:pt x="332" y="670"/>
                  <a:pt x="334" y="670"/>
                </a:cubicBezTo>
                <a:cubicBezTo>
                  <a:pt x="332" y="669"/>
                  <a:pt x="332" y="668"/>
                  <a:pt x="327" y="668"/>
                </a:cubicBezTo>
                <a:cubicBezTo>
                  <a:pt x="322" y="668"/>
                  <a:pt x="327" y="671"/>
                  <a:pt x="319" y="668"/>
                </a:cubicBezTo>
                <a:cubicBezTo>
                  <a:pt x="322" y="668"/>
                  <a:pt x="322" y="668"/>
                  <a:pt x="324" y="668"/>
                </a:cubicBezTo>
                <a:cubicBezTo>
                  <a:pt x="316" y="666"/>
                  <a:pt x="316" y="666"/>
                  <a:pt x="316" y="666"/>
                </a:cubicBezTo>
                <a:cubicBezTo>
                  <a:pt x="316" y="667"/>
                  <a:pt x="316" y="667"/>
                  <a:pt x="316" y="667"/>
                </a:cubicBezTo>
                <a:cubicBezTo>
                  <a:pt x="315" y="666"/>
                  <a:pt x="316" y="667"/>
                  <a:pt x="315" y="666"/>
                </a:cubicBezTo>
                <a:cubicBezTo>
                  <a:pt x="313" y="667"/>
                  <a:pt x="304" y="664"/>
                  <a:pt x="302" y="665"/>
                </a:cubicBezTo>
                <a:cubicBezTo>
                  <a:pt x="298" y="665"/>
                  <a:pt x="294" y="663"/>
                  <a:pt x="291" y="662"/>
                </a:cubicBezTo>
                <a:cubicBezTo>
                  <a:pt x="291" y="662"/>
                  <a:pt x="291" y="662"/>
                  <a:pt x="291" y="662"/>
                </a:cubicBezTo>
                <a:cubicBezTo>
                  <a:pt x="287" y="660"/>
                  <a:pt x="281" y="659"/>
                  <a:pt x="278" y="659"/>
                </a:cubicBezTo>
                <a:cubicBezTo>
                  <a:pt x="278" y="659"/>
                  <a:pt x="278" y="659"/>
                  <a:pt x="278" y="659"/>
                </a:cubicBezTo>
                <a:cubicBezTo>
                  <a:pt x="276" y="658"/>
                  <a:pt x="270" y="656"/>
                  <a:pt x="267" y="656"/>
                </a:cubicBezTo>
                <a:cubicBezTo>
                  <a:pt x="261" y="654"/>
                  <a:pt x="266" y="652"/>
                  <a:pt x="259" y="651"/>
                </a:cubicBezTo>
                <a:cubicBezTo>
                  <a:pt x="253" y="649"/>
                  <a:pt x="249" y="650"/>
                  <a:pt x="251" y="651"/>
                </a:cubicBezTo>
                <a:cubicBezTo>
                  <a:pt x="241" y="647"/>
                  <a:pt x="229" y="644"/>
                  <a:pt x="220" y="638"/>
                </a:cubicBezTo>
                <a:cubicBezTo>
                  <a:pt x="218" y="638"/>
                  <a:pt x="219" y="639"/>
                  <a:pt x="216" y="637"/>
                </a:cubicBezTo>
                <a:cubicBezTo>
                  <a:pt x="201" y="630"/>
                  <a:pt x="183" y="623"/>
                  <a:pt x="173" y="615"/>
                </a:cubicBezTo>
                <a:cubicBezTo>
                  <a:pt x="178" y="617"/>
                  <a:pt x="174" y="614"/>
                  <a:pt x="174" y="613"/>
                </a:cubicBezTo>
                <a:cubicBezTo>
                  <a:pt x="170" y="612"/>
                  <a:pt x="171" y="610"/>
                  <a:pt x="169" y="611"/>
                </a:cubicBezTo>
                <a:cubicBezTo>
                  <a:pt x="168" y="612"/>
                  <a:pt x="168" y="612"/>
                  <a:pt x="172" y="615"/>
                </a:cubicBezTo>
                <a:cubicBezTo>
                  <a:pt x="163" y="610"/>
                  <a:pt x="150" y="602"/>
                  <a:pt x="146" y="598"/>
                </a:cubicBezTo>
                <a:cubicBezTo>
                  <a:pt x="148" y="600"/>
                  <a:pt x="146" y="599"/>
                  <a:pt x="144" y="598"/>
                </a:cubicBezTo>
                <a:cubicBezTo>
                  <a:pt x="146" y="597"/>
                  <a:pt x="140" y="593"/>
                  <a:pt x="136" y="590"/>
                </a:cubicBezTo>
                <a:cubicBezTo>
                  <a:pt x="134" y="590"/>
                  <a:pt x="134" y="590"/>
                  <a:pt x="134" y="590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0" y="586"/>
                  <a:pt x="129" y="587"/>
                  <a:pt x="125" y="583"/>
                </a:cubicBezTo>
                <a:cubicBezTo>
                  <a:pt x="125" y="583"/>
                  <a:pt x="125" y="582"/>
                  <a:pt x="125" y="581"/>
                </a:cubicBezTo>
                <a:cubicBezTo>
                  <a:pt x="120" y="578"/>
                  <a:pt x="113" y="574"/>
                  <a:pt x="109" y="569"/>
                </a:cubicBezTo>
                <a:cubicBezTo>
                  <a:pt x="106" y="565"/>
                  <a:pt x="106" y="565"/>
                  <a:pt x="106" y="565"/>
                </a:cubicBezTo>
                <a:cubicBezTo>
                  <a:pt x="104" y="563"/>
                  <a:pt x="100" y="561"/>
                  <a:pt x="103" y="564"/>
                </a:cubicBezTo>
                <a:cubicBezTo>
                  <a:pt x="96" y="556"/>
                  <a:pt x="91" y="551"/>
                  <a:pt x="90" y="548"/>
                </a:cubicBezTo>
                <a:cubicBezTo>
                  <a:pt x="75" y="537"/>
                  <a:pt x="58" y="516"/>
                  <a:pt x="47" y="498"/>
                </a:cubicBezTo>
                <a:cubicBezTo>
                  <a:pt x="48" y="498"/>
                  <a:pt x="48" y="498"/>
                  <a:pt x="48" y="498"/>
                </a:cubicBezTo>
                <a:cubicBezTo>
                  <a:pt x="46" y="493"/>
                  <a:pt x="46" y="496"/>
                  <a:pt x="44" y="492"/>
                </a:cubicBezTo>
                <a:cubicBezTo>
                  <a:pt x="46" y="494"/>
                  <a:pt x="43" y="488"/>
                  <a:pt x="46" y="491"/>
                </a:cubicBezTo>
                <a:cubicBezTo>
                  <a:pt x="42" y="484"/>
                  <a:pt x="40" y="483"/>
                  <a:pt x="37" y="478"/>
                </a:cubicBezTo>
                <a:cubicBezTo>
                  <a:pt x="36" y="478"/>
                  <a:pt x="39" y="482"/>
                  <a:pt x="38" y="482"/>
                </a:cubicBezTo>
                <a:cubicBezTo>
                  <a:pt x="37" y="481"/>
                  <a:pt x="33" y="471"/>
                  <a:pt x="31" y="471"/>
                </a:cubicBezTo>
                <a:cubicBezTo>
                  <a:pt x="31" y="469"/>
                  <a:pt x="32" y="470"/>
                  <a:pt x="34" y="470"/>
                </a:cubicBezTo>
                <a:cubicBezTo>
                  <a:pt x="31" y="466"/>
                  <a:pt x="31" y="466"/>
                  <a:pt x="31" y="466"/>
                </a:cubicBezTo>
                <a:cubicBezTo>
                  <a:pt x="29" y="460"/>
                  <a:pt x="40" y="477"/>
                  <a:pt x="39" y="471"/>
                </a:cubicBezTo>
                <a:cubicBezTo>
                  <a:pt x="36" y="467"/>
                  <a:pt x="36" y="467"/>
                  <a:pt x="36" y="467"/>
                </a:cubicBezTo>
                <a:cubicBezTo>
                  <a:pt x="36" y="462"/>
                  <a:pt x="43" y="477"/>
                  <a:pt x="38" y="466"/>
                </a:cubicBezTo>
                <a:cubicBezTo>
                  <a:pt x="36" y="462"/>
                  <a:pt x="32" y="459"/>
                  <a:pt x="33" y="463"/>
                </a:cubicBezTo>
                <a:cubicBezTo>
                  <a:pt x="29" y="454"/>
                  <a:pt x="28" y="461"/>
                  <a:pt x="24" y="450"/>
                </a:cubicBezTo>
                <a:cubicBezTo>
                  <a:pt x="23" y="447"/>
                  <a:pt x="28" y="458"/>
                  <a:pt x="28" y="456"/>
                </a:cubicBezTo>
                <a:cubicBezTo>
                  <a:pt x="27" y="451"/>
                  <a:pt x="23" y="447"/>
                  <a:pt x="22" y="442"/>
                </a:cubicBezTo>
                <a:cubicBezTo>
                  <a:pt x="23" y="447"/>
                  <a:pt x="20" y="444"/>
                  <a:pt x="19" y="440"/>
                </a:cubicBezTo>
                <a:cubicBezTo>
                  <a:pt x="17" y="435"/>
                  <a:pt x="21" y="443"/>
                  <a:pt x="19" y="436"/>
                </a:cubicBezTo>
                <a:cubicBezTo>
                  <a:pt x="17" y="435"/>
                  <a:pt x="14" y="428"/>
                  <a:pt x="16" y="434"/>
                </a:cubicBezTo>
                <a:cubicBezTo>
                  <a:pt x="13" y="432"/>
                  <a:pt x="14" y="426"/>
                  <a:pt x="11" y="422"/>
                </a:cubicBezTo>
                <a:cubicBezTo>
                  <a:pt x="11" y="419"/>
                  <a:pt x="16" y="429"/>
                  <a:pt x="14" y="421"/>
                </a:cubicBezTo>
                <a:cubicBezTo>
                  <a:pt x="14" y="422"/>
                  <a:pt x="9" y="411"/>
                  <a:pt x="9" y="416"/>
                </a:cubicBezTo>
                <a:cubicBezTo>
                  <a:pt x="8" y="412"/>
                  <a:pt x="9" y="412"/>
                  <a:pt x="11" y="414"/>
                </a:cubicBezTo>
                <a:cubicBezTo>
                  <a:pt x="10" y="409"/>
                  <a:pt x="6" y="403"/>
                  <a:pt x="8" y="400"/>
                </a:cubicBezTo>
                <a:cubicBezTo>
                  <a:pt x="6" y="399"/>
                  <a:pt x="6" y="399"/>
                  <a:pt x="6" y="399"/>
                </a:cubicBezTo>
                <a:cubicBezTo>
                  <a:pt x="6" y="397"/>
                  <a:pt x="6" y="395"/>
                  <a:pt x="6" y="392"/>
                </a:cubicBezTo>
                <a:cubicBezTo>
                  <a:pt x="6" y="388"/>
                  <a:pt x="2" y="379"/>
                  <a:pt x="4" y="379"/>
                </a:cubicBezTo>
                <a:cubicBezTo>
                  <a:pt x="4" y="377"/>
                  <a:pt x="3" y="367"/>
                  <a:pt x="2" y="371"/>
                </a:cubicBezTo>
                <a:cubicBezTo>
                  <a:pt x="2" y="378"/>
                  <a:pt x="4" y="378"/>
                  <a:pt x="3" y="382"/>
                </a:cubicBezTo>
                <a:cubicBezTo>
                  <a:pt x="3" y="377"/>
                  <a:pt x="2" y="373"/>
                  <a:pt x="1" y="369"/>
                </a:cubicBezTo>
                <a:cubicBezTo>
                  <a:pt x="1" y="369"/>
                  <a:pt x="1" y="369"/>
                  <a:pt x="1" y="369"/>
                </a:cubicBezTo>
                <a:cubicBezTo>
                  <a:pt x="1" y="367"/>
                  <a:pt x="1" y="361"/>
                  <a:pt x="0" y="360"/>
                </a:cubicBezTo>
                <a:cubicBezTo>
                  <a:pt x="1" y="362"/>
                  <a:pt x="1" y="361"/>
                  <a:pt x="1" y="359"/>
                </a:cubicBezTo>
                <a:cubicBezTo>
                  <a:pt x="0" y="357"/>
                  <a:pt x="0" y="357"/>
                  <a:pt x="0" y="357"/>
                </a:cubicBezTo>
                <a:cubicBezTo>
                  <a:pt x="0" y="348"/>
                  <a:pt x="2" y="355"/>
                  <a:pt x="2" y="346"/>
                </a:cubicBezTo>
                <a:cubicBezTo>
                  <a:pt x="2" y="348"/>
                  <a:pt x="3" y="350"/>
                  <a:pt x="3" y="353"/>
                </a:cubicBezTo>
                <a:cubicBezTo>
                  <a:pt x="3" y="351"/>
                  <a:pt x="4" y="348"/>
                  <a:pt x="4" y="344"/>
                </a:cubicBezTo>
                <a:cubicBezTo>
                  <a:pt x="3" y="343"/>
                  <a:pt x="2" y="339"/>
                  <a:pt x="1" y="338"/>
                </a:cubicBezTo>
                <a:cubicBezTo>
                  <a:pt x="1" y="333"/>
                  <a:pt x="3" y="336"/>
                  <a:pt x="2" y="331"/>
                </a:cubicBezTo>
                <a:cubicBezTo>
                  <a:pt x="2" y="333"/>
                  <a:pt x="3" y="335"/>
                  <a:pt x="3" y="337"/>
                </a:cubicBezTo>
                <a:cubicBezTo>
                  <a:pt x="3" y="338"/>
                  <a:pt x="5" y="333"/>
                  <a:pt x="6" y="327"/>
                </a:cubicBezTo>
                <a:cubicBezTo>
                  <a:pt x="6" y="323"/>
                  <a:pt x="6" y="316"/>
                  <a:pt x="4" y="323"/>
                </a:cubicBezTo>
                <a:cubicBezTo>
                  <a:pt x="5" y="319"/>
                  <a:pt x="7" y="315"/>
                  <a:pt x="7" y="318"/>
                </a:cubicBezTo>
                <a:cubicBezTo>
                  <a:pt x="8" y="310"/>
                  <a:pt x="5" y="318"/>
                  <a:pt x="6" y="312"/>
                </a:cubicBezTo>
                <a:cubicBezTo>
                  <a:pt x="8" y="310"/>
                  <a:pt x="11" y="302"/>
                  <a:pt x="14" y="298"/>
                </a:cubicBezTo>
                <a:cubicBezTo>
                  <a:pt x="13" y="305"/>
                  <a:pt x="13" y="305"/>
                  <a:pt x="13" y="305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4" y="306"/>
                  <a:pt x="17" y="298"/>
                  <a:pt x="17" y="302"/>
                </a:cubicBezTo>
                <a:cubicBezTo>
                  <a:pt x="18" y="299"/>
                  <a:pt x="19" y="295"/>
                  <a:pt x="20" y="293"/>
                </a:cubicBezTo>
                <a:cubicBezTo>
                  <a:pt x="14" y="300"/>
                  <a:pt x="21" y="282"/>
                  <a:pt x="18" y="284"/>
                </a:cubicBezTo>
                <a:cubicBezTo>
                  <a:pt x="23" y="273"/>
                  <a:pt x="26" y="280"/>
                  <a:pt x="29" y="267"/>
                </a:cubicBezTo>
                <a:cubicBezTo>
                  <a:pt x="28" y="269"/>
                  <a:pt x="29" y="263"/>
                  <a:pt x="26" y="269"/>
                </a:cubicBezTo>
                <a:cubicBezTo>
                  <a:pt x="30" y="263"/>
                  <a:pt x="27" y="264"/>
                  <a:pt x="33" y="257"/>
                </a:cubicBezTo>
                <a:cubicBezTo>
                  <a:pt x="30" y="263"/>
                  <a:pt x="39" y="253"/>
                  <a:pt x="34" y="261"/>
                </a:cubicBezTo>
                <a:cubicBezTo>
                  <a:pt x="34" y="260"/>
                  <a:pt x="31" y="265"/>
                  <a:pt x="30" y="266"/>
                </a:cubicBezTo>
                <a:cubicBezTo>
                  <a:pt x="32" y="264"/>
                  <a:pt x="32" y="268"/>
                  <a:pt x="36" y="262"/>
                </a:cubicBezTo>
                <a:cubicBezTo>
                  <a:pt x="38" y="258"/>
                  <a:pt x="42" y="253"/>
                  <a:pt x="41" y="253"/>
                </a:cubicBezTo>
                <a:cubicBezTo>
                  <a:pt x="39" y="252"/>
                  <a:pt x="36" y="259"/>
                  <a:pt x="37" y="255"/>
                </a:cubicBezTo>
                <a:cubicBezTo>
                  <a:pt x="43" y="248"/>
                  <a:pt x="45" y="248"/>
                  <a:pt x="46" y="243"/>
                </a:cubicBezTo>
                <a:cubicBezTo>
                  <a:pt x="42" y="248"/>
                  <a:pt x="40" y="249"/>
                  <a:pt x="40" y="248"/>
                </a:cubicBezTo>
                <a:cubicBezTo>
                  <a:pt x="44" y="242"/>
                  <a:pt x="44" y="242"/>
                  <a:pt x="44" y="242"/>
                </a:cubicBezTo>
                <a:cubicBezTo>
                  <a:pt x="43" y="244"/>
                  <a:pt x="43" y="244"/>
                  <a:pt x="43" y="244"/>
                </a:cubicBezTo>
                <a:cubicBezTo>
                  <a:pt x="51" y="236"/>
                  <a:pt x="44" y="240"/>
                  <a:pt x="52" y="233"/>
                </a:cubicBezTo>
                <a:cubicBezTo>
                  <a:pt x="56" y="230"/>
                  <a:pt x="56" y="230"/>
                  <a:pt x="56" y="230"/>
                </a:cubicBezTo>
                <a:cubicBezTo>
                  <a:pt x="56" y="233"/>
                  <a:pt x="45" y="241"/>
                  <a:pt x="48" y="241"/>
                </a:cubicBezTo>
                <a:cubicBezTo>
                  <a:pt x="53" y="236"/>
                  <a:pt x="54" y="233"/>
                  <a:pt x="59" y="229"/>
                </a:cubicBezTo>
                <a:cubicBezTo>
                  <a:pt x="58" y="230"/>
                  <a:pt x="56" y="232"/>
                  <a:pt x="56" y="233"/>
                </a:cubicBezTo>
                <a:cubicBezTo>
                  <a:pt x="57" y="231"/>
                  <a:pt x="61" y="232"/>
                  <a:pt x="67" y="224"/>
                </a:cubicBezTo>
                <a:cubicBezTo>
                  <a:pt x="70" y="220"/>
                  <a:pt x="68" y="222"/>
                  <a:pt x="67" y="222"/>
                </a:cubicBezTo>
                <a:cubicBezTo>
                  <a:pt x="75" y="214"/>
                  <a:pt x="77" y="211"/>
                  <a:pt x="83" y="207"/>
                </a:cubicBezTo>
                <a:cubicBezTo>
                  <a:pt x="83" y="209"/>
                  <a:pt x="93" y="199"/>
                  <a:pt x="87" y="206"/>
                </a:cubicBezTo>
                <a:cubicBezTo>
                  <a:pt x="84" y="207"/>
                  <a:pt x="72" y="217"/>
                  <a:pt x="70" y="221"/>
                </a:cubicBezTo>
                <a:cubicBezTo>
                  <a:pt x="74" y="220"/>
                  <a:pt x="63" y="226"/>
                  <a:pt x="63" y="230"/>
                </a:cubicBezTo>
                <a:cubicBezTo>
                  <a:pt x="69" y="224"/>
                  <a:pt x="70" y="225"/>
                  <a:pt x="72" y="225"/>
                </a:cubicBezTo>
                <a:cubicBezTo>
                  <a:pt x="74" y="224"/>
                  <a:pt x="76" y="222"/>
                  <a:pt x="77" y="221"/>
                </a:cubicBezTo>
                <a:cubicBezTo>
                  <a:pt x="77" y="219"/>
                  <a:pt x="74" y="221"/>
                  <a:pt x="73" y="220"/>
                </a:cubicBezTo>
                <a:cubicBezTo>
                  <a:pt x="81" y="214"/>
                  <a:pt x="88" y="208"/>
                  <a:pt x="91" y="204"/>
                </a:cubicBezTo>
                <a:cubicBezTo>
                  <a:pt x="94" y="203"/>
                  <a:pt x="94" y="204"/>
                  <a:pt x="91" y="206"/>
                </a:cubicBezTo>
                <a:cubicBezTo>
                  <a:pt x="100" y="199"/>
                  <a:pt x="111" y="193"/>
                  <a:pt x="120" y="187"/>
                </a:cubicBezTo>
                <a:cubicBezTo>
                  <a:pt x="113" y="189"/>
                  <a:pt x="130" y="181"/>
                  <a:pt x="125" y="182"/>
                </a:cubicBezTo>
                <a:cubicBezTo>
                  <a:pt x="120" y="184"/>
                  <a:pt x="115" y="186"/>
                  <a:pt x="117" y="183"/>
                </a:cubicBezTo>
                <a:cubicBezTo>
                  <a:pt x="121" y="182"/>
                  <a:pt x="118" y="184"/>
                  <a:pt x="119" y="184"/>
                </a:cubicBezTo>
                <a:cubicBezTo>
                  <a:pt x="123" y="180"/>
                  <a:pt x="126" y="182"/>
                  <a:pt x="130" y="178"/>
                </a:cubicBezTo>
                <a:cubicBezTo>
                  <a:pt x="121" y="184"/>
                  <a:pt x="129" y="181"/>
                  <a:pt x="128" y="183"/>
                </a:cubicBezTo>
                <a:cubicBezTo>
                  <a:pt x="134" y="179"/>
                  <a:pt x="128" y="184"/>
                  <a:pt x="135" y="181"/>
                </a:cubicBezTo>
                <a:cubicBezTo>
                  <a:pt x="141" y="176"/>
                  <a:pt x="149" y="171"/>
                  <a:pt x="156" y="167"/>
                </a:cubicBezTo>
                <a:cubicBezTo>
                  <a:pt x="166" y="164"/>
                  <a:pt x="180" y="156"/>
                  <a:pt x="189" y="152"/>
                </a:cubicBezTo>
                <a:cubicBezTo>
                  <a:pt x="194" y="151"/>
                  <a:pt x="191" y="154"/>
                  <a:pt x="196" y="152"/>
                </a:cubicBezTo>
                <a:cubicBezTo>
                  <a:pt x="202" y="150"/>
                  <a:pt x="192" y="152"/>
                  <a:pt x="200" y="150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2" y="149"/>
                  <a:pt x="216" y="145"/>
                  <a:pt x="218" y="142"/>
                </a:cubicBezTo>
                <a:cubicBezTo>
                  <a:pt x="216" y="145"/>
                  <a:pt x="216" y="145"/>
                  <a:pt x="216" y="145"/>
                </a:cubicBezTo>
                <a:cubicBezTo>
                  <a:pt x="217" y="144"/>
                  <a:pt x="219" y="143"/>
                  <a:pt x="220" y="143"/>
                </a:cubicBezTo>
                <a:cubicBezTo>
                  <a:pt x="220" y="143"/>
                  <a:pt x="222" y="143"/>
                  <a:pt x="220" y="144"/>
                </a:cubicBezTo>
                <a:cubicBezTo>
                  <a:pt x="225" y="144"/>
                  <a:pt x="231" y="140"/>
                  <a:pt x="237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42" y="134"/>
                  <a:pt x="249" y="133"/>
                  <a:pt x="259" y="129"/>
                </a:cubicBezTo>
                <a:cubicBezTo>
                  <a:pt x="259" y="131"/>
                  <a:pt x="259" y="131"/>
                  <a:pt x="259" y="131"/>
                </a:cubicBezTo>
                <a:cubicBezTo>
                  <a:pt x="265" y="128"/>
                  <a:pt x="265" y="128"/>
                  <a:pt x="265" y="128"/>
                </a:cubicBezTo>
                <a:cubicBezTo>
                  <a:pt x="263" y="130"/>
                  <a:pt x="269" y="129"/>
                  <a:pt x="272" y="127"/>
                </a:cubicBezTo>
                <a:cubicBezTo>
                  <a:pt x="257" y="134"/>
                  <a:pt x="257" y="134"/>
                  <a:pt x="257" y="134"/>
                </a:cubicBezTo>
                <a:cubicBezTo>
                  <a:pt x="253" y="135"/>
                  <a:pt x="262" y="131"/>
                  <a:pt x="259" y="131"/>
                </a:cubicBezTo>
                <a:cubicBezTo>
                  <a:pt x="256" y="131"/>
                  <a:pt x="247" y="134"/>
                  <a:pt x="246" y="136"/>
                </a:cubicBezTo>
                <a:cubicBezTo>
                  <a:pt x="250" y="135"/>
                  <a:pt x="250" y="134"/>
                  <a:pt x="252" y="133"/>
                </a:cubicBezTo>
                <a:cubicBezTo>
                  <a:pt x="254" y="134"/>
                  <a:pt x="249" y="136"/>
                  <a:pt x="246" y="138"/>
                </a:cubicBezTo>
                <a:cubicBezTo>
                  <a:pt x="248" y="137"/>
                  <a:pt x="251" y="136"/>
                  <a:pt x="251" y="136"/>
                </a:cubicBezTo>
                <a:cubicBezTo>
                  <a:pt x="248" y="138"/>
                  <a:pt x="244" y="139"/>
                  <a:pt x="238" y="141"/>
                </a:cubicBezTo>
                <a:cubicBezTo>
                  <a:pt x="242" y="139"/>
                  <a:pt x="236" y="141"/>
                  <a:pt x="237" y="140"/>
                </a:cubicBezTo>
                <a:cubicBezTo>
                  <a:pt x="237" y="141"/>
                  <a:pt x="232" y="144"/>
                  <a:pt x="225" y="146"/>
                </a:cubicBezTo>
                <a:cubicBezTo>
                  <a:pt x="219" y="146"/>
                  <a:pt x="211" y="152"/>
                  <a:pt x="203" y="155"/>
                </a:cubicBezTo>
                <a:cubicBezTo>
                  <a:pt x="206" y="152"/>
                  <a:pt x="210" y="150"/>
                  <a:pt x="215" y="147"/>
                </a:cubicBezTo>
                <a:cubicBezTo>
                  <a:pt x="209" y="148"/>
                  <a:pt x="209" y="149"/>
                  <a:pt x="203" y="151"/>
                </a:cubicBezTo>
                <a:cubicBezTo>
                  <a:pt x="201" y="153"/>
                  <a:pt x="200" y="155"/>
                  <a:pt x="194" y="158"/>
                </a:cubicBezTo>
                <a:cubicBezTo>
                  <a:pt x="193" y="157"/>
                  <a:pt x="193" y="157"/>
                  <a:pt x="193" y="157"/>
                </a:cubicBezTo>
                <a:cubicBezTo>
                  <a:pt x="187" y="160"/>
                  <a:pt x="188" y="162"/>
                  <a:pt x="180" y="165"/>
                </a:cubicBezTo>
                <a:cubicBezTo>
                  <a:pt x="167" y="170"/>
                  <a:pt x="153" y="177"/>
                  <a:pt x="144" y="182"/>
                </a:cubicBezTo>
                <a:cubicBezTo>
                  <a:pt x="143" y="181"/>
                  <a:pt x="143" y="181"/>
                  <a:pt x="143" y="181"/>
                </a:cubicBezTo>
                <a:cubicBezTo>
                  <a:pt x="138" y="186"/>
                  <a:pt x="125" y="191"/>
                  <a:pt x="119" y="197"/>
                </a:cubicBezTo>
                <a:cubicBezTo>
                  <a:pt x="107" y="203"/>
                  <a:pt x="95" y="214"/>
                  <a:pt x="88" y="217"/>
                </a:cubicBezTo>
                <a:cubicBezTo>
                  <a:pt x="69" y="233"/>
                  <a:pt x="55" y="249"/>
                  <a:pt x="41" y="269"/>
                </a:cubicBezTo>
                <a:cubicBezTo>
                  <a:pt x="42" y="265"/>
                  <a:pt x="42" y="265"/>
                  <a:pt x="42" y="265"/>
                </a:cubicBezTo>
                <a:cubicBezTo>
                  <a:pt x="40" y="269"/>
                  <a:pt x="40" y="267"/>
                  <a:pt x="37" y="271"/>
                </a:cubicBezTo>
                <a:cubicBezTo>
                  <a:pt x="41" y="267"/>
                  <a:pt x="35" y="277"/>
                  <a:pt x="35" y="280"/>
                </a:cubicBezTo>
                <a:cubicBezTo>
                  <a:pt x="28" y="289"/>
                  <a:pt x="23" y="303"/>
                  <a:pt x="22" y="312"/>
                </a:cubicBezTo>
                <a:cubicBezTo>
                  <a:pt x="21" y="313"/>
                  <a:pt x="21" y="313"/>
                  <a:pt x="21" y="313"/>
                </a:cubicBezTo>
                <a:cubicBezTo>
                  <a:pt x="19" y="322"/>
                  <a:pt x="16" y="334"/>
                  <a:pt x="15" y="346"/>
                </a:cubicBezTo>
                <a:cubicBezTo>
                  <a:pt x="14" y="347"/>
                  <a:pt x="13" y="350"/>
                  <a:pt x="13" y="353"/>
                </a:cubicBezTo>
                <a:cubicBezTo>
                  <a:pt x="15" y="360"/>
                  <a:pt x="14" y="364"/>
                  <a:pt x="16" y="373"/>
                </a:cubicBezTo>
                <a:cubicBezTo>
                  <a:pt x="17" y="380"/>
                  <a:pt x="18" y="392"/>
                  <a:pt x="19" y="399"/>
                </a:cubicBezTo>
                <a:cubicBezTo>
                  <a:pt x="27" y="425"/>
                  <a:pt x="37" y="452"/>
                  <a:pt x="51" y="476"/>
                </a:cubicBezTo>
                <a:cubicBezTo>
                  <a:pt x="51" y="478"/>
                  <a:pt x="51" y="478"/>
                  <a:pt x="51" y="478"/>
                </a:cubicBezTo>
                <a:cubicBezTo>
                  <a:pt x="67" y="501"/>
                  <a:pt x="86" y="529"/>
                  <a:pt x="104" y="545"/>
                </a:cubicBezTo>
                <a:cubicBezTo>
                  <a:pt x="101" y="544"/>
                  <a:pt x="101" y="544"/>
                  <a:pt x="101" y="544"/>
                </a:cubicBezTo>
                <a:cubicBezTo>
                  <a:pt x="105" y="550"/>
                  <a:pt x="113" y="556"/>
                  <a:pt x="113" y="553"/>
                </a:cubicBezTo>
                <a:cubicBezTo>
                  <a:pt x="117" y="559"/>
                  <a:pt x="127" y="565"/>
                  <a:pt x="129" y="569"/>
                </a:cubicBezTo>
                <a:cubicBezTo>
                  <a:pt x="135" y="574"/>
                  <a:pt x="137" y="574"/>
                  <a:pt x="142" y="578"/>
                </a:cubicBezTo>
                <a:cubicBezTo>
                  <a:pt x="154" y="588"/>
                  <a:pt x="159" y="590"/>
                  <a:pt x="171" y="598"/>
                </a:cubicBezTo>
                <a:cubicBezTo>
                  <a:pt x="168" y="596"/>
                  <a:pt x="168" y="596"/>
                  <a:pt x="168" y="596"/>
                </a:cubicBezTo>
                <a:cubicBezTo>
                  <a:pt x="166" y="596"/>
                  <a:pt x="166" y="596"/>
                  <a:pt x="169" y="598"/>
                </a:cubicBezTo>
                <a:cubicBezTo>
                  <a:pt x="173" y="600"/>
                  <a:pt x="185" y="609"/>
                  <a:pt x="182" y="604"/>
                </a:cubicBezTo>
                <a:cubicBezTo>
                  <a:pt x="194" y="613"/>
                  <a:pt x="213" y="620"/>
                  <a:pt x="226" y="627"/>
                </a:cubicBezTo>
                <a:cubicBezTo>
                  <a:pt x="225" y="626"/>
                  <a:pt x="229" y="627"/>
                  <a:pt x="230" y="628"/>
                </a:cubicBezTo>
                <a:cubicBezTo>
                  <a:pt x="243" y="633"/>
                  <a:pt x="256" y="639"/>
                  <a:pt x="266" y="641"/>
                </a:cubicBezTo>
                <a:cubicBezTo>
                  <a:pt x="268" y="642"/>
                  <a:pt x="262" y="641"/>
                  <a:pt x="268" y="642"/>
                </a:cubicBezTo>
                <a:cubicBezTo>
                  <a:pt x="271" y="643"/>
                  <a:pt x="268" y="642"/>
                  <a:pt x="272" y="642"/>
                </a:cubicBezTo>
                <a:cubicBezTo>
                  <a:pt x="293" y="648"/>
                  <a:pt x="314" y="655"/>
                  <a:pt x="333" y="657"/>
                </a:cubicBezTo>
                <a:cubicBezTo>
                  <a:pt x="368" y="661"/>
                  <a:pt x="405" y="663"/>
                  <a:pt x="438" y="660"/>
                </a:cubicBezTo>
                <a:cubicBezTo>
                  <a:pt x="438" y="660"/>
                  <a:pt x="438" y="660"/>
                  <a:pt x="438" y="660"/>
                </a:cubicBezTo>
                <a:cubicBezTo>
                  <a:pt x="449" y="658"/>
                  <a:pt x="464" y="659"/>
                  <a:pt x="472" y="655"/>
                </a:cubicBezTo>
                <a:cubicBezTo>
                  <a:pt x="475" y="655"/>
                  <a:pt x="482" y="653"/>
                  <a:pt x="481" y="655"/>
                </a:cubicBezTo>
                <a:cubicBezTo>
                  <a:pt x="489" y="652"/>
                  <a:pt x="505" y="650"/>
                  <a:pt x="517" y="645"/>
                </a:cubicBezTo>
                <a:cubicBezTo>
                  <a:pt x="516" y="645"/>
                  <a:pt x="515" y="646"/>
                  <a:pt x="514" y="646"/>
                </a:cubicBezTo>
                <a:cubicBezTo>
                  <a:pt x="527" y="644"/>
                  <a:pt x="537" y="639"/>
                  <a:pt x="551" y="634"/>
                </a:cubicBezTo>
                <a:cubicBezTo>
                  <a:pt x="549" y="635"/>
                  <a:pt x="547" y="636"/>
                  <a:pt x="547" y="637"/>
                </a:cubicBezTo>
                <a:cubicBezTo>
                  <a:pt x="552" y="636"/>
                  <a:pt x="558" y="630"/>
                  <a:pt x="561" y="631"/>
                </a:cubicBezTo>
                <a:cubicBezTo>
                  <a:pt x="564" y="630"/>
                  <a:pt x="563" y="629"/>
                  <a:pt x="561" y="630"/>
                </a:cubicBezTo>
                <a:cubicBezTo>
                  <a:pt x="589" y="619"/>
                  <a:pt x="616" y="601"/>
                  <a:pt x="640" y="581"/>
                </a:cubicBezTo>
                <a:cubicBezTo>
                  <a:pt x="657" y="567"/>
                  <a:pt x="643" y="583"/>
                  <a:pt x="655" y="570"/>
                </a:cubicBezTo>
                <a:cubicBezTo>
                  <a:pt x="657" y="569"/>
                  <a:pt x="655" y="568"/>
                  <a:pt x="656" y="568"/>
                </a:cubicBezTo>
                <a:cubicBezTo>
                  <a:pt x="660" y="563"/>
                  <a:pt x="665" y="563"/>
                  <a:pt x="668" y="558"/>
                </a:cubicBezTo>
                <a:cubicBezTo>
                  <a:pt x="665" y="559"/>
                  <a:pt x="669" y="556"/>
                  <a:pt x="669" y="555"/>
                </a:cubicBezTo>
                <a:cubicBezTo>
                  <a:pt x="678" y="545"/>
                  <a:pt x="682" y="544"/>
                  <a:pt x="687" y="535"/>
                </a:cubicBezTo>
                <a:cubicBezTo>
                  <a:pt x="687" y="536"/>
                  <a:pt x="687" y="536"/>
                  <a:pt x="687" y="536"/>
                </a:cubicBezTo>
                <a:cubicBezTo>
                  <a:pt x="693" y="525"/>
                  <a:pt x="702" y="513"/>
                  <a:pt x="706" y="503"/>
                </a:cubicBezTo>
                <a:cubicBezTo>
                  <a:pt x="740" y="442"/>
                  <a:pt x="749" y="372"/>
                  <a:pt x="737" y="306"/>
                </a:cubicBezTo>
                <a:cubicBezTo>
                  <a:pt x="727" y="240"/>
                  <a:pt x="696" y="180"/>
                  <a:pt x="652" y="128"/>
                </a:cubicBezTo>
                <a:cubicBezTo>
                  <a:pt x="643" y="115"/>
                  <a:pt x="642" y="114"/>
                  <a:pt x="629" y="103"/>
                </a:cubicBezTo>
                <a:cubicBezTo>
                  <a:pt x="629" y="103"/>
                  <a:pt x="630" y="104"/>
                  <a:pt x="629" y="103"/>
                </a:cubicBezTo>
                <a:cubicBezTo>
                  <a:pt x="628" y="103"/>
                  <a:pt x="620" y="94"/>
                  <a:pt x="618" y="94"/>
                </a:cubicBezTo>
                <a:cubicBezTo>
                  <a:pt x="599" y="78"/>
                  <a:pt x="580" y="65"/>
                  <a:pt x="557" y="51"/>
                </a:cubicBezTo>
                <a:cubicBezTo>
                  <a:pt x="561" y="53"/>
                  <a:pt x="563" y="53"/>
                  <a:pt x="559" y="51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1" y="47"/>
                  <a:pt x="547" y="46"/>
                  <a:pt x="550" y="48"/>
                </a:cubicBezTo>
                <a:cubicBezTo>
                  <a:pt x="493" y="18"/>
                  <a:pt x="429" y="3"/>
                  <a:pt x="366" y="12"/>
                </a:cubicBezTo>
                <a:cubicBezTo>
                  <a:pt x="350" y="13"/>
                  <a:pt x="330" y="19"/>
                  <a:pt x="314" y="24"/>
                </a:cubicBezTo>
                <a:cubicBezTo>
                  <a:pt x="267" y="37"/>
                  <a:pt x="226" y="57"/>
                  <a:pt x="187" y="87"/>
                </a:cubicBezTo>
                <a:cubicBezTo>
                  <a:pt x="187" y="87"/>
                  <a:pt x="190" y="80"/>
                  <a:pt x="206" y="6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/>
          <a:p>
            <a:pPr algn="ctr" defTabSz="1371600"/>
            <a:endParaRPr lang="pl-PL" sz="4800" b="1">
              <a:solidFill>
                <a:prstClr val="black"/>
              </a:solidFill>
              <a:latin typeface="Stu Print Sl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0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AC13978-29C9-69A6-6E43-C6DEDA866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1714584"/>
            <a:ext cx="5430294" cy="767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860A49A-8B29-A1B2-6CEC-203B22001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714584"/>
            <a:ext cx="5612472" cy="785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040" y="232574"/>
            <a:ext cx="16421100" cy="1457325"/>
          </a:xfrm>
        </p:spPr>
        <p:txBody>
          <a:bodyPr>
            <a:normAutofit/>
          </a:bodyPr>
          <a:lstStyle/>
          <a:p>
            <a:r>
              <a:rPr lang="pl-PL" sz="4500"/>
              <a:t>Kodowanie arkuszy </a:t>
            </a:r>
            <a:br>
              <a:rPr lang="pl-PL" sz="4500"/>
            </a:br>
            <a:r>
              <a:rPr lang="pl-PL" sz="4500"/>
              <a:t>przez zespół nadzorujący w przypadku dostosowań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019C922-C6C6-447A-B0CA-6855B354A709}"/>
              </a:ext>
            </a:extLst>
          </p:cNvPr>
          <p:cNvSpPr>
            <a:spLocks/>
          </p:cNvSpPr>
          <p:nvPr/>
        </p:nvSpPr>
        <p:spPr bwMode="auto">
          <a:xfrm flipH="1">
            <a:off x="9614079" y="2171700"/>
            <a:ext cx="5430294" cy="1905001"/>
          </a:xfrm>
          <a:custGeom>
            <a:avLst/>
            <a:gdLst/>
            <a:ahLst/>
            <a:cxnLst>
              <a:cxn ang="0">
                <a:pos x="417" y="2"/>
              </a:cxn>
              <a:cxn ang="0">
                <a:pos x="482" y="11"/>
              </a:cxn>
              <a:cxn ang="0">
                <a:pos x="602" y="67"/>
              </a:cxn>
              <a:cxn ang="0">
                <a:pos x="638" y="97"/>
              </a:cxn>
              <a:cxn ang="0">
                <a:pos x="721" y="216"/>
              </a:cxn>
              <a:cxn ang="0">
                <a:pos x="738" y="260"/>
              </a:cxn>
              <a:cxn ang="0">
                <a:pos x="754" y="339"/>
              </a:cxn>
              <a:cxn ang="0">
                <a:pos x="750" y="407"/>
              </a:cxn>
              <a:cxn ang="0">
                <a:pos x="740" y="445"/>
              </a:cxn>
              <a:cxn ang="0">
                <a:pos x="730" y="477"/>
              </a:cxn>
              <a:cxn ang="0">
                <a:pos x="691" y="546"/>
              </a:cxn>
              <a:cxn ang="0">
                <a:pos x="660" y="579"/>
              </a:cxn>
              <a:cxn ang="0">
                <a:pos x="623" y="610"/>
              </a:cxn>
              <a:cxn ang="0">
                <a:pos x="571" y="638"/>
              </a:cxn>
              <a:cxn ang="0">
                <a:pos x="507" y="661"/>
              </a:cxn>
              <a:cxn ang="0">
                <a:pos x="426" y="673"/>
              </a:cxn>
              <a:cxn ang="0">
                <a:pos x="392" y="675"/>
              </a:cxn>
              <a:cxn ang="0">
                <a:pos x="358" y="671"/>
              </a:cxn>
              <a:cxn ang="0">
                <a:pos x="329" y="669"/>
              </a:cxn>
              <a:cxn ang="0">
                <a:pos x="316" y="667"/>
              </a:cxn>
              <a:cxn ang="0">
                <a:pos x="278" y="659"/>
              </a:cxn>
              <a:cxn ang="0">
                <a:pos x="173" y="615"/>
              </a:cxn>
              <a:cxn ang="0">
                <a:pos x="136" y="590"/>
              </a:cxn>
              <a:cxn ang="0">
                <a:pos x="106" y="565"/>
              </a:cxn>
              <a:cxn ang="0">
                <a:pos x="46" y="491"/>
              </a:cxn>
              <a:cxn ang="0">
                <a:pos x="39" y="471"/>
              </a:cxn>
              <a:cxn ang="0">
                <a:pos x="22" y="442"/>
              </a:cxn>
              <a:cxn ang="0">
                <a:pos x="9" y="416"/>
              </a:cxn>
              <a:cxn ang="0">
                <a:pos x="2" y="371"/>
              </a:cxn>
              <a:cxn ang="0">
                <a:pos x="0" y="357"/>
              </a:cxn>
              <a:cxn ang="0">
                <a:pos x="3" y="337"/>
              </a:cxn>
              <a:cxn ang="0">
                <a:pos x="13" y="305"/>
              </a:cxn>
              <a:cxn ang="0">
                <a:pos x="26" y="269"/>
              </a:cxn>
              <a:cxn ang="0">
                <a:pos x="37" y="255"/>
              </a:cxn>
              <a:cxn ang="0">
                <a:pos x="56" y="230"/>
              </a:cxn>
              <a:cxn ang="0">
                <a:pos x="83" y="207"/>
              </a:cxn>
              <a:cxn ang="0">
                <a:pos x="73" y="220"/>
              </a:cxn>
              <a:cxn ang="0">
                <a:pos x="119" y="184"/>
              </a:cxn>
              <a:cxn ang="0">
                <a:pos x="196" y="152"/>
              </a:cxn>
              <a:cxn ang="0">
                <a:pos x="220" y="144"/>
              </a:cxn>
              <a:cxn ang="0">
                <a:pos x="272" y="127"/>
              </a:cxn>
              <a:cxn ang="0">
                <a:pos x="251" y="136"/>
              </a:cxn>
              <a:cxn ang="0">
                <a:pos x="203" y="151"/>
              </a:cxn>
              <a:cxn ang="0">
                <a:pos x="119" y="197"/>
              </a:cxn>
              <a:cxn ang="0">
                <a:pos x="22" y="312"/>
              </a:cxn>
              <a:cxn ang="0">
                <a:pos x="51" y="476"/>
              </a:cxn>
              <a:cxn ang="0">
                <a:pos x="142" y="578"/>
              </a:cxn>
              <a:cxn ang="0">
                <a:pos x="230" y="628"/>
              </a:cxn>
              <a:cxn ang="0">
                <a:pos x="438" y="660"/>
              </a:cxn>
              <a:cxn ang="0">
                <a:pos x="547" y="637"/>
              </a:cxn>
              <a:cxn ang="0">
                <a:pos x="668" y="558"/>
              </a:cxn>
              <a:cxn ang="0">
                <a:pos x="652" y="128"/>
              </a:cxn>
              <a:cxn ang="0">
                <a:pos x="554" y="49"/>
              </a:cxn>
              <a:cxn ang="0">
                <a:pos x="206" y="68"/>
              </a:cxn>
            </a:cxnLst>
            <a:rect l="0" t="0" r="r" b="b"/>
            <a:pathLst>
              <a:path w="754" h="676">
                <a:moveTo>
                  <a:pt x="206" y="68"/>
                </a:moveTo>
                <a:cubicBezTo>
                  <a:pt x="227" y="50"/>
                  <a:pt x="259" y="36"/>
                  <a:pt x="286" y="23"/>
                </a:cubicBezTo>
                <a:cubicBezTo>
                  <a:pt x="289" y="22"/>
                  <a:pt x="286" y="25"/>
                  <a:pt x="293" y="22"/>
                </a:cubicBezTo>
                <a:cubicBezTo>
                  <a:pt x="318" y="9"/>
                  <a:pt x="363" y="0"/>
                  <a:pt x="397" y="2"/>
                </a:cubicBezTo>
                <a:cubicBezTo>
                  <a:pt x="395" y="3"/>
                  <a:pt x="395" y="3"/>
                  <a:pt x="395" y="3"/>
                </a:cubicBezTo>
                <a:cubicBezTo>
                  <a:pt x="402" y="3"/>
                  <a:pt x="410" y="1"/>
                  <a:pt x="417" y="2"/>
                </a:cubicBezTo>
                <a:cubicBezTo>
                  <a:pt x="417" y="2"/>
                  <a:pt x="414" y="2"/>
                  <a:pt x="416" y="3"/>
                </a:cubicBezTo>
                <a:cubicBezTo>
                  <a:pt x="418" y="2"/>
                  <a:pt x="429" y="3"/>
                  <a:pt x="432" y="2"/>
                </a:cubicBezTo>
                <a:cubicBezTo>
                  <a:pt x="434" y="3"/>
                  <a:pt x="434" y="4"/>
                  <a:pt x="437" y="5"/>
                </a:cubicBezTo>
                <a:cubicBezTo>
                  <a:pt x="441" y="4"/>
                  <a:pt x="441" y="4"/>
                  <a:pt x="441" y="4"/>
                </a:cubicBezTo>
                <a:cubicBezTo>
                  <a:pt x="453" y="2"/>
                  <a:pt x="468" y="8"/>
                  <a:pt x="483" y="10"/>
                </a:cubicBezTo>
                <a:cubicBezTo>
                  <a:pt x="482" y="10"/>
                  <a:pt x="481" y="10"/>
                  <a:pt x="482" y="11"/>
                </a:cubicBezTo>
                <a:cubicBezTo>
                  <a:pt x="506" y="15"/>
                  <a:pt x="534" y="27"/>
                  <a:pt x="558" y="40"/>
                </a:cubicBezTo>
                <a:cubicBezTo>
                  <a:pt x="557" y="40"/>
                  <a:pt x="556" y="40"/>
                  <a:pt x="557" y="41"/>
                </a:cubicBezTo>
                <a:cubicBezTo>
                  <a:pt x="559" y="40"/>
                  <a:pt x="566" y="44"/>
                  <a:pt x="572" y="48"/>
                </a:cubicBezTo>
                <a:cubicBezTo>
                  <a:pt x="574" y="51"/>
                  <a:pt x="584" y="54"/>
                  <a:pt x="591" y="59"/>
                </a:cubicBezTo>
                <a:cubicBezTo>
                  <a:pt x="590" y="59"/>
                  <a:pt x="590" y="59"/>
                  <a:pt x="590" y="59"/>
                </a:cubicBezTo>
                <a:cubicBezTo>
                  <a:pt x="596" y="61"/>
                  <a:pt x="597" y="65"/>
                  <a:pt x="602" y="67"/>
                </a:cubicBezTo>
                <a:cubicBezTo>
                  <a:pt x="605" y="70"/>
                  <a:pt x="605" y="70"/>
                  <a:pt x="605" y="70"/>
                </a:cubicBezTo>
                <a:cubicBezTo>
                  <a:pt x="608" y="70"/>
                  <a:pt x="611" y="76"/>
                  <a:pt x="616" y="79"/>
                </a:cubicBezTo>
                <a:cubicBezTo>
                  <a:pt x="616" y="78"/>
                  <a:pt x="616" y="78"/>
                  <a:pt x="616" y="78"/>
                </a:cubicBezTo>
                <a:cubicBezTo>
                  <a:pt x="620" y="81"/>
                  <a:pt x="622" y="84"/>
                  <a:pt x="625" y="86"/>
                </a:cubicBezTo>
                <a:cubicBezTo>
                  <a:pt x="625" y="87"/>
                  <a:pt x="625" y="87"/>
                  <a:pt x="625" y="87"/>
                </a:cubicBezTo>
                <a:cubicBezTo>
                  <a:pt x="634" y="93"/>
                  <a:pt x="637" y="99"/>
                  <a:pt x="638" y="97"/>
                </a:cubicBezTo>
                <a:cubicBezTo>
                  <a:pt x="640" y="101"/>
                  <a:pt x="630" y="91"/>
                  <a:pt x="634" y="96"/>
                </a:cubicBezTo>
                <a:cubicBezTo>
                  <a:pt x="660" y="119"/>
                  <a:pt x="684" y="147"/>
                  <a:pt x="702" y="178"/>
                </a:cubicBezTo>
                <a:cubicBezTo>
                  <a:pt x="703" y="182"/>
                  <a:pt x="704" y="184"/>
                  <a:pt x="704" y="185"/>
                </a:cubicBezTo>
                <a:cubicBezTo>
                  <a:pt x="706" y="188"/>
                  <a:pt x="711" y="197"/>
                  <a:pt x="713" y="199"/>
                </a:cubicBezTo>
                <a:cubicBezTo>
                  <a:pt x="713" y="198"/>
                  <a:pt x="714" y="201"/>
                  <a:pt x="714" y="203"/>
                </a:cubicBezTo>
                <a:cubicBezTo>
                  <a:pt x="717" y="209"/>
                  <a:pt x="719" y="209"/>
                  <a:pt x="721" y="216"/>
                </a:cubicBezTo>
                <a:cubicBezTo>
                  <a:pt x="720" y="213"/>
                  <a:pt x="719" y="212"/>
                  <a:pt x="719" y="214"/>
                </a:cubicBezTo>
                <a:cubicBezTo>
                  <a:pt x="722" y="218"/>
                  <a:pt x="725" y="226"/>
                  <a:pt x="728" y="233"/>
                </a:cubicBezTo>
                <a:cubicBezTo>
                  <a:pt x="728" y="232"/>
                  <a:pt x="727" y="230"/>
                  <a:pt x="727" y="231"/>
                </a:cubicBezTo>
                <a:cubicBezTo>
                  <a:pt x="731" y="237"/>
                  <a:pt x="731" y="244"/>
                  <a:pt x="734" y="250"/>
                </a:cubicBezTo>
                <a:cubicBezTo>
                  <a:pt x="733" y="248"/>
                  <a:pt x="733" y="248"/>
                  <a:pt x="733" y="248"/>
                </a:cubicBezTo>
                <a:cubicBezTo>
                  <a:pt x="735" y="259"/>
                  <a:pt x="736" y="250"/>
                  <a:pt x="738" y="260"/>
                </a:cubicBezTo>
                <a:cubicBezTo>
                  <a:pt x="737" y="258"/>
                  <a:pt x="737" y="258"/>
                  <a:pt x="736" y="258"/>
                </a:cubicBezTo>
                <a:cubicBezTo>
                  <a:pt x="740" y="266"/>
                  <a:pt x="744" y="280"/>
                  <a:pt x="746" y="289"/>
                </a:cubicBezTo>
                <a:cubicBezTo>
                  <a:pt x="746" y="288"/>
                  <a:pt x="746" y="289"/>
                  <a:pt x="746" y="289"/>
                </a:cubicBezTo>
                <a:cubicBezTo>
                  <a:pt x="748" y="298"/>
                  <a:pt x="749" y="308"/>
                  <a:pt x="751" y="319"/>
                </a:cubicBezTo>
                <a:cubicBezTo>
                  <a:pt x="751" y="322"/>
                  <a:pt x="749" y="318"/>
                  <a:pt x="750" y="328"/>
                </a:cubicBezTo>
                <a:cubicBezTo>
                  <a:pt x="752" y="327"/>
                  <a:pt x="752" y="345"/>
                  <a:pt x="754" y="339"/>
                </a:cubicBezTo>
                <a:cubicBezTo>
                  <a:pt x="754" y="348"/>
                  <a:pt x="753" y="361"/>
                  <a:pt x="754" y="367"/>
                </a:cubicBezTo>
                <a:cubicBezTo>
                  <a:pt x="753" y="363"/>
                  <a:pt x="751" y="371"/>
                  <a:pt x="751" y="364"/>
                </a:cubicBezTo>
                <a:cubicBezTo>
                  <a:pt x="750" y="370"/>
                  <a:pt x="750" y="370"/>
                  <a:pt x="750" y="370"/>
                </a:cubicBezTo>
                <a:cubicBezTo>
                  <a:pt x="750" y="369"/>
                  <a:pt x="751" y="364"/>
                  <a:pt x="750" y="366"/>
                </a:cubicBezTo>
                <a:cubicBezTo>
                  <a:pt x="750" y="369"/>
                  <a:pt x="750" y="380"/>
                  <a:pt x="749" y="383"/>
                </a:cubicBezTo>
                <a:cubicBezTo>
                  <a:pt x="750" y="390"/>
                  <a:pt x="751" y="396"/>
                  <a:pt x="750" y="407"/>
                </a:cubicBezTo>
                <a:cubicBezTo>
                  <a:pt x="750" y="402"/>
                  <a:pt x="747" y="410"/>
                  <a:pt x="748" y="406"/>
                </a:cubicBezTo>
                <a:cubicBezTo>
                  <a:pt x="748" y="422"/>
                  <a:pt x="748" y="422"/>
                  <a:pt x="748" y="422"/>
                </a:cubicBezTo>
                <a:cubicBezTo>
                  <a:pt x="748" y="425"/>
                  <a:pt x="747" y="422"/>
                  <a:pt x="746" y="428"/>
                </a:cubicBezTo>
                <a:cubicBezTo>
                  <a:pt x="747" y="427"/>
                  <a:pt x="746" y="430"/>
                  <a:pt x="746" y="431"/>
                </a:cubicBezTo>
                <a:cubicBezTo>
                  <a:pt x="746" y="433"/>
                  <a:pt x="743" y="446"/>
                  <a:pt x="741" y="447"/>
                </a:cubicBezTo>
                <a:cubicBezTo>
                  <a:pt x="739" y="449"/>
                  <a:pt x="742" y="442"/>
                  <a:pt x="740" y="445"/>
                </a:cubicBezTo>
                <a:cubicBezTo>
                  <a:pt x="738" y="452"/>
                  <a:pt x="739" y="452"/>
                  <a:pt x="736" y="458"/>
                </a:cubicBezTo>
                <a:cubicBezTo>
                  <a:pt x="736" y="458"/>
                  <a:pt x="736" y="458"/>
                  <a:pt x="736" y="458"/>
                </a:cubicBezTo>
                <a:cubicBezTo>
                  <a:pt x="735" y="463"/>
                  <a:pt x="732" y="471"/>
                  <a:pt x="735" y="467"/>
                </a:cubicBezTo>
                <a:cubicBezTo>
                  <a:pt x="736" y="464"/>
                  <a:pt x="734" y="468"/>
                  <a:pt x="736" y="463"/>
                </a:cubicBezTo>
                <a:cubicBezTo>
                  <a:pt x="736" y="467"/>
                  <a:pt x="733" y="474"/>
                  <a:pt x="730" y="480"/>
                </a:cubicBezTo>
                <a:cubicBezTo>
                  <a:pt x="731" y="478"/>
                  <a:pt x="730" y="478"/>
                  <a:pt x="730" y="477"/>
                </a:cubicBezTo>
                <a:cubicBezTo>
                  <a:pt x="728" y="486"/>
                  <a:pt x="724" y="495"/>
                  <a:pt x="720" y="504"/>
                </a:cubicBezTo>
                <a:cubicBezTo>
                  <a:pt x="720" y="505"/>
                  <a:pt x="720" y="500"/>
                  <a:pt x="721" y="499"/>
                </a:cubicBezTo>
                <a:cubicBezTo>
                  <a:pt x="714" y="510"/>
                  <a:pt x="709" y="523"/>
                  <a:pt x="702" y="531"/>
                </a:cubicBezTo>
                <a:cubicBezTo>
                  <a:pt x="702" y="530"/>
                  <a:pt x="703" y="531"/>
                  <a:pt x="703" y="531"/>
                </a:cubicBezTo>
                <a:cubicBezTo>
                  <a:pt x="699" y="536"/>
                  <a:pt x="698" y="535"/>
                  <a:pt x="696" y="539"/>
                </a:cubicBezTo>
                <a:cubicBezTo>
                  <a:pt x="695" y="539"/>
                  <a:pt x="693" y="543"/>
                  <a:pt x="691" y="546"/>
                </a:cubicBezTo>
                <a:cubicBezTo>
                  <a:pt x="690" y="549"/>
                  <a:pt x="690" y="547"/>
                  <a:pt x="692" y="544"/>
                </a:cubicBezTo>
                <a:cubicBezTo>
                  <a:pt x="689" y="549"/>
                  <a:pt x="674" y="568"/>
                  <a:pt x="663" y="576"/>
                </a:cubicBezTo>
                <a:cubicBezTo>
                  <a:pt x="664" y="577"/>
                  <a:pt x="658" y="583"/>
                  <a:pt x="656" y="585"/>
                </a:cubicBezTo>
                <a:cubicBezTo>
                  <a:pt x="656" y="584"/>
                  <a:pt x="656" y="584"/>
                  <a:pt x="656" y="584"/>
                </a:cubicBezTo>
                <a:cubicBezTo>
                  <a:pt x="654" y="585"/>
                  <a:pt x="648" y="591"/>
                  <a:pt x="647" y="590"/>
                </a:cubicBezTo>
                <a:cubicBezTo>
                  <a:pt x="643" y="596"/>
                  <a:pt x="666" y="572"/>
                  <a:pt x="660" y="579"/>
                </a:cubicBezTo>
                <a:cubicBezTo>
                  <a:pt x="657" y="580"/>
                  <a:pt x="652" y="589"/>
                  <a:pt x="652" y="586"/>
                </a:cubicBezTo>
                <a:cubicBezTo>
                  <a:pt x="647" y="591"/>
                  <a:pt x="643" y="595"/>
                  <a:pt x="638" y="598"/>
                </a:cubicBezTo>
                <a:cubicBezTo>
                  <a:pt x="639" y="597"/>
                  <a:pt x="641" y="594"/>
                  <a:pt x="637" y="597"/>
                </a:cubicBezTo>
                <a:cubicBezTo>
                  <a:pt x="630" y="602"/>
                  <a:pt x="635" y="599"/>
                  <a:pt x="630" y="604"/>
                </a:cubicBezTo>
                <a:cubicBezTo>
                  <a:pt x="626" y="607"/>
                  <a:pt x="626" y="607"/>
                  <a:pt x="626" y="607"/>
                </a:cubicBezTo>
                <a:cubicBezTo>
                  <a:pt x="627" y="608"/>
                  <a:pt x="620" y="611"/>
                  <a:pt x="623" y="610"/>
                </a:cubicBezTo>
                <a:cubicBezTo>
                  <a:pt x="622" y="610"/>
                  <a:pt x="613" y="618"/>
                  <a:pt x="612" y="616"/>
                </a:cubicBezTo>
                <a:cubicBezTo>
                  <a:pt x="613" y="614"/>
                  <a:pt x="613" y="614"/>
                  <a:pt x="613" y="614"/>
                </a:cubicBezTo>
                <a:cubicBezTo>
                  <a:pt x="610" y="616"/>
                  <a:pt x="608" y="618"/>
                  <a:pt x="606" y="620"/>
                </a:cubicBezTo>
                <a:cubicBezTo>
                  <a:pt x="605" y="621"/>
                  <a:pt x="604" y="621"/>
                  <a:pt x="604" y="621"/>
                </a:cubicBezTo>
                <a:cubicBezTo>
                  <a:pt x="605" y="623"/>
                  <a:pt x="596" y="625"/>
                  <a:pt x="593" y="629"/>
                </a:cubicBezTo>
                <a:cubicBezTo>
                  <a:pt x="586" y="632"/>
                  <a:pt x="575" y="638"/>
                  <a:pt x="571" y="638"/>
                </a:cubicBezTo>
                <a:cubicBezTo>
                  <a:pt x="565" y="641"/>
                  <a:pt x="560" y="644"/>
                  <a:pt x="554" y="647"/>
                </a:cubicBezTo>
                <a:cubicBezTo>
                  <a:pt x="555" y="646"/>
                  <a:pt x="557" y="645"/>
                  <a:pt x="557" y="645"/>
                </a:cubicBezTo>
                <a:cubicBezTo>
                  <a:pt x="553" y="646"/>
                  <a:pt x="552" y="647"/>
                  <a:pt x="548" y="648"/>
                </a:cubicBezTo>
                <a:cubicBezTo>
                  <a:pt x="549" y="648"/>
                  <a:pt x="539" y="650"/>
                  <a:pt x="534" y="651"/>
                </a:cubicBezTo>
                <a:cubicBezTo>
                  <a:pt x="529" y="654"/>
                  <a:pt x="531" y="654"/>
                  <a:pt x="531" y="655"/>
                </a:cubicBezTo>
                <a:cubicBezTo>
                  <a:pt x="525" y="655"/>
                  <a:pt x="514" y="662"/>
                  <a:pt x="507" y="661"/>
                </a:cubicBezTo>
                <a:cubicBezTo>
                  <a:pt x="509" y="661"/>
                  <a:pt x="515" y="658"/>
                  <a:pt x="510" y="659"/>
                </a:cubicBezTo>
                <a:cubicBezTo>
                  <a:pt x="504" y="658"/>
                  <a:pt x="500" y="663"/>
                  <a:pt x="491" y="664"/>
                </a:cubicBezTo>
                <a:cubicBezTo>
                  <a:pt x="493" y="665"/>
                  <a:pt x="493" y="665"/>
                  <a:pt x="493" y="665"/>
                </a:cubicBezTo>
                <a:cubicBezTo>
                  <a:pt x="489" y="665"/>
                  <a:pt x="480" y="669"/>
                  <a:pt x="481" y="667"/>
                </a:cubicBezTo>
                <a:cubicBezTo>
                  <a:pt x="478" y="668"/>
                  <a:pt x="470" y="669"/>
                  <a:pt x="471" y="670"/>
                </a:cubicBezTo>
                <a:cubicBezTo>
                  <a:pt x="457" y="671"/>
                  <a:pt x="435" y="675"/>
                  <a:pt x="426" y="673"/>
                </a:cubicBezTo>
                <a:cubicBezTo>
                  <a:pt x="424" y="673"/>
                  <a:pt x="419" y="673"/>
                  <a:pt x="420" y="674"/>
                </a:cubicBezTo>
                <a:cubicBezTo>
                  <a:pt x="423" y="675"/>
                  <a:pt x="425" y="673"/>
                  <a:pt x="426" y="674"/>
                </a:cubicBezTo>
                <a:cubicBezTo>
                  <a:pt x="424" y="674"/>
                  <a:pt x="424" y="674"/>
                  <a:pt x="424" y="675"/>
                </a:cubicBezTo>
                <a:cubicBezTo>
                  <a:pt x="419" y="674"/>
                  <a:pt x="415" y="674"/>
                  <a:pt x="420" y="673"/>
                </a:cubicBezTo>
                <a:cubicBezTo>
                  <a:pt x="409" y="672"/>
                  <a:pt x="409" y="676"/>
                  <a:pt x="396" y="675"/>
                </a:cubicBezTo>
                <a:cubicBezTo>
                  <a:pt x="396" y="675"/>
                  <a:pt x="395" y="674"/>
                  <a:pt x="392" y="675"/>
                </a:cubicBezTo>
                <a:cubicBezTo>
                  <a:pt x="384" y="676"/>
                  <a:pt x="384" y="676"/>
                  <a:pt x="384" y="676"/>
                </a:cubicBezTo>
                <a:cubicBezTo>
                  <a:pt x="376" y="675"/>
                  <a:pt x="380" y="674"/>
                  <a:pt x="379" y="673"/>
                </a:cubicBezTo>
                <a:cubicBezTo>
                  <a:pt x="375" y="672"/>
                  <a:pt x="369" y="672"/>
                  <a:pt x="367" y="673"/>
                </a:cubicBezTo>
                <a:cubicBezTo>
                  <a:pt x="362" y="671"/>
                  <a:pt x="362" y="671"/>
                  <a:pt x="362" y="671"/>
                </a:cubicBezTo>
                <a:cubicBezTo>
                  <a:pt x="366" y="672"/>
                  <a:pt x="358" y="671"/>
                  <a:pt x="356" y="671"/>
                </a:cubicBezTo>
                <a:cubicBezTo>
                  <a:pt x="358" y="671"/>
                  <a:pt x="358" y="671"/>
                  <a:pt x="358" y="671"/>
                </a:cubicBezTo>
                <a:cubicBezTo>
                  <a:pt x="357" y="671"/>
                  <a:pt x="352" y="670"/>
                  <a:pt x="349" y="670"/>
                </a:cubicBezTo>
                <a:cubicBezTo>
                  <a:pt x="350" y="671"/>
                  <a:pt x="355" y="672"/>
                  <a:pt x="358" y="673"/>
                </a:cubicBezTo>
                <a:cubicBezTo>
                  <a:pt x="356" y="673"/>
                  <a:pt x="352" y="672"/>
                  <a:pt x="349" y="673"/>
                </a:cubicBezTo>
                <a:cubicBezTo>
                  <a:pt x="350" y="672"/>
                  <a:pt x="342" y="671"/>
                  <a:pt x="338" y="670"/>
                </a:cubicBezTo>
                <a:cubicBezTo>
                  <a:pt x="334" y="669"/>
                  <a:pt x="334" y="671"/>
                  <a:pt x="332" y="670"/>
                </a:cubicBezTo>
                <a:cubicBezTo>
                  <a:pt x="332" y="670"/>
                  <a:pt x="326" y="669"/>
                  <a:pt x="329" y="669"/>
                </a:cubicBezTo>
                <a:cubicBezTo>
                  <a:pt x="330" y="669"/>
                  <a:pt x="332" y="670"/>
                  <a:pt x="334" y="670"/>
                </a:cubicBezTo>
                <a:cubicBezTo>
                  <a:pt x="332" y="669"/>
                  <a:pt x="332" y="668"/>
                  <a:pt x="327" y="668"/>
                </a:cubicBezTo>
                <a:cubicBezTo>
                  <a:pt x="322" y="668"/>
                  <a:pt x="327" y="671"/>
                  <a:pt x="319" y="668"/>
                </a:cubicBezTo>
                <a:cubicBezTo>
                  <a:pt x="322" y="668"/>
                  <a:pt x="322" y="668"/>
                  <a:pt x="324" y="668"/>
                </a:cubicBezTo>
                <a:cubicBezTo>
                  <a:pt x="316" y="666"/>
                  <a:pt x="316" y="666"/>
                  <a:pt x="316" y="666"/>
                </a:cubicBezTo>
                <a:cubicBezTo>
                  <a:pt x="316" y="667"/>
                  <a:pt x="316" y="667"/>
                  <a:pt x="316" y="667"/>
                </a:cubicBezTo>
                <a:cubicBezTo>
                  <a:pt x="315" y="666"/>
                  <a:pt x="316" y="667"/>
                  <a:pt x="315" y="666"/>
                </a:cubicBezTo>
                <a:cubicBezTo>
                  <a:pt x="313" y="667"/>
                  <a:pt x="304" y="664"/>
                  <a:pt x="302" y="665"/>
                </a:cubicBezTo>
                <a:cubicBezTo>
                  <a:pt x="298" y="665"/>
                  <a:pt x="294" y="663"/>
                  <a:pt x="291" y="662"/>
                </a:cubicBezTo>
                <a:cubicBezTo>
                  <a:pt x="291" y="662"/>
                  <a:pt x="291" y="662"/>
                  <a:pt x="291" y="662"/>
                </a:cubicBezTo>
                <a:cubicBezTo>
                  <a:pt x="287" y="660"/>
                  <a:pt x="281" y="659"/>
                  <a:pt x="278" y="659"/>
                </a:cubicBezTo>
                <a:cubicBezTo>
                  <a:pt x="278" y="659"/>
                  <a:pt x="278" y="659"/>
                  <a:pt x="278" y="659"/>
                </a:cubicBezTo>
                <a:cubicBezTo>
                  <a:pt x="276" y="658"/>
                  <a:pt x="270" y="656"/>
                  <a:pt x="267" y="656"/>
                </a:cubicBezTo>
                <a:cubicBezTo>
                  <a:pt x="261" y="654"/>
                  <a:pt x="266" y="652"/>
                  <a:pt x="259" y="651"/>
                </a:cubicBezTo>
                <a:cubicBezTo>
                  <a:pt x="253" y="649"/>
                  <a:pt x="249" y="650"/>
                  <a:pt x="251" y="651"/>
                </a:cubicBezTo>
                <a:cubicBezTo>
                  <a:pt x="241" y="647"/>
                  <a:pt x="229" y="644"/>
                  <a:pt x="220" y="638"/>
                </a:cubicBezTo>
                <a:cubicBezTo>
                  <a:pt x="218" y="638"/>
                  <a:pt x="219" y="639"/>
                  <a:pt x="216" y="637"/>
                </a:cubicBezTo>
                <a:cubicBezTo>
                  <a:pt x="201" y="630"/>
                  <a:pt x="183" y="623"/>
                  <a:pt x="173" y="615"/>
                </a:cubicBezTo>
                <a:cubicBezTo>
                  <a:pt x="178" y="617"/>
                  <a:pt x="174" y="614"/>
                  <a:pt x="174" y="613"/>
                </a:cubicBezTo>
                <a:cubicBezTo>
                  <a:pt x="170" y="612"/>
                  <a:pt x="171" y="610"/>
                  <a:pt x="169" y="611"/>
                </a:cubicBezTo>
                <a:cubicBezTo>
                  <a:pt x="168" y="612"/>
                  <a:pt x="168" y="612"/>
                  <a:pt x="172" y="615"/>
                </a:cubicBezTo>
                <a:cubicBezTo>
                  <a:pt x="163" y="610"/>
                  <a:pt x="150" y="602"/>
                  <a:pt x="146" y="598"/>
                </a:cubicBezTo>
                <a:cubicBezTo>
                  <a:pt x="148" y="600"/>
                  <a:pt x="146" y="599"/>
                  <a:pt x="144" y="598"/>
                </a:cubicBezTo>
                <a:cubicBezTo>
                  <a:pt x="146" y="597"/>
                  <a:pt x="140" y="593"/>
                  <a:pt x="136" y="590"/>
                </a:cubicBezTo>
                <a:cubicBezTo>
                  <a:pt x="134" y="590"/>
                  <a:pt x="134" y="590"/>
                  <a:pt x="134" y="590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0" y="586"/>
                  <a:pt x="129" y="587"/>
                  <a:pt x="125" y="583"/>
                </a:cubicBezTo>
                <a:cubicBezTo>
                  <a:pt x="125" y="583"/>
                  <a:pt x="125" y="582"/>
                  <a:pt x="125" y="581"/>
                </a:cubicBezTo>
                <a:cubicBezTo>
                  <a:pt x="120" y="578"/>
                  <a:pt x="113" y="574"/>
                  <a:pt x="109" y="569"/>
                </a:cubicBezTo>
                <a:cubicBezTo>
                  <a:pt x="106" y="565"/>
                  <a:pt x="106" y="565"/>
                  <a:pt x="106" y="565"/>
                </a:cubicBezTo>
                <a:cubicBezTo>
                  <a:pt x="104" y="563"/>
                  <a:pt x="100" y="561"/>
                  <a:pt x="103" y="564"/>
                </a:cubicBezTo>
                <a:cubicBezTo>
                  <a:pt x="96" y="556"/>
                  <a:pt x="91" y="551"/>
                  <a:pt x="90" y="548"/>
                </a:cubicBezTo>
                <a:cubicBezTo>
                  <a:pt x="75" y="537"/>
                  <a:pt x="58" y="516"/>
                  <a:pt x="47" y="498"/>
                </a:cubicBezTo>
                <a:cubicBezTo>
                  <a:pt x="48" y="498"/>
                  <a:pt x="48" y="498"/>
                  <a:pt x="48" y="498"/>
                </a:cubicBezTo>
                <a:cubicBezTo>
                  <a:pt x="46" y="493"/>
                  <a:pt x="46" y="496"/>
                  <a:pt x="44" y="492"/>
                </a:cubicBezTo>
                <a:cubicBezTo>
                  <a:pt x="46" y="494"/>
                  <a:pt x="43" y="488"/>
                  <a:pt x="46" y="491"/>
                </a:cubicBezTo>
                <a:cubicBezTo>
                  <a:pt x="42" y="484"/>
                  <a:pt x="40" y="483"/>
                  <a:pt x="37" y="478"/>
                </a:cubicBezTo>
                <a:cubicBezTo>
                  <a:pt x="36" y="478"/>
                  <a:pt x="39" y="482"/>
                  <a:pt x="38" y="482"/>
                </a:cubicBezTo>
                <a:cubicBezTo>
                  <a:pt x="37" y="481"/>
                  <a:pt x="33" y="471"/>
                  <a:pt x="31" y="471"/>
                </a:cubicBezTo>
                <a:cubicBezTo>
                  <a:pt x="31" y="469"/>
                  <a:pt x="32" y="470"/>
                  <a:pt x="34" y="470"/>
                </a:cubicBezTo>
                <a:cubicBezTo>
                  <a:pt x="31" y="466"/>
                  <a:pt x="31" y="466"/>
                  <a:pt x="31" y="466"/>
                </a:cubicBezTo>
                <a:cubicBezTo>
                  <a:pt x="29" y="460"/>
                  <a:pt x="40" y="477"/>
                  <a:pt x="39" y="471"/>
                </a:cubicBezTo>
                <a:cubicBezTo>
                  <a:pt x="36" y="467"/>
                  <a:pt x="36" y="467"/>
                  <a:pt x="36" y="467"/>
                </a:cubicBezTo>
                <a:cubicBezTo>
                  <a:pt x="36" y="462"/>
                  <a:pt x="43" y="477"/>
                  <a:pt x="38" y="466"/>
                </a:cubicBezTo>
                <a:cubicBezTo>
                  <a:pt x="36" y="462"/>
                  <a:pt x="32" y="459"/>
                  <a:pt x="33" y="463"/>
                </a:cubicBezTo>
                <a:cubicBezTo>
                  <a:pt x="29" y="454"/>
                  <a:pt x="28" y="461"/>
                  <a:pt x="24" y="450"/>
                </a:cubicBezTo>
                <a:cubicBezTo>
                  <a:pt x="23" y="447"/>
                  <a:pt x="28" y="458"/>
                  <a:pt x="28" y="456"/>
                </a:cubicBezTo>
                <a:cubicBezTo>
                  <a:pt x="27" y="451"/>
                  <a:pt x="23" y="447"/>
                  <a:pt x="22" y="442"/>
                </a:cubicBezTo>
                <a:cubicBezTo>
                  <a:pt x="23" y="447"/>
                  <a:pt x="20" y="444"/>
                  <a:pt x="19" y="440"/>
                </a:cubicBezTo>
                <a:cubicBezTo>
                  <a:pt x="17" y="435"/>
                  <a:pt x="21" y="443"/>
                  <a:pt x="19" y="436"/>
                </a:cubicBezTo>
                <a:cubicBezTo>
                  <a:pt x="17" y="435"/>
                  <a:pt x="14" y="428"/>
                  <a:pt x="16" y="434"/>
                </a:cubicBezTo>
                <a:cubicBezTo>
                  <a:pt x="13" y="432"/>
                  <a:pt x="14" y="426"/>
                  <a:pt x="11" y="422"/>
                </a:cubicBezTo>
                <a:cubicBezTo>
                  <a:pt x="11" y="419"/>
                  <a:pt x="16" y="429"/>
                  <a:pt x="14" y="421"/>
                </a:cubicBezTo>
                <a:cubicBezTo>
                  <a:pt x="14" y="422"/>
                  <a:pt x="9" y="411"/>
                  <a:pt x="9" y="416"/>
                </a:cubicBezTo>
                <a:cubicBezTo>
                  <a:pt x="8" y="412"/>
                  <a:pt x="9" y="412"/>
                  <a:pt x="11" y="414"/>
                </a:cubicBezTo>
                <a:cubicBezTo>
                  <a:pt x="10" y="409"/>
                  <a:pt x="6" y="403"/>
                  <a:pt x="8" y="400"/>
                </a:cubicBezTo>
                <a:cubicBezTo>
                  <a:pt x="6" y="399"/>
                  <a:pt x="6" y="399"/>
                  <a:pt x="6" y="399"/>
                </a:cubicBezTo>
                <a:cubicBezTo>
                  <a:pt x="6" y="397"/>
                  <a:pt x="6" y="395"/>
                  <a:pt x="6" y="392"/>
                </a:cubicBezTo>
                <a:cubicBezTo>
                  <a:pt x="6" y="388"/>
                  <a:pt x="2" y="379"/>
                  <a:pt x="4" y="379"/>
                </a:cubicBezTo>
                <a:cubicBezTo>
                  <a:pt x="4" y="377"/>
                  <a:pt x="3" y="367"/>
                  <a:pt x="2" y="371"/>
                </a:cubicBezTo>
                <a:cubicBezTo>
                  <a:pt x="2" y="378"/>
                  <a:pt x="4" y="378"/>
                  <a:pt x="3" y="382"/>
                </a:cubicBezTo>
                <a:cubicBezTo>
                  <a:pt x="3" y="377"/>
                  <a:pt x="2" y="373"/>
                  <a:pt x="1" y="369"/>
                </a:cubicBezTo>
                <a:cubicBezTo>
                  <a:pt x="1" y="369"/>
                  <a:pt x="1" y="369"/>
                  <a:pt x="1" y="369"/>
                </a:cubicBezTo>
                <a:cubicBezTo>
                  <a:pt x="1" y="367"/>
                  <a:pt x="1" y="361"/>
                  <a:pt x="0" y="360"/>
                </a:cubicBezTo>
                <a:cubicBezTo>
                  <a:pt x="1" y="362"/>
                  <a:pt x="1" y="361"/>
                  <a:pt x="1" y="359"/>
                </a:cubicBezTo>
                <a:cubicBezTo>
                  <a:pt x="0" y="357"/>
                  <a:pt x="0" y="357"/>
                  <a:pt x="0" y="357"/>
                </a:cubicBezTo>
                <a:cubicBezTo>
                  <a:pt x="0" y="348"/>
                  <a:pt x="2" y="355"/>
                  <a:pt x="2" y="346"/>
                </a:cubicBezTo>
                <a:cubicBezTo>
                  <a:pt x="2" y="348"/>
                  <a:pt x="3" y="350"/>
                  <a:pt x="3" y="353"/>
                </a:cubicBezTo>
                <a:cubicBezTo>
                  <a:pt x="3" y="351"/>
                  <a:pt x="4" y="348"/>
                  <a:pt x="4" y="344"/>
                </a:cubicBezTo>
                <a:cubicBezTo>
                  <a:pt x="3" y="343"/>
                  <a:pt x="2" y="339"/>
                  <a:pt x="1" y="338"/>
                </a:cubicBezTo>
                <a:cubicBezTo>
                  <a:pt x="1" y="333"/>
                  <a:pt x="3" y="336"/>
                  <a:pt x="2" y="331"/>
                </a:cubicBezTo>
                <a:cubicBezTo>
                  <a:pt x="2" y="333"/>
                  <a:pt x="3" y="335"/>
                  <a:pt x="3" y="337"/>
                </a:cubicBezTo>
                <a:cubicBezTo>
                  <a:pt x="3" y="338"/>
                  <a:pt x="5" y="333"/>
                  <a:pt x="6" y="327"/>
                </a:cubicBezTo>
                <a:cubicBezTo>
                  <a:pt x="6" y="323"/>
                  <a:pt x="6" y="316"/>
                  <a:pt x="4" y="323"/>
                </a:cubicBezTo>
                <a:cubicBezTo>
                  <a:pt x="5" y="319"/>
                  <a:pt x="7" y="315"/>
                  <a:pt x="7" y="318"/>
                </a:cubicBezTo>
                <a:cubicBezTo>
                  <a:pt x="8" y="310"/>
                  <a:pt x="5" y="318"/>
                  <a:pt x="6" y="312"/>
                </a:cubicBezTo>
                <a:cubicBezTo>
                  <a:pt x="8" y="310"/>
                  <a:pt x="11" y="302"/>
                  <a:pt x="14" y="298"/>
                </a:cubicBezTo>
                <a:cubicBezTo>
                  <a:pt x="13" y="305"/>
                  <a:pt x="13" y="305"/>
                  <a:pt x="13" y="305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4" y="306"/>
                  <a:pt x="17" y="298"/>
                  <a:pt x="17" y="302"/>
                </a:cubicBezTo>
                <a:cubicBezTo>
                  <a:pt x="18" y="299"/>
                  <a:pt x="19" y="295"/>
                  <a:pt x="20" y="293"/>
                </a:cubicBezTo>
                <a:cubicBezTo>
                  <a:pt x="14" y="300"/>
                  <a:pt x="21" y="282"/>
                  <a:pt x="18" y="284"/>
                </a:cubicBezTo>
                <a:cubicBezTo>
                  <a:pt x="23" y="273"/>
                  <a:pt x="26" y="280"/>
                  <a:pt x="29" y="267"/>
                </a:cubicBezTo>
                <a:cubicBezTo>
                  <a:pt x="28" y="269"/>
                  <a:pt x="29" y="263"/>
                  <a:pt x="26" y="269"/>
                </a:cubicBezTo>
                <a:cubicBezTo>
                  <a:pt x="30" y="263"/>
                  <a:pt x="27" y="264"/>
                  <a:pt x="33" y="257"/>
                </a:cubicBezTo>
                <a:cubicBezTo>
                  <a:pt x="30" y="263"/>
                  <a:pt x="39" y="253"/>
                  <a:pt x="34" y="261"/>
                </a:cubicBezTo>
                <a:cubicBezTo>
                  <a:pt x="34" y="260"/>
                  <a:pt x="31" y="265"/>
                  <a:pt x="30" y="266"/>
                </a:cubicBezTo>
                <a:cubicBezTo>
                  <a:pt x="32" y="264"/>
                  <a:pt x="32" y="268"/>
                  <a:pt x="36" y="262"/>
                </a:cubicBezTo>
                <a:cubicBezTo>
                  <a:pt x="38" y="258"/>
                  <a:pt x="42" y="253"/>
                  <a:pt x="41" y="253"/>
                </a:cubicBezTo>
                <a:cubicBezTo>
                  <a:pt x="39" y="252"/>
                  <a:pt x="36" y="259"/>
                  <a:pt x="37" y="255"/>
                </a:cubicBezTo>
                <a:cubicBezTo>
                  <a:pt x="43" y="248"/>
                  <a:pt x="45" y="248"/>
                  <a:pt x="46" y="243"/>
                </a:cubicBezTo>
                <a:cubicBezTo>
                  <a:pt x="42" y="248"/>
                  <a:pt x="40" y="249"/>
                  <a:pt x="40" y="248"/>
                </a:cubicBezTo>
                <a:cubicBezTo>
                  <a:pt x="44" y="242"/>
                  <a:pt x="44" y="242"/>
                  <a:pt x="44" y="242"/>
                </a:cubicBezTo>
                <a:cubicBezTo>
                  <a:pt x="43" y="244"/>
                  <a:pt x="43" y="244"/>
                  <a:pt x="43" y="244"/>
                </a:cubicBezTo>
                <a:cubicBezTo>
                  <a:pt x="51" y="236"/>
                  <a:pt x="44" y="240"/>
                  <a:pt x="52" y="233"/>
                </a:cubicBezTo>
                <a:cubicBezTo>
                  <a:pt x="56" y="230"/>
                  <a:pt x="56" y="230"/>
                  <a:pt x="56" y="230"/>
                </a:cubicBezTo>
                <a:cubicBezTo>
                  <a:pt x="56" y="233"/>
                  <a:pt x="45" y="241"/>
                  <a:pt x="48" y="241"/>
                </a:cubicBezTo>
                <a:cubicBezTo>
                  <a:pt x="53" y="236"/>
                  <a:pt x="54" y="233"/>
                  <a:pt x="59" y="229"/>
                </a:cubicBezTo>
                <a:cubicBezTo>
                  <a:pt x="58" y="230"/>
                  <a:pt x="56" y="232"/>
                  <a:pt x="56" y="233"/>
                </a:cubicBezTo>
                <a:cubicBezTo>
                  <a:pt x="57" y="231"/>
                  <a:pt x="61" y="232"/>
                  <a:pt x="67" y="224"/>
                </a:cubicBezTo>
                <a:cubicBezTo>
                  <a:pt x="70" y="220"/>
                  <a:pt x="68" y="222"/>
                  <a:pt x="67" y="222"/>
                </a:cubicBezTo>
                <a:cubicBezTo>
                  <a:pt x="75" y="214"/>
                  <a:pt x="77" y="211"/>
                  <a:pt x="83" y="207"/>
                </a:cubicBezTo>
                <a:cubicBezTo>
                  <a:pt x="83" y="209"/>
                  <a:pt x="93" y="199"/>
                  <a:pt x="87" y="206"/>
                </a:cubicBezTo>
                <a:cubicBezTo>
                  <a:pt x="84" y="207"/>
                  <a:pt x="72" y="217"/>
                  <a:pt x="70" y="221"/>
                </a:cubicBezTo>
                <a:cubicBezTo>
                  <a:pt x="74" y="220"/>
                  <a:pt x="63" y="226"/>
                  <a:pt x="63" y="230"/>
                </a:cubicBezTo>
                <a:cubicBezTo>
                  <a:pt x="69" y="224"/>
                  <a:pt x="70" y="225"/>
                  <a:pt x="72" y="225"/>
                </a:cubicBezTo>
                <a:cubicBezTo>
                  <a:pt x="74" y="224"/>
                  <a:pt x="76" y="222"/>
                  <a:pt x="77" y="221"/>
                </a:cubicBezTo>
                <a:cubicBezTo>
                  <a:pt x="77" y="219"/>
                  <a:pt x="74" y="221"/>
                  <a:pt x="73" y="220"/>
                </a:cubicBezTo>
                <a:cubicBezTo>
                  <a:pt x="81" y="214"/>
                  <a:pt x="88" y="208"/>
                  <a:pt x="91" y="204"/>
                </a:cubicBezTo>
                <a:cubicBezTo>
                  <a:pt x="94" y="203"/>
                  <a:pt x="94" y="204"/>
                  <a:pt x="91" y="206"/>
                </a:cubicBezTo>
                <a:cubicBezTo>
                  <a:pt x="100" y="199"/>
                  <a:pt x="111" y="193"/>
                  <a:pt x="120" y="187"/>
                </a:cubicBezTo>
                <a:cubicBezTo>
                  <a:pt x="113" y="189"/>
                  <a:pt x="130" y="181"/>
                  <a:pt x="125" y="182"/>
                </a:cubicBezTo>
                <a:cubicBezTo>
                  <a:pt x="120" y="184"/>
                  <a:pt x="115" y="186"/>
                  <a:pt x="117" y="183"/>
                </a:cubicBezTo>
                <a:cubicBezTo>
                  <a:pt x="121" y="182"/>
                  <a:pt x="118" y="184"/>
                  <a:pt x="119" y="184"/>
                </a:cubicBezTo>
                <a:cubicBezTo>
                  <a:pt x="123" y="180"/>
                  <a:pt x="126" y="182"/>
                  <a:pt x="130" y="178"/>
                </a:cubicBezTo>
                <a:cubicBezTo>
                  <a:pt x="121" y="184"/>
                  <a:pt x="129" y="181"/>
                  <a:pt x="128" y="183"/>
                </a:cubicBezTo>
                <a:cubicBezTo>
                  <a:pt x="134" y="179"/>
                  <a:pt x="128" y="184"/>
                  <a:pt x="135" y="181"/>
                </a:cubicBezTo>
                <a:cubicBezTo>
                  <a:pt x="141" y="176"/>
                  <a:pt x="149" y="171"/>
                  <a:pt x="156" y="167"/>
                </a:cubicBezTo>
                <a:cubicBezTo>
                  <a:pt x="166" y="164"/>
                  <a:pt x="180" y="156"/>
                  <a:pt x="189" y="152"/>
                </a:cubicBezTo>
                <a:cubicBezTo>
                  <a:pt x="194" y="151"/>
                  <a:pt x="191" y="154"/>
                  <a:pt x="196" y="152"/>
                </a:cubicBezTo>
                <a:cubicBezTo>
                  <a:pt x="202" y="150"/>
                  <a:pt x="192" y="152"/>
                  <a:pt x="200" y="150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2" y="149"/>
                  <a:pt x="216" y="145"/>
                  <a:pt x="218" y="142"/>
                </a:cubicBezTo>
                <a:cubicBezTo>
                  <a:pt x="216" y="145"/>
                  <a:pt x="216" y="145"/>
                  <a:pt x="216" y="145"/>
                </a:cubicBezTo>
                <a:cubicBezTo>
                  <a:pt x="217" y="144"/>
                  <a:pt x="219" y="143"/>
                  <a:pt x="220" y="143"/>
                </a:cubicBezTo>
                <a:cubicBezTo>
                  <a:pt x="220" y="143"/>
                  <a:pt x="222" y="143"/>
                  <a:pt x="220" y="144"/>
                </a:cubicBezTo>
                <a:cubicBezTo>
                  <a:pt x="225" y="144"/>
                  <a:pt x="231" y="140"/>
                  <a:pt x="237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42" y="134"/>
                  <a:pt x="249" y="133"/>
                  <a:pt x="259" y="129"/>
                </a:cubicBezTo>
                <a:cubicBezTo>
                  <a:pt x="259" y="131"/>
                  <a:pt x="259" y="131"/>
                  <a:pt x="259" y="131"/>
                </a:cubicBezTo>
                <a:cubicBezTo>
                  <a:pt x="265" y="128"/>
                  <a:pt x="265" y="128"/>
                  <a:pt x="265" y="128"/>
                </a:cubicBezTo>
                <a:cubicBezTo>
                  <a:pt x="263" y="130"/>
                  <a:pt x="269" y="129"/>
                  <a:pt x="272" y="127"/>
                </a:cubicBezTo>
                <a:cubicBezTo>
                  <a:pt x="257" y="134"/>
                  <a:pt x="257" y="134"/>
                  <a:pt x="257" y="134"/>
                </a:cubicBezTo>
                <a:cubicBezTo>
                  <a:pt x="253" y="135"/>
                  <a:pt x="262" y="131"/>
                  <a:pt x="259" y="131"/>
                </a:cubicBezTo>
                <a:cubicBezTo>
                  <a:pt x="256" y="131"/>
                  <a:pt x="247" y="134"/>
                  <a:pt x="246" y="136"/>
                </a:cubicBezTo>
                <a:cubicBezTo>
                  <a:pt x="250" y="135"/>
                  <a:pt x="250" y="134"/>
                  <a:pt x="252" y="133"/>
                </a:cubicBezTo>
                <a:cubicBezTo>
                  <a:pt x="254" y="134"/>
                  <a:pt x="249" y="136"/>
                  <a:pt x="246" y="138"/>
                </a:cubicBezTo>
                <a:cubicBezTo>
                  <a:pt x="248" y="137"/>
                  <a:pt x="251" y="136"/>
                  <a:pt x="251" y="136"/>
                </a:cubicBezTo>
                <a:cubicBezTo>
                  <a:pt x="248" y="138"/>
                  <a:pt x="244" y="139"/>
                  <a:pt x="238" y="141"/>
                </a:cubicBezTo>
                <a:cubicBezTo>
                  <a:pt x="242" y="139"/>
                  <a:pt x="236" y="141"/>
                  <a:pt x="237" y="140"/>
                </a:cubicBezTo>
                <a:cubicBezTo>
                  <a:pt x="237" y="141"/>
                  <a:pt x="232" y="144"/>
                  <a:pt x="225" y="146"/>
                </a:cubicBezTo>
                <a:cubicBezTo>
                  <a:pt x="219" y="146"/>
                  <a:pt x="211" y="152"/>
                  <a:pt x="203" y="155"/>
                </a:cubicBezTo>
                <a:cubicBezTo>
                  <a:pt x="206" y="152"/>
                  <a:pt x="210" y="150"/>
                  <a:pt x="215" y="147"/>
                </a:cubicBezTo>
                <a:cubicBezTo>
                  <a:pt x="209" y="148"/>
                  <a:pt x="209" y="149"/>
                  <a:pt x="203" y="151"/>
                </a:cubicBezTo>
                <a:cubicBezTo>
                  <a:pt x="201" y="153"/>
                  <a:pt x="200" y="155"/>
                  <a:pt x="194" y="158"/>
                </a:cubicBezTo>
                <a:cubicBezTo>
                  <a:pt x="193" y="157"/>
                  <a:pt x="193" y="157"/>
                  <a:pt x="193" y="157"/>
                </a:cubicBezTo>
                <a:cubicBezTo>
                  <a:pt x="187" y="160"/>
                  <a:pt x="188" y="162"/>
                  <a:pt x="180" y="165"/>
                </a:cubicBezTo>
                <a:cubicBezTo>
                  <a:pt x="167" y="170"/>
                  <a:pt x="153" y="177"/>
                  <a:pt x="144" y="182"/>
                </a:cubicBezTo>
                <a:cubicBezTo>
                  <a:pt x="143" y="181"/>
                  <a:pt x="143" y="181"/>
                  <a:pt x="143" y="181"/>
                </a:cubicBezTo>
                <a:cubicBezTo>
                  <a:pt x="138" y="186"/>
                  <a:pt x="125" y="191"/>
                  <a:pt x="119" y="197"/>
                </a:cubicBezTo>
                <a:cubicBezTo>
                  <a:pt x="107" y="203"/>
                  <a:pt x="95" y="214"/>
                  <a:pt x="88" y="217"/>
                </a:cubicBezTo>
                <a:cubicBezTo>
                  <a:pt x="69" y="233"/>
                  <a:pt x="55" y="249"/>
                  <a:pt x="41" y="269"/>
                </a:cubicBezTo>
                <a:cubicBezTo>
                  <a:pt x="42" y="265"/>
                  <a:pt x="42" y="265"/>
                  <a:pt x="42" y="265"/>
                </a:cubicBezTo>
                <a:cubicBezTo>
                  <a:pt x="40" y="269"/>
                  <a:pt x="40" y="267"/>
                  <a:pt x="37" y="271"/>
                </a:cubicBezTo>
                <a:cubicBezTo>
                  <a:pt x="41" y="267"/>
                  <a:pt x="35" y="277"/>
                  <a:pt x="35" y="280"/>
                </a:cubicBezTo>
                <a:cubicBezTo>
                  <a:pt x="28" y="289"/>
                  <a:pt x="23" y="303"/>
                  <a:pt x="22" y="312"/>
                </a:cubicBezTo>
                <a:cubicBezTo>
                  <a:pt x="21" y="313"/>
                  <a:pt x="21" y="313"/>
                  <a:pt x="21" y="313"/>
                </a:cubicBezTo>
                <a:cubicBezTo>
                  <a:pt x="19" y="322"/>
                  <a:pt x="16" y="334"/>
                  <a:pt x="15" y="346"/>
                </a:cubicBezTo>
                <a:cubicBezTo>
                  <a:pt x="14" y="347"/>
                  <a:pt x="13" y="350"/>
                  <a:pt x="13" y="353"/>
                </a:cubicBezTo>
                <a:cubicBezTo>
                  <a:pt x="15" y="360"/>
                  <a:pt x="14" y="364"/>
                  <a:pt x="16" y="373"/>
                </a:cubicBezTo>
                <a:cubicBezTo>
                  <a:pt x="17" y="380"/>
                  <a:pt x="18" y="392"/>
                  <a:pt x="19" y="399"/>
                </a:cubicBezTo>
                <a:cubicBezTo>
                  <a:pt x="27" y="425"/>
                  <a:pt x="37" y="452"/>
                  <a:pt x="51" y="476"/>
                </a:cubicBezTo>
                <a:cubicBezTo>
                  <a:pt x="51" y="478"/>
                  <a:pt x="51" y="478"/>
                  <a:pt x="51" y="478"/>
                </a:cubicBezTo>
                <a:cubicBezTo>
                  <a:pt x="67" y="501"/>
                  <a:pt x="86" y="529"/>
                  <a:pt x="104" y="545"/>
                </a:cubicBezTo>
                <a:cubicBezTo>
                  <a:pt x="101" y="544"/>
                  <a:pt x="101" y="544"/>
                  <a:pt x="101" y="544"/>
                </a:cubicBezTo>
                <a:cubicBezTo>
                  <a:pt x="105" y="550"/>
                  <a:pt x="113" y="556"/>
                  <a:pt x="113" y="553"/>
                </a:cubicBezTo>
                <a:cubicBezTo>
                  <a:pt x="117" y="559"/>
                  <a:pt x="127" y="565"/>
                  <a:pt x="129" y="569"/>
                </a:cubicBezTo>
                <a:cubicBezTo>
                  <a:pt x="135" y="574"/>
                  <a:pt x="137" y="574"/>
                  <a:pt x="142" y="578"/>
                </a:cubicBezTo>
                <a:cubicBezTo>
                  <a:pt x="154" y="588"/>
                  <a:pt x="159" y="590"/>
                  <a:pt x="171" y="598"/>
                </a:cubicBezTo>
                <a:cubicBezTo>
                  <a:pt x="168" y="596"/>
                  <a:pt x="168" y="596"/>
                  <a:pt x="168" y="596"/>
                </a:cubicBezTo>
                <a:cubicBezTo>
                  <a:pt x="166" y="596"/>
                  <a:pt x="166" y="596"/>
                  <a:pt x="169" y="598"/>
                </a:cubicBezTo>
                <a:cubicBezTo>
                  <a:pt x="173" y="600"/>
                  <a:pt x="185" y="609"/>
                  <a:pt x="182" y="604"/>
                </a:cubicBezTo>
                <a:cubicBezTo>
                  <a:pt x="194" y="613"/>
                  <a:pt x="213" y="620"/>
                  <a:pt x="226" y="627"/>
                </a:cubicBezTo>
                <a:cubicBezTo>
                  <a:pt x="225" y="626"/>
                  <a:pt x="229" y="627"/>
                  <a:pt x="230" y="628"/>
                </a:cubicBezTo>
                <a:cubicBezTo>
                  <a:pt x="243" y="633"/>
                  <a:pt x="256" y="639"/>
                  <a:pt x="266" y="641"/>
                </a:cubicBezTo>
                <a:cubicBezTo>
                  <a:pt x="268" y="642"/>
                  <a:pt x="262" y="641"/>
                  <a:pt x="268" y="642"/>
                </a:cubicBezTo>
                <a:cubicBezTo>
                  <a:pt x="271" y="643"/>
                  <a:pt x="268" y="642"/>
                  <a:pt x="272" y="642"/>
                </a:cubicBezTo>
                <a:cubicBezTo>
                  <a:pt x="293" y="648"/>
                  <a:pt x="314" y="655"/>
                  <a:pt x="333" y="657"/>
                </a:cubicBezTo>
                <a:cubicBezTo>
                  <a:pt x="368" y="661"/>
                  <a:pt x="405" y="663"/>
                  <a:pt x="438" y="660"/>
                </a:cubicBezTo>
                <a:cubicBezTo>
                  <a:pt x="438" y="660"/>
                  <a:pt x="438" y="660"/>
                  <a:pt x="438" y="660"/>
                </a:cubicBezTo>
                <a:cubicBezTo>
                  <a:pt x="449" y="658"/>
                  <a:pt x="464" y="659"/>
                  <a:pt x="472" y="655"/>
                </a:cubicBezTo>
                <a:cubicBezTo>
                  <a:pt x="475" y="655"/>
                  <a:pt x="482" y="653"/>
                  <a:pt x="481" y="655"/>
                </a:cubicBezTo>
                <a:cubicBezTo>
                  <a:pt x="489" y="652"/>
                  <a:pt x="505" y="650"/>
                  <a:pt x="517" y="645"/>
                </a:cubicBezTo>
                <a:cubicBezTo>
                  <a:pt x="516" y="645"/>
                  <a:pt x="515" y="646"/>
                  <a:pt x="514" y="646"/>
                </a:cubicBezTo>
                <a:cubicBezTo>
                  <a:pt x="527" y="644"/>
                  <a:pt x="537" y="639"/>
                  <a:pt x="551" y="634"/>
                </a:cubicBezTo>
                <a:cubicBezTo>
                  <a:pt x="549" y="635"/>
                  <a:pt x="547" y="636"/>
                  <a:pt x="547" y="637"/>
                </a:cubicBezTo>
                <a:cubicBezTo>
                  <a:pt x="552" y="636"/>
                  <a:pt x="558" y="630"/>
                  <a:pt x="561" y="631"/>
                </a:cubicBezTo>
                <a:cubicBezTo>
                  <a:pt x="564" y="630"/>
                  <a:pt x="563" y="629"/>
                  <a:pt x="561" y="630"/>
                </a:cubicBezTo>
                <a:cubicBezTo>
                  <a:pt x="589" y="619"/>
                  <a:pt x="616" y="601"/>
                  <a:pt x="640" y="581"/>
                </a:cubicBezTo>
                <a:cubicBezTo>
                  <a:pt x="657" y="567"/>
                  <a:pt x="643" y="583"/>
                  <a:pt x="655" y="570"/>
                </a:cubicBezTo>
                <a:cubicBezTo>
                  <a:pt x="657" y="569"/>
                  <a:pt x="655" y="568"/>
                  <a:pt x="656" y="568"/>
                </a:cubicBezTo>
                <a:cubicBezTo>
                  <a:pt x="660" y="563"/>
                  <a:pt x="665" y="563"/>
                  <a:pt x="668" y="558"/>
                </a:cubicBezTo>
                <a:cubicBezTo>
                  <a:pt x="665" y="559"/>
                  <a:pt x="669" y="556"/>
                  <a:pt x="669" y="555"/>
                </a:cubicBezTo>
                <a:cubicBezTo>
                  <a:pt x="678" y="545"/>
                  <a:pt x="682" y="544"/>
                  <a:pt x="687" y="535"/>
                </a:cubicBezTo>
                <a:cubicBezTo>
                  <a:pt x="687" y="536"/>
                  <a:pt x="687" y="536"/>
                  <a:pt x="687" y="536"/>
                </a:cubicBezTo>
                <a:cubicBezTo>
                  <a:pt x="693" y="525"/>
                  <a:pt x="702" y="513"/>
                  <a:pt x="706" y="503"/>
                </a:cubicBezTo>
                <a:cubicBezTo>
                  <a:pt x="740" y="442"/>
                  <a:pt x="749" y="372"/>
                  <a:pt x="737" y="306"/>
                </a:cubicBezTo>
                <a:cubicBezTo>
                  <a:pt x="727" y="240"/>
                  <a:pt x="696" y="180"/>
                  <a:pt x="652" y="128"/>
                </a:cubicBezTo>
                <a:cubicBezTo>
                  <a:pt x="643" y="115"/>
                  <a:pt x="642" y="114"/>
                  <a:pt x="629" y="103"/>
                </a:cubicBezTo>
                <a:cubicBezTo>
                  <a:pt x="629" y="103"/>
                  <a:pt x="630" y="104"/>
                  <a:pt x="629" y="103"/>
                </a:cubicBezTo>
                <a:cubicBezTo>
                  <a:pt x="628" y="103"/>
                  <a:pt x="620" y="94"/>
                  <a:pt x="618" y="94"/>
                </a:cubicBezTo>
                <a:cubicBezTo>
                  <a:pt x="599" y="78"/>
                  <a:pt x="580" y="65"/>
                  <a:pt x="557" y="51"/>
                </a:cubicBezTo>
                <a:cubicBezTo>
                  <a:pt x="561" y="53"/>
                  <a:pt x="563" y="53"/>
                  <a:pt x="559" y="51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1" y="47"/>
                  <a:pt x="547" y="46"/>
                  <a:pt x="550" y="48"/>
                </a:cubicBezTo>
                <a:cubicBezTo>
                  <a:pt x="493" y="18"/>
                  <a:pt x="429" y="3"/>
                  <a:pt x="366" y="12"/>
                </a:cubicBezTo>
                <a:cubicBezTo>
                  <a:pt x="350" y="13"/>
                  <a:pt x="330" y="19"/>
                  <a:pt x="314" y="24"/>
                </a:cubicBezTo>
                <a:cubicBezTo>
                  <a:pt x="267" y="37"/>
                  <a:pt x="226" y="57"/>
                  <a:pt x="187" y="87"/>
                </a:cubicBezTo>
                <a:cubicBezTo>
                  <a:pt x="187" y="87"/>
                  <a:pt x="190" y="80"/>
                  <a:pt x="206" y="6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/>
          <a:p>
            <a:pPr algn="ctr" defTabSz="1371600"/>
            <a:endParaRPr lang="pl-PL" sz="4800" b="1">
              <a:solidFill>
                <a:prstClr val="black"/>
              </a:solidFill>
              <a:latin typeface="Stu Print Slant" pitchFamily="2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E49212-08CD-22C5-9F02-BE9006C120D3}"/>
              </a:ext>
            </a:extLst>
          </p:cNvPr>
          <p:cNvSpPr>
            <a:spLocks/>
          </p:cNvSpPr>
          <p:nvPr/>
        </p:nvSpPr>
        <p:spPr bwMode="auto">
          <a:xfrm flipH="1">
            <a:off x="2100057" y="2095500"/>
            <a:ext cx="5430294" cy="1363580"/>
          </a:xfrm>
          <a:custGeom>
            <a:avLst/>
            <a:gdLst/>
            <a:ahLst/>
            <a:cxnLst>
              <a:cxn ang="0">
                <a:pos x="417" y="2"/>
              </a:cxn>
              <a:cxn ang="0">
                <a:pos x="482" y="11"/>
              </a:cxn>
              <a:cxn ang="0">
                <a:pos x="602" y="67"/>
              </a:cxn>
              <a:cxn ang="0">
                <a:pos x="638" y="97"/>
              </a:cxn>
              <a:cxn ang="0">
                <a:pos x="721" y="216"/>
              </a:cxn>
              <a:cxn ang="0">
                <a:pos x="738" y="260"/>
              </a:cxn>
              <a:cxn ang="0">
                <a:pos x="754" y="339"/>
              </a:cxn>
              <a:cxn ang="0">
                <a:pos x="750" y="407"/>
              </a:cxn>
              <a:cxn ang="0">
                <a:pos x="740" y="445"/>
              </a:cxn>
              <a:cxn ang="0">
                <a:pos x="730" y="477"/>
              </a:cxn>
              <a:cxn ang="0">
                <a:pos x="691" y="546"/>
              </a:cxn>
              <a:cxn ang="0">
                <a:pos x="660" y="579"/>
              </a:cxn>
              <a:cxn ang="0">
                <a:pos x="623" y="610"/>
              </a:cxn>
              <a:cxn ang="0">
                <a:pos x="571" y="638"/>
              </a:cxn>
              <a:cxn ang="0">
                <a:pos x="507" y="661"/>
              </a:cxn>
              <a:cxn ang="0">
                <a:pos x="426" y="673"/>
              </a:cxn>
              <a:cxn ang="0">
                <a:pos x="392" y="675"/>
              </a:cxn>
              <a:cxn ang="0">
                <a:pos x="358" y="671"/>
              </a:cxn>
              <a:cxn ang="0">
                <a:pos x="329" y="669"/>
              </a:cxn>
              <a:cxn ang="0">
                <a:pos x="316" y="667"/>
              </a:cxn>
              <a:cxn ang="0">
                <a:pos x="278" y="659"/>
              </a:cxn>
              <a:cxn ang="0">
                <a:pos x="173" y="615"/>
              </a:cxn>
              <a:cxn ang="0">
                <a:pos x="136" y="590"/>
              </a:cxn>
              <a:cxn ang="0">
                <a:pos x="106" y="565"/>
              </a:cxn>
              <a:cxn ang="0">
                <a:pos x="46" y="491"/>
              </a:cxn>
              <a:cxn ang="0">
                <a:pos x="39" y="471"/>
              </a:cxn>
              <a:cxn ang="0">
                <a:pos x="22" y="442"/>
              </a:cxn>
              <a:cxn ang="0">
                <a:pos x="9" y="416"/>
              </a:cxn>
              <a:cxn ang="0">
                <a:pos x="2" y="371"/>
              </a:cxn>
              <a:cxn ang="0">
                <a:pos x="0" y="357"/>
              </a:cxn>
              <a:cxn ang="0">
                <a:pos x="3" y="337"/>
              </a:cxn>
              <a:cxn ang="0">
                <a:pos x="13" y="305"/>
              </a:cxn>
              <a:cxn ang="0">
                <a:pos x="26" y="269"/>
              </a:cxn>
              <a:cxn ang="0">
                <a:pos x="37" y="255"/>
              </a:cxn>
              <a:cxn ang="0">
                <a:pos x="56" y="230"/>
              </a:cxn>
              <a:cxn ang="0">
                <a:pos x="83" y="207"/>
              </a:cxn>
              <a:cxn ang="0">
                <a:pos x="73" y="220"/>
              </a:cxn>
              <a:cxn ang="0">
                <a:pos x="119" y="184"/>
              </a:cxn>
              <a:cxn ang="0">
                <a:pos x="196" y="152"/>
              </a:cxn>
              <a:cxn ang="0">
                <a:pos x="220" y="144"/>
              </a:cxn>
              <a:cxn ang="0">
                <a:pos x="272" y="127"/>
              </a:cxn>
              <a:cxn ang="0">
                <a:pos x="251" y="136"/>
              </a:cxn>
              <a:cxn ang="0">
                <a:pos x="203" y="151"/>
              </a:cxn>
              <a:cxn ang="0">
                <a:pos x="119" y="197"/>
              </a:cxn>
              <a:cxn ang="0">
                <a:pos x="22" y="312"/>
              </a:cxn>
              <a:cxn ang="0">
                <a:pos x="51" y="476"/>
              </a:cxn>
              <a:cxn ang="0">
                <a:pos x="142" y="578"/>
              </a:cxn>
              <a:cxn ang="0">
                <a:pos x="230" y="628"/>
              </a:cxn>
              <a:cxn ang="0">
                <a:pos x="438" y="660"/>
              </a:cxn>
              <a:cxn ang="0">
                <a:pos x="547" y="637"/>
              </a:cxn>
              <a:cxn ang="0">
                <a:pos x="668" y="558"/>
              </a:cxn>
              <a:cxn ang="0">
                <a:pos x="652" y="128"/>
              </a:cxn>
              <a:cxn ang="0">
                <a:pos x="554" y="49"/>
              </a:cxn>
              <a:cxn ang="0">
                <a:pos x="206" y="68"/>
              </a:cxn>
            </a:cxnLst>
            <a:rect l="0" t="0" r="r" b="b"/>
            <a:pathLst>
              <a:path w="754" h="676">
                <a:moveTo>
                  <a:pt x="206" y="68"/>
                </a:moveTo>
                <a:cubicBezTo>
                  <a:pt x="227" y="50"/>
                  <a:pt x="259" y="36"/>
                  <a:pt x="286" y="23"/>
                </a:cubicBezTo>
                <a:cubicBezTo>
                  <a:pt x="289" y="22"/>
                  <a:pt x="286" y="25"/>
                  <a:pt x="293" y="22"/>
                </a:cubicBezTo>
                <a:cubicBezTo>
                  <a:pt x="318" y="9"/>
                  <a:pt x="363" y="0"/>
                  <a:pt x="397" y="2"/>
                </a:cubicBezTo>
                <a:cubicBezTo>
                  <a:pt x="395" y="3"/>
                  <a:pt x="395" y="3"/>
                  <a:pt x="395" y="3"/>
                </a:cubicBezTo>
                <a:cubicBezTo>
                  <a:pt x="402" y="3"/>
                  <a:pt x="410" y="1"/>
                  <a:pt x="417" y="2"/>
                </a:cubicBezTo>
                <a:cubicBezTo>
                  <a:pt x="417" y="2"/>
                  <a:pt x="414" y="2"/>
                  <a:pt x="416" y="3"/>
                </a:cubicBezTo>
                <a:cubicBezTo>
                  <a:pt x="418" y="2"/>
                  <a:pt x="429" y="3"/>
                  <a:pt x="432" y="2"/>
                </a:cubicBezTo>
                <a:cubicBezTo>
                  <a:pt x="434" y="3"/>
                  <a:pt x="434" y="4"/>
                  <a:pt x="437" y="5"/>
                </a:cubicBezTo>
                <a:cubicBezTo>
                  <a:pt x="441" y="4"/>
                  <a:pt x="441" y="4"/>
                  <a:pt x="441" y="4"/>
                </a:cubicBezTo>
                <a:cubicBezTo>
                  <a:pt x="453" y="2"/>
                  <a:pt x="468" y="8"/>
                  <a:pt x="483" y="10"/>
                </a:cubicBezTo>
                <a:cubicBezTo>
                  <a:pt x="482" y="10"/>
                  <a:pt x="481" y="10"/>
                  <a:pt x="482" y="11"/>
                </a:cubicBezTo>
                <a:cubicBezTo>
                  <a:pt x="506" y="15"/>
                  <a:pt x="534" y="27"/>
                  <a:pt x="558" y="40"/>
                </a:cubicBezTo>
                <a:cubicBezTo>
                  <a:pt x="557" y="40"/>
                  <a:pt x="556" y="40"/>
                  <a:pt x="557" y="41"/>
                </a:cubicBezTo>
                <a:cubicBezTo>
                  <a:pt x="559" y="40"/>
                  <a:pt x="566" y="44"/>
                  <a:pt x="572" y="48"/>
                </a:cubicBezTo>
                <a:cubicBezTo>
                  <a:pt x="574" y="51"/>
                  <a:pt x="584" y="54"/>
                  <a:pt x="591" y="59"/>
                </a:cubicBezTo>
                <a:cubicBezTo>
                  <a:pt x="590" y="59"/>
                  <a:pt x="590" y="59"/>
                  <a:pt x="590" y="59"/>
                </a:cubicBezTo>
                <a:cubicBezTo>
                  <a:pt x="596" y="61"/>
                  <a:pt x="597" y="65"/>
                  <a:pt x="602" y="67"/>
                </a:cubicBezTo>
                <a:cubicBezTo>
                  <a:pt x="605" y="70"/>
                  <a:pt x="605" y="70"/>
                  <a:pt x="605" y="70"/>
                </a:cubicBezTo>
                <a:cubicBezTo>
                  <a:pt x="608" y="70"/>
                  <a:pt x="611" y="76"/>
                  <a:pt x="616" y="79"/>
                </a:cubicBezTo>
                <a:cubicBezTo>
                  <a:pt x="616" y="78"/>
                  <a:pt x="616" y="78"/>
                  <a:pt x="616" y="78"/>
                </a:cubicBezTo>
                <a:cubicBezTo>
                  <a:pt x="620" y="81"/>
                  <a:pt x="622" y="84"/>
                  <a:pt x="625" y="86"/>
                </a:cubicBezTo>
                <a:cubicBezTo>
                  <a:pt x="625" y="87"/>
                  <a:pt x="625" y="87"/>
                  <a:pt x="625" y="87"/>
                </a:cubicBezTo>
                <a:cubicBezTo>
                  <a:pt x="634" y="93"/>
                  <a:pt x="637" y="99"/>
                  <a:pt x="638" y="97"/>
                </a:cubicBezTo>
                <a:cubicBezTo>
                  <a:pt x="640" y="101"/>
                  <a:pt x="630" y="91"/>
                  <a:pt x="634" y="96"/>
                </a:cubicBezTo>
                <a:cubicBezTo>
                  <a:pt x="660" y="119"/>
                  <a:pt x="684" y="147"/>
                  <a:pt x="702" y="178"/>
                </a:cubicBezTo>
                <a:cubicBezTo>
                  <a:pt x="703" y="182"/>
                  <a:pt x="704" y="184"/>
                  <a:pt x="704" y="185"/>
                </a:cubicBezTo>
                <a:cubicBezTo>
                  <a:pt x="706" y="188"/>
                  <a:pt x="711" y="197"/>
                  <a:pt x="713" y="199"/>
                </a:cubicBezTo>
                <a:cubicBezTo>
                  <a:pt x="713" y="198"/>
                  <a:pt x="714" y="201"/>
                  <a:pt x="714" y="203"/>
                </a:cubicBezTo>
                <a:cubicBezTo>
                  <a:pt x="717" y="209"/>
                  <a:pt x="719" y="209"/>
                  <a:pt x="721" y="216"/>
                </a:cubicBezTo>
                <a:cubicBezTo>
                  <a:pt x="720" y="213"/>
                  <a:pt x="719" y="212"/>
                  <a:pt x="719" y="214"/>
                </a:cubicBezTo>
                <a:cubicBezTo>
                  <a:pt x="722" y="218"/>
                  <a:pt x="725" y="226"/>
                  <a:pt x="728" y="233"/>
                </a:cubicBezTo>
                <a:cubicBezTo>
                  <a:pt x="728" y="232"/>
                  <a:pt x="727" y="230"/>
                  <a:pt x="727" y="231"/>
                </a:cubicBezTo>
                <a:cubicBezTo>
                  <a:pt x="731" y="237"/>
                  <a:pt x="731" y="244"/>
                  <a:pt x="734" y="250"/>
                </a:cubicBezTo>
                <a:cubicBezTo>
                  <a:pt x="733" y="248"/>
                  <a:pt x="733" y="248"/>
                  <a:pt x="733" y="248"/>
                </a:cubicBezTo>
                <a:cubicBezTo>
                  <a:pt x="735" y="259"/>
                  <a:pt x="736" y="250"/>
                  <a:pt x="738" y="260"/>
                </a:cubicBezTo>
                <a:cubicBezTo>
                  <a:pt x="737" y="258"/>
                  <a:pt x="737" y="258"/>
                  <a:pt x="736" y="258"/>
                </a:cubicBezTo>
                <a:cubicBezTo>
                  <a:pt x="740" y="266"/>
                  <a:pt x="744" y="280"/>
                  <a:pt x="746" y="289"/>
                </a:cubicBezTo>
                <a:cubicBezTo>
                  <a:pt x="746" y="288"/>
                  <a:pt x="746" y="289"/>
                  <a:pt x="746" y="289"/>
                </a:cubicBezTo>
                <a:cubicBezTo>
                  <a:pt x="748" y="298"/>
                  <a:pt x="749" y="308"/>
                  <a:pt x="751" y="319"/>
                </a:cubicBezTo>
                <a:cubicBezTo>
                  <a:pt x="751" y="322"/>
                  <a:pt x="749" y="318"/>
                  <a:pt x="750" y="328"/>
                </a:cubicBezTo>
                <a:cubicBezTo>
                  <a:pt x="752" y="327"/>
                  <a:pt x="752" y="345"/>
                  <a:pt x="754" y="339"/>
                </a:cubicBezTo>
                <a:cubicBezTo>
                  <a:pt x="754" y="348"/>
                  <a:pt x="753" y="361"/>
                  <a:pt x="754" y="367"/>
                </a:cubicBezTo>
                <a:cubicBezTo>
                  <a:pt x="753" y="363"/>
                  <a:pt x="751" y="371"/>
                  <a:pt x="751" y="364"/>
                </a:cubicBezTo>
                <a:cubicBezTo>
                  <a:pt x="750" y="370"/>
                  <a:pt x="750" y="370"/>
                  <a:pt x="750" y="370"/>
                </a:cubicBezTo>
                <a:cubicBezTo>
                  <a:pt x="750" y="369"/>
                  <a:pt x="751" y="364"/>
                  <a:pt x="750" y="366"/>
                </a:cubicBezTo>
                <a:cubicBezTo>
                  <a:pt x="750" y="369"/>
                  <a:pt x="750" y="380"/>
                  <a:pt x="749" y="383"/>
                </a:cubicBezTo>
                <a:cubicBezTo>
                  <a:pt x="750" y="390"/>
                  <a:pt x="751" y="396"/>
                  <a:pt x="750" y="407"/>
                </a:cubicBezTo>
                <a:cubicBezTo>
                  <a:pt x="750" y="402"/>
                  <a:pt x="747" y="410"/>
                  <a:pt x="748" y="406"/>
                </a:cubicBezTo>
                <a:cubicBezTo>
                  <a:pt x="748" y="422"/>
                  <a:pt x="748" y="422"/>
                  <a:pt x="748" y="422"/>
                </a:cubicBezTo>
                <a:cubicBezTo>
                  <a:pt x="748" y="425"/>
                  <a:pt x="747" y="422"/>
                  <a:pt x="746" y="428"/>
                </a:cubicBezTo>
                <a:cubicBezTo>
                  <a:pt x="747" y="427"/>
                  <a:pt x="746" y="430"/>
                  <a:pt x="746" y="431"/>
                </a:cubicBezTo>
                <a:cubicBezTo>
                  <a:pt x="746" y="433"/>
                  <a:pt x="743" y="446"/>
                  <a:pt x="741" y="447"/>
                </a:cubicBezTo>
                <a:cubicBezTo>
                  <a:pt x="739" y="449"/>
                  <a:pt x="742" y="442"/>
                  <a:pt x="740" y="445"/>
                </a:cubicBezTo>
                <a:cubicBezTo>
                  <a:pt x="738" y="452"/>
                  <a:pt x="739" y="452"/>
                  <a:pt x="736" y="458"/>
                </a:cubicBezTo>
                <a:cubicBezTo>
                  <a:pt x="736" y="458"/>
                  <a:pt x="736" y="458"/>
                  <a:pt x="736" y="458"/>
                </a:cubicBezTo>
                <a:cubicBezTo>
                  <a:pt x="735" y="463"/>
                  <a:pt x="732" y="471"/>
                  <a:pt x="735" y="467"/>
                </a:cubicBezTo>
                <a:cubicBezTo>
                  <a:pt x="736" y="464"/>
                  <a:pt x="734" y="468"/>
                  <a:pt x="736" y="463"/>
                </a:cubicBezTo>
                <a:cubicBezTo>
                  <a:pt x="736" y="467"/>
                  <a:pt x="733" y="474"/>
                  <a:pt x="730" y="480"/>
                </a:cubicBezTo>
                <a:cubicBezTo>
                  <a:pt x="731" y="478"/>
                  <a:pt x="730" y="478"/>
                  <a:pt x="730" y="477"/>
                </a:cubicBezTo>
                <a:cubicBezTo>
                  <a:pt x="728" y="486"/>
                  <a:pt x="724" y="495"/>
                  <a:pt x="720" y="504"/>
                </a:cubicBezTo>
                <a:cubicBezTo>
                  <a:pt x="720" y="505"/>
                  <a:pt x="720" y="500"/>
                  <a:pt x="721" y="499"/>
                </a:cubicBezTo>
                <a:cubicBezTo>
                  <a:pt x="714" y="510"/>
                  <a:pt x="709" y="523"/>
                  <a:pt x="702" y="531"/>
                </a:cubicBezTo>
                <a:cubicBezTo>
                  <a:pt x="702" y="530"/>
                  <a:pt x="703" y="531"/>
                  <a:pt x="703" y="531"/>
                </a:cubicBezTo>
                <a:cubicBezTo>
                  <a:pt x="699" y="536"/>
                  <a:pt x="698" y="535"/>
                  <a:pt x="696" y="539"/>
                </a:cubicBezTo>
                <a:cubicBezTo>
                  <a:pt x="695" y="539"/>
                  <a:pt x="693" y="543"/>
                  <a:pt x="691" y="546"/>
                </a:cubicBezTo>
                <a:cubicBezTo>
                  <a:pt x="690" y="549"/>
                  <a:pt x="690" y="547"/>
                  <a:pt x="692" y="544"/>
                </a:cubicBezTo>
                <a:cubicBezTo>
                  <a:pt x="689" y="549"/>
                  <a:pt x="674" y="568"/>
                  <a:pt x="663" y="576"/>
                </a:cubicBezTo>
                <a:cubicBezTo>
                  <a:pt x="664" y="577"/>
                  <a:pt x="658" y="583"/>
                  <a:pt x="656" y="585"/>
                </a:cubicBezTo>
                <a:cubicBezTo>
                  <a:pt x="656" y="584"/>
                  <a:pt x="656" y="584"/>
                  <a:pt x="656" y="584"/>
                </a:cubicBezTo>
                <a:cubicBezTo>
                  <a:pt x="654" y="585"/>
                  <a:pt x="648" y="591"/>
                  <a:pt x="647" y="590"/>
                </a:cubicBezTo>
                <a:cubicBezTo>
                  <a:pt x="643" y="596"/>
                  <a:pt x="666" y="572"/>
                  <a:pt x="660" y="579"/>
                </a:cubicBezTo>
                <a:cubicBezTo>
                  <a:pt x="657" y="580"/>
                  <a:pt x="652" y="589"/>
                  <a:pt x="652" y="586"/>
                </a:cubicBezTo>
                <a:cubicBezTo>
                  <a:pt x="647" y="591"/>
                  <a:pt x="643" y="595"/>
                  <a:pt x="638" y="598"/>
                </a:cubicBezTo>
                <a:cubicBezTo>
                  <a:pt x="639" y="597"/>
                  <a:pt x="641" y="594"/>
                  <a:pt x="637" y="597"/>
                </a:cubicBezTo>
                <a:cubicBezTo>
                  <a:pt x="630" y="602"/>
                  <a:pt x="635" y="599"/>
                  <a:pt x="630" y="604"/>
                </a:cubicBezTo>
                <a:cubicBezTo>
                  <a:pt x="626" y="607"/>
                  <a:pt x="626" y="607"/>
                  <a:pt x="626" y="607"/>
                </a:cubicBezTo>
                <a:cubicBezTo>
                  <a:pt x="627" y="608"/>
                  <a:pt x="620" y="611"/>
                  <a:pt x="623" y="610"/>
                </a:cubicBezTo>
                <a:cubicBezTo>
                  <a:pt x="622" y="610"/>
                  <a:pt x="613" y="618"/>
                  <a:pt x="612" y="616"/>
                </a:cubicBezTo>
                <a:cubicBezTo>
                  <a:pt x="613" y="614"/>
                  <a:pt x="613" y="614"/>
                  <a:pt x="613" y="614"/>
                </a:cubicBezTo>
                <a:cubicBezTo>
                  <a:pt x="610" y="616"/>
                  <a:pt x="608" y="618"/>
                  <a:pt x="606" y="620"/>
                </a:cubicBezTo>
                <a:cubicBezTo>
                  <a:pt x="605" y="621"/>
                  <a:pt x="604" y="621"/>
                  <a:pt x="604" y="621"/>
                </a:cubicBezTo>
                <a:cubicBezTo>
                  <a:pt x="605" y="623"/>
                  <a:pt x="596" y="625"/>
                  <a:pt x="593" y="629"/>
                </a:cubicBezTo>
                <a:cubicBezTo>
                  <a:pt x="586" y="632"/>
                  <a:pt x="575" y="638"/>
                  <a:pt x="571" y="638"/>
                </a:cubicBezTo>
                <a:cubicBezTo>
                  <a:pt x="565" y="641"/>
                  <a:pt x="560" y="644"/>
                  <a:pt x="554" y="647"/>
                </a:cubicBezTo>
                <a:cubicBezTo>
                  <a:pt x="555" y="646"/>
                  <a:pt x="557" y="645"/>
                  <a:pt x="557" y="645"/>
                </a:cubicBezTo>
                <a:cubicBezTo>
                  <a:pt x="553" y="646"/>
                  <a:pt x="552" y="647"/>
                  <a:pt x="548" y="648"/>
                </a:cubicBezTo>
                <a:cubicBezTo>
                  <a:pt x="549" y="648"/>
                  <a:pt x="539" y="650"/>
                  <a:pt x="534" y="651"/>
                </a:cubicBezTo>
                <a:cubicBezTo>
                  <a:pt x="529" y="654"/>
                  <a:pt x="531" y="654"/>
                  <a:pt x="531" y="655"/>
                </a:cubicBezTo>
                <a:cubicBezTo>
                  <a:pt x="525" y="655"/>
                  <a:pt x="514" y="662"/>
                  <a:pt x="507" y="661"/>
                </a:cubicBezTo>
                <a:cubicBezTo>
                  <a:pt x="509" y="661"/>
                  <a:pt x="515" y="658"/>
                  <a:pt x="510" y="659"/>
                </a:cubicBezTo>
                <a:cubicBezTo>
                  <a:pt x="504" y="658"/>
                  <a:pt x="500" y="663"/>
                  <a:pt x="491" y="664"/>
                </a:cubicBezTo>
                <a:cubicBezTo>
                  <a:pt x="493" y="665"/>
                  <a:pt x="493" y="665"/>
                  <a:pt x="493" y="665"/>
                </a:cubicBezTo>
                <a:cubicBezTo>
                  <a:pt x="489" y="665"/>
                  <a:pt x="480" y="669"/>
                  <a:pt x="481" y="667"/>
                </a:cubicBezTo>
                <a:cubicBezTo>
                  <a:pt x="478" y="668"/>
                  <a:pt x="470" y="669"/>
                  <a:pt x="471" y="670"/>
                </a:cubicBezTo>
                <a:cubicBezTo>
                  <a:pt x="457" y="671"/>
                  <a:pt x="435" y="675"/>
                  <a:pt x="426" y="673"/>
                </a:cubicBezTo>
                <a:cubicBezTo>
                  <a:pt x="424" y="673"/>
                  <a:pt x="419" y="673"/>
                  <a:pt x="420" y="674"/>
                </a:cubicBezTo>
                <a:cubicBezTo>
                  <a:pt x="423" y="675"/>
                  <a:pt x="425" y="673"/>
                  <a:pt x="426" y="674"/>
                </a:cubicBezTo>
                <a:cubicBezTo>
                  <a:pt x="424" y="674"/>
                  <a:pt x="424" y="674"/>
                  <a:pt x="424" y="675"/>
                </a:cubicBezTo>
                <a:cubicBezTo>
                  <a:pt x="419" y="674"/>
                  <a:pt x="415" y="674"/>
                  <a:pt x="420" y="673"/>
                </a:cubicBezTo>
                <a:cubicBezTo>
                  <a:pt x="409" y="672"/>
                  <a:pt x="409" y="676"/>
                  <a:pt x="396" y="675"/>
                </a:cubicBezTo>
                <a:cubicBezTo>
                  <a:pt x="396" y="675"/>
                  <a:pt x="395" y="674"/>
                  <a:pt x="392" y="675"/>
                </a:cubicBezTo>
                <a:cubicBezTo>
                  <a:pt x="384" y="676"/>
                  <a:pt x="384" y="676"/>
                  <a:pt x="384" y="676"/>
                </a:cubicBezTo>
                <a:cubicBezTo>
                  <a:pt x="376" y="675"/>
                  <a:pt x="380" y="674"/>
                  <a:pt x="379" y="673"/>
                </a:cubicBezTo>
                <a:cubicBezTo>
                  <a:pt x="375" y="672"/>
                  <a:pt x="369" y="672"/>
                  <a:pt x="367" y="673"/>
                </a:cubicBezTo>
                <a:cubicBezTo>
                  <a:pt x="362" y="671"/>
                  <a:pt x="362" y="671"/>
                  <a:pt x="362" y="671"/>
                </a:cubicBezTo>
                <a:cubicBezTo>
                  <a:pt x="366" y="672"/>
                  <a:pt x="358" y="671"/>
                  <a:pt x="356" y="671"/>
                </a:cubicBezTo>
                <a:cubicBezTo>
                  <a:pt x="358" y="671"/>
                  <a:pt x="358" y="671"/>
                  <a:pt x="358" y="671"/>
                </a:cubicBezTo>
                <a:cubicBezTo>
                  <a:pt x="357" y="671"/>
                  <a:pt x="352" y="670"/>
                  <a:pt x="349" y="670"/>
                </a:cubicBezTo>
                <a:cubicBezTo>
                  <a:pt x="350" y="671"/>
                  <a:pt x="355" y="672"/>
                  <a:pt x="358" y="673"/>
                </a:cubicBezTo>
                <a:cubicBezTo>
                  <a:pt x="356" y="673"/>
                  <a:pt x="352" y="672"/>
                  <a:pt x="349" y="673"/>
                </a:cubicBezTo>
                <a:cubicBezTo>
                  <a:pt x="350" y="672"/>
                  <a:pt x="342" y="671"/>
                  <a:pt x="338" y="670"/>
                </a:cubicBezTo>
                <a:cubicBezTo>
                  <a:pt x="334" y="669"/>
                  <a:pt x="334" y="671"/>
                  <a:pt x="332" y="670"/>
                </a:cubicBezTo>
                <a:cubicBezTo>
                  <a:pt x="332" y="670"/>
                  <a:pt x="326" y="669"/>
                  <a:pt x="329" y="669"/>
                </a:cubicBezTo>
                <a:cubicBezTo>
                  <a:pt x="330" y="669"/>
                  <a:pt x="332" y="670"/>
                  <a:pt x="334" y="670"/>
                </a:cubicBezTo>
                <a:cubicBezTo>
                  <a:pt x="332" y="669"/>
                  <a:pt x="332" y="668"/>
                  <a:pt x="327" y="668"/>
                </a:cubicBezTo>
                <a:cubicBezTo>
                  <a:pt x="322" y="668"/>
                  <a:pt x="327" y="671"/>
                  <a:pt x="319" y="668"/>
                </a:cubicBezTo>
                <a:cubicBezTo>
                  <a:pt x="322" y="668"/>
                  <a:pt x="322" y="668"/>
                  <a:pt x="324" y="668"/>
                </a:cubicBezTo>
                <a:cubicBezTo>
                  <a:pt x="316" y="666"/>
                  <a:pt x="316" y="666"/>
                  <a:pt x="316" y="666"/>
                </a:cubicBezTo>
                <a:cubicBezTo>
                  <a:pt x="316" y="667"/>
                  <a:pt x="316" y="667"/>
                  <a:pt x="316" y="667"/>
                </a:cubicBezTo>
                <a:cubicBezTo>
                  <a:pt x="315" y="666"/>
                  <a:pt x="316" y="667"/>
                  <a:pt x="315" y="666"/>
                </a:cubicBezTo>
                <a:cubicBezTo>
                  <a:pt x="313" y="667"/>
                  <a:pt x="304" y="664"/>
                  <a:pt x="302" y="665"/>
                </a:cubicBezTo>
                <a:cubicBezTo>
                  <a:pt x="298" y="665"/>
                  <a:pt x="294" y="663"/>
                  <a:pt x="291" y="662"/>
                </a:cubicBezTo>
                <a:cubicBezTo>
                  <a:pt x="291" y="662"/>
                  <a:pt x="291" y="662"/>
                  <a:pt x="291" y="662"/>
                </a:cubicBezTo>
                <a:cubicBezTo>
                  <a:pt x="287" y="660"/>
                  <a:pt x="281" y="659"/>
                  <a:pt x="278" y="659"/>
                </a:cubicBezTo>
                <a:cubicBezTo>
                  <a:pt x="278" y="659"/>
                  <a:pt x="278" y="659"/>
                  <a:pt x="278" y="659"/>
                </a:cubicBezTo>
                <a:cubicBezTo>
                  <a:pt x="276" y="658"/>
                  <a:pt x="270" y="656"/>
                  <a:pt x="267" y="656"/>
                </a:cubicBezTo>
                <a:cubicBezTo>
                  <a:pt x="261" y="654"/>
                  <a:pt x="266" y="652"/>
                  <a:pt x="259" y="651"/>
                </a:cubicBezTo>
                <a:cubicBezTo>
                  <a:pt x="253" y="649"/>
                  <a:pt x="249" y="650"/>
                  <a:pt x="251" y="651"/>
                </a:cubicBezTo>
                <a:cubicBezTo>
                  <a:pt x="241" y="647"/>
                  <a:pt x="229" y="644"/>
                  <a:pt x="220" y="638"/>
                </a:cubicBezTo>
                <a:cubicBezTo>
                  <a:pt x="218" y="638"/>
                  <a:pt x="219" y="639"/>
                  <a:pt x="216" y="637"/>
                </a:cubicBezTo>
                <a:cubicBezTo>
                  <a:pt x="201" y="630"/>
                  <a:pt x="183" y="623"/>
                  <a:pt x="173" y="615"/>
                </a:cubicBezTo>
                <a:cubicBezTo>
                  <a:pt x="178" y="617"/>
                  <a:pt x="174" y="614"/>
                  <a:pt x="174" y="613"/>
                </a:cubicBezTo>
                <a:cubicBezTo>
                  <a:pt x="170" y="612"/>
                  <a:pt x="171" y="610"/>
                  <a:pt x="169" y="611"/>
                </a:cubicBezTo>
                <a:cubicBezTo>
                  <a:pt x="168" y="612"/>
                  <a:pt x="168" y="612"/>
                  <a:pt x="172" y="615"/>
                </a:cubicBezTo>
                <a:cubicBezTo>
                  <a:pt x="163" y="610"/>
                  <a:pt x="150" y="602"/>
                  <a:pt x="146" y="598"/>
                </a:cubicBezTo>
                <a:cubicBezTo>
                  <a:pt x="148" y="600"/>
                  <a:pt x="146" y="599"/>
                  <a:pt x="144" y="598"/>
                </a:cubicBezTo>
                <a:cubicBezTo>
                  <a:pt x="146" y="597"/>
                  <a:pt x="140" y="593"/>
                  <a:pt x="136" y="590"/>
                </a:cubicBezTo>
                <a:cubicBezTo>
                  <a:pt x="134" y="590"/>
                  <a:pt x="134" y="590"/>
                  <a:pt x="134" y="590"/>
                </a:cubicBezTo>
                <a:cubicBezTo>
                  <a:pt x="132" y="587"/>
                  <a:pt x="132" y="587"/>
                  <a:pt x="132" y="587"/>
                </a:cubicBezTo>
                <a:cubicBezTo>
                  <a:pt x="130" y="586"/>
                  <a:pt x="129" y="587"/>
                  <a:pt x="125" y="583"/>
                </a:cubicBezTo>
                <a:cubicBezTo>
                  <a:pt x="125" y="583"/>
                  <a:pt x="125" y="582"/>
                  <a:pt x="125" y="581"/>
                </a:cubicBezTo>
                <a:cubicBezTo>
                  <a:pt x="120" y="578"/>
                  <a:pt x="113" y="574"/>
                  <a:pt x="109" y="569"/>
                </a:cubicBezTo>
                <a:cubicBezTo>
                  <a:pt x="106" y="565"/>
                  <a:pt x="106" y="565"/>
                  <a:pt x="106" y="565"/>
                </a:cubicBezTo>
                <a:cubicBezTo>
                  <a:pt x="104" y="563"/>
                  <a:pt x="100" y="561"/>
                  <a:pt x="103" y="564"/>
                </a:cubicBezTo>
                <a:cubicBezTo>
                  <a:pt x="96" y="556"/>
                  <a:pt x="91" y="551"/>
                  <a:pt x="90" y="548"/>
                </a:cubicBezTo>
                <a:cubicBezTo>
                  <a:pt x="75" y="537"/>
                  <a:pt x="58" y="516"/>
                  <a:pt x="47" y="498"/>
                </a:cubicBezTo>
                <a:cubicBezTo>
                  <a:pt x="48" y="498"/>
                  <a:pt x="48" y="498"/>
                  <a:pt x="48" y="498"/>
                </a:cubicBezTo>
                <a:cubicBezTo>
                  <a:pt x="46" y="493"/>
                  <a:pt x="46" y="496"/>
                  <a:pt x="44" y="492"/>
                </a:cubicBezTo>
                <a:cubicBezTo>
                  <a:pt x="46" y="494"/>
                  <a:pt x="43" y="488"/>
                  <a:pt x="46" y="491"/>
                </a:cubicBezTo>
                <a:cubicBezTo>
                  <a:pt x="42" y="484"/>
                  <a:pt x="40" y="483"/>
                  <a:pt x="37" y="478"/>
                </a:cubicBezTo>
                <a:cubicBezTo>
                  <a:pt x="36" y="478"/>
                  <a:pt x="39" y="482"/>
                  <a:pt x="38" y="482"/>
                </a:cubicBezTo>
                <a:cubicBezTo>
                  <a:pt x="37" y="481"/>
                  <a:pt x="33" y="471"/>
                  <a:pt x="31" y="471"/>
                </a:cubicBezTo>
                <a:cubicBezTo>
                  <a:pt x="31" y="469"/>
                  <a:pt x="32" y="470"/>
                  <a:pt x="34" y="470"/>
                </a:cubicBezTo>
                <a:cubicBezTo>
                  <a:pt x="31" y="466"/>
                  <a:pt x="31" y="466"/>
                  <a:pt x="31" y="466"/>
                </a:cubicBezTo>
                <a:cubicBezTo>
                  <a:pt x="29" y="460"/>
                  <a:pt x="40" y="477"/>
                  <a:pt x="39" y="471"/>
                </a:cubicBezTo>
                <a:cubicBezTo>
                  <a:pt x="36" y="467"/>
                  <a:pt x="36" y="467"/>
                  <a:pt x="36" y="467"/>
                </a:cubicBezTo>
                <a:cubicBezTo>
                  <a:pt x="36" y="462"/>
                  <a:pt x="43" y="477"/>
                  <a:pt x="38" y="466"/>
                </a:cubicBezTo>
                <a:cubicBezTo>
                  <a:pt x="36" y="462"/>
                  <a:pt x="32" y="459"/>
                  <a:pt x="33" y="463"/>
                </a:cubicBezTo>
                <a:cubicBezTo>
                  <a:pt x="29" y="454"/>
                  <a:pt x="28" y="461"/>
                  <a:pt x="24" y="450"/>
                </a:cubicBezTo>
                <a:cubicBezTo>
                  <a:pt x="23" y="447"/>
                  <a:pt x="28" y="458"/>
                  <a:pt x="28" y="456"/>
                </a:cubicBezTo>
                <a:cubicBezTo>
                  <a:pt x="27" y="451"/>
                  <a:pt x="23" y="447"/>
                  <a:pt x="22" y="442"/>
                </a:cubicBezTo>
                <a:cubicBezTo>
                  <a:pt x="23" y="447"/>
                  <a:pt x="20" y="444"/>
                  <a:pt x="19" y="440"/>
                </a:cubicBezTo>
                <a:cubicBezTo>
                  <a:pt x="17" y="435"/>
                  <a:pt x="21" y="443"/>
                  <a:pt x="19" y="436"/>
                </a:cubicBezTo>
                <a:cubicBezTo>
                  <a:pt x="17" y="435"/>
                  <a:pt x="14" y="428"/>
                  <a:pt x="16" y="434"/>
                </a:cubicBezTo>
                <a:cubicBezTo>
                  <a:pt x="13" y="432"/>
                  <a:pt x="14" y="426"/>
                  <a:pt x="11" y="422"/>
                </a:cubicBezTo>
                <a:cubicBezTo>
                  <a:pt x="11" y="419"/>
                  <a:pt x="16" y="429"/>
                  <a:pt x="14" y="421"/>
                </a:cubicBezTo>
                <a:cubicBezTo>
                  <a:pt x="14" y="422"/>
                  <a:pt x="9" y="411"/>
                  <a:pt x="9" y="416"/>
                </a:cubicBezTo>
                <a:cubicBezTo>
                  <a:pt x="8" y="412"/>
                  <a:pt x="9" y="412"/>
                  <a:pt x="11" y="414"/>
                </a:cubicBezTo>
                <a:cubicBezTo>
                  <a:pt x="10" y="409"/>
                  <a:pt x="6" y="403"/>
                  <a:pt x="8" y="400"/>
                </a:cubicBezTo>
                <a:cubicBezTo>
                  <a:pt x="6" y="399"/>
                  <a:pt x="6" y="399"/>
                  <a:pt x="6" y="399"/>
                </a:cubicBezTo>
                <a:cubicBezTo>
                  <a:pt x="6" y="397"/>
                  <a:pt x="6" y="395"/>
                  <a:pt x="6" y="392"/>
                </a:cubicBezTo>
                <a:cubicBezTo>
                  <a:pt x="6" y="388"/>
                  <a:pt x="2" y="379"/>
                  <a:pt x="4" y="379"/>
                </a:cubicBezTo>
                <a:cubicBezTo>
                  <a:pt x="4" y="377"/>
                  <a:pt x="3" y="367"/>
                  <a:pt x="2" y="371"/>
                </a:cubicBezTo>
                <a:cubicBezTo>
                  <a:pt x="2" y="378"/>
                  <a:pt x="4" y="378"/>
                  <a:pt x="3" y="382"/>
                </a:cubicBezTo>
                <a:cubicBezTo>
                  <a:pt x="3" y="377"/>
                  <a:pt x="2" y="373"/>
                  <a:pt x="1" y="369"/>
                </a:cubicBezTo>
                <a:cubicBezTo>
                  <a:pt x="1" y="369"/>
                  <a:pt x="1" y="369"/>
                  <a:pt x="1" y="369"/>
                </a:cubicBezTo>
                <a:cubicBezTo>
                  <a:pt x="1" y="367"/>
                  <a:pt x="1" y="361"/>
                  <a:pt x="0" y="360"/>
                </a:cubicBezTo>
                <a:cubicBezTo>
                  <a:pt x="1" y="362"/>
                  <a:pt x="1" y="361"/>
                  <a:pt x="1" y="359"/>
                </a:cubicBezTo>
                <a:cubicBezTo>
                  <a:pt x="0" y="357"/>
                  <a:pt x="0" y="357"/>
                  <a:pt x="0" y="357"/>
                </a:cubicBezTo>
                <a:cubicBezTo>
                  <a:pt x="0" y="348"/>
                  <a:pt x="2" y="355"/>
                  <a:pt x="2" y="346"/>
                </a:cubicBezTo>
                <a:cubicBezTo>
                  <a:pt x="2" y="348"/>
                  <a:pt x="3" y="350"/>
                  <a:pt x="3" y="353"/>
                </a:cubicBezTo>
                <a:cubicBezTo>
                  <a:pt x="3" y="351"/>
                  <a:pt x="4" y="348"/>
                  <a:pt x="4" y="344"/>
                </a:cubicBezTo>
                <a:cubicBezTo>
                  <a:pt x="3" y="343"/>
                  <a:pt x="2" y="339"/>
                  <a:pt x="1" y="338"/>
                </a:cubicBezTo>
                <a:cubicBezTo>
                  <a:pt x="1" y="333"/>
                  <a:pt x="3" y="336"/>
                  <a:pt x="2" y="331"/>
                </a:cubicBezTo>
                <a:cubicBezTo>
                  <a:pt x="2" y="333"/>
                  <a:pt x="3" y="335"/>
                  <a:pt x="3" y="337"/>
                </a:cubicBezTo>
                <a:cubicBezTo>
                  <a:pt x="3" y="338"/>
                  <a:pt x="5" y="333"/>
                  <a:pt x="6" y="327"/>
                </a:cubicBezTo>
                <a:cubicBezTo>
                  <a:pt x="6" y="323"/>
                  <a:pt x="6" y="316"/>
                  <a:pt x="4" y="323"/>
                </a:cubicBezTo>
                <a:cubicBezTo>
                  <a:pt x="5" y="319"/>
                  <a:pt x="7" y="315"/>
                  <a:pt x="7" y="318"/>
                </a:cubicBezTo>
                <a:cubicBezTo>
                  <a:pt x="8" y="310"/>
                  <a:pt x="5" y="318"/>
                  <a:pt x="6" y="312"/>
                </a:cubicBezTo>
                <a:cubicBezTo>
                  <a:pt x="8" y="310"/>
                  <a:pt x="11" y="302"/>
                  <a:pt x="14" y="298"/>
                </a:cubicBezTo>
                <a:cubicBezTo>
                  <a:pt x="13" y="305"/>
                  <a:pt x="13" y="305"/>
                  <a:pt x="13" y="305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4" y="306"/>
                  <a:pt x="17" y="298"/>
                  <a:pt x="17" y="302"/>
                </a:cubicBezTo>
                <a:cubicBezTo>
                  <a:pt x="18" y="299"/>
                  <a:pt x="19" y="295"/>
                  <a:pt x="20" y="293"/>
                </a:cubicBezTo>
                <a:cubicBezTo>
                  <a:pt x="14" y="300"/>
                  <a:pt x="21" y="282"/>
                  <a:pt x="18" y="284"/>
                </a:cubicBezTo>
                <a:cubicBezTo>
                  <a:pt x="23" y="273"/>
                  <a:pt x="26" y="280"/>
                  <a:pt x="29" y="267"/>
                </a:cubicBezTo>
                <a:cubicBezTo>
                  <a:pt x="28" y="269"/>
                  <a:pt x="29" y="263"/>
                  <a:pt x="26" y="269"/>
                </a:cubicBezTo>
                <a:cubicBezTo>
                  <a:pt x="30" y="263"/>
                  <a:pt x="27" y="264"/>
                  <a:pt x="33" y="257"/>
                </a:cubicBezTo>
                <a:cubicBezTo>
                  <a:pt x="30" y="263"/>
                  <a:pt x="39" y="253"/>
                  <a:pt x="34" y="261"/>
                </a:cubicBezTo>
                <a:cubicBezTo>
                  <a:pt x="34" y="260"/>
                  <a:pt x="31" y="265"/>
                  <a:pt x="30" y="266"/>
                </a:cubicBezTo>
                <a:cubicBezTo>
                  <a:pt x="32" y="264"/>
                  <a:pt x="32" y="268"/>
                  <a:pt x="36" y="262"/>
                </a:cubicBezTo>
                <a:cubicBezTo>
                  <a:pt x="38" y="258"/>
                  <a:pt x="42" y="253"/>
                  <a:pt x="41" y="253"/>
                </a:cubicBezTo>
                <a:cubicBezTo>
                  <a:pt x="39" y="252"/>
                  <a:pt x="36" y="259"/>
                  <a:pt x="37" y="255"/>
                </a:cubicBezTo>
                <a:cubicBezTo>
                  <a:pt x="43" y="248"/>
                  <a:pt x="45" y="248"/>
                  <a:pt x="46" y="243"/>
                </a:cubicBezTo>
                <a:cubicBezTo>
                  <a:pt x="42" y="248"/>
                  <a:pt x="40" y="249"/>
                  <a:pt x="40" y="248"/>
                </a:cubicBezTo>
                <a:cubicBezTo>
                  <a:pt x="44" y="242"/>
                  <a:pt x="44" y="242"/>
                  <a:pt x="44" y="242"/>
                </a:cubicBezTo>
                <a:cubicBezTo>
                  <a:pt x="43" y="244"/>
                  <a:pt x="43" y="244"/>
                  <a:pt x="43" y="244"/>
                </a:cubicBezTo>
                <a:cubicBezTo>
                  <a:pt x="51" y="236"/>
                  <a:pt x="44" y="240"/>
                  <a:pt x="52" y="233"/>
                </a:cubicBezTo>
                <a:cubicBezTo>
                  <a:pt x="56" y="230"/>
                  <a:pt x="56" y="230"/>
                  <a:pt x="56" y="230"/>
                </a:cubicBezTo>
                <a:cubicBezTo>
                  <a:pt x="56" y="233"/>
                  <a:pt x="45" y="241"/>
                  <a:pt x="48" y="241"/>
                </a:cubicBezTo>
                <a:cubicBezTo>
                  <a:pt x="53" y="236"/>
                  <a:pt x="54" y="233"/>
                  <a:pt x="59" y="229"/>
                </a:cubicBezTo>
                <a:cubicBezTo>
                  <a:pt x="58" y="230"/>
                  <a:pt x="56" y="232"/>
                  <a:pt x="56" y="233"/>
                </a:cubicBezTo>
                <a:cubicBezTo>
                  <a:pt x="57" y="231"/>
                  <a:pt x="61" y="232"/>
                  <a:pt x="67" y="224"/>
                </a:cubicBezTo>
                <a:cubicBezTo>
                  <a:pt x="70" y="220"/>
                  <a:pt x="68" y="222"/>
                  <a:pt x="67" y="222"/>
                </a:cubicBezTo>
                <a:cubicBezTo>
                  <a:pt x="75" y="214"/>
                  <a:pt x="77" y="211"/>
                  <a:pt x="83" y="207"/>
                </a:cubicBezTo>
                <a:cubicBezTo>
                  <a:pt x="83" y="209"/>
                  <a:pt x="93" y="199"/>
                  <a:pt x="87" y="206"/>
                </a:cubicBezTo>
                <a:cubicBezTo>
                  <a:pt x="84" y="207"/>
                  <a:pt x="72" y="217"/>
                  <a:pt x="70" y="221"/>
                </a:cubicBezTo>
                <a:cubicBezTo>
                  <a:pt x="74" y="220"/>
                  <a:pt x="63" y="226"/>
                  <a:pt x="63" y="230"/>
                </a:cubicBezTo>
                <a:cubicBezTo>
                  <a:pt x="69" y="224"/>
                  <a:pt x="70" y="225"/>
                  <a:pt x="72" y="225"/>
                </a:cubicBezTo>
                <a:cubicBezTo>
                  <a:pt x="74" y="224"/>
                  <a:pt x="76" y="222"/>
                  <a:pt x="77" y="221"/>
                </a:cubicBezTo>
                <a:cubicBezTo>
                  <a:pt x="77" y="219"/>
                  <a:pt x="74" y="221"/>
                  <a:pt x="73" y="220"/>
                </a:cubicBezTo>
                <a:cubicBezTo>
                  <a:pt x="81" y="214"/>
                  <a:pt x="88" y="208"/>
                  <a:pt x="91" y="204"/>
                </a:cubicBezTo>
                <a:cubicBezTo>
                  <a:pt x="94" y="203"/>
                  <a:pt x="94" y="204"/>
                  <a:pt x="91" y="206"/>
                </a:cubicBezTo>
                <a:cubicBezTo>
                  <a:pt x="100" y="199"/>
                  <a:pt x="111" y="193"/>
                  <a:pt x="120" y="187"/>
                </a:cubicBezTo>
                <a:cubicBezTo>
                  <a:pt x="113" y="189"/>
                  <a:pt x="130" y="181"/>
                  <a:pt x="125" y="182"/>
                </a:cubicBezTo>
                <a:cubicBezTo>
                  <a:pt x="120" y="184"/>
                  <a:pt x="115" y="186"/>
                  <a:pt x="117" y="183"/>
                </a:cubicBezTo>
                <a:cubicBezTo>
                  <a:pt x="121" y="182"/>
                  <a:pt x="118" y="184"/>
                  <a:pt x="119" y="184"/>
                </a:cubicBezTo>
                <a:cubicBezTo>
                  <a:pt x="123" y="180"/>
                  <a:pt x="126" y="182"/>
                  <a:pt x="130" y="178"/>
                </a:cubicBezTo>
                <a:cubicBezTo>
                  <a:pt x="121" y="184"/>
                  <a:pt x="129" y="181"/>
                  <a:pt x="128" y="183"/>
                </a:cubicBezTo>
                <a:cubicBezTo>
                  <a:pt x="134" y="179"/>
                  <a:pt x="128" y="184"/>
                  <a:pt x="135" y="181"/>
                </a:cubicBezTo>
                <a:cubicBezTo>
                  <a:pt x="141" y="176"/>
                  <a:pt x="149" y="171"/>
                  <a:pt x="156" y="167"/>
                </a:cubicBezTo>
                <a:cubicBezTo>
                  <a:pt x="166" y="164"/>
                  <a:pt x="180" y="156"/>
                  <a:pt x="189" y="152"/>
                </a:cubicBezTo>
                <a:cubicBezTo>
                  <a:pt x="194" y="151"/>
                  <a:pt x="191" y="154"/>
                  <a:pt x="196" y="152"/>
                </a:cubicBezTo>
                <a:cubicBezTo>
                  <a:pt x="202" y="150"/>
                  <a:pt x="192" y="152"/>
                  <a:pt x="200" y="150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2" y="149"/>
                  <a:pt x="216" y="145"/>
                  <a:pt x="218" y="142"/>
                </a:cubicBezTo>
                <a:cubicBezTo>
                  <a:pt x="216" y="145"/>
                  <a:pt x="216" y="145"/>
                  <a:pt x="216" y="145"/>
                </a:cubicBezTo>
                <a:cubicBezTo>
                  <a:pt x="217" y="144"/>
                  <a:pt x="219" y="143"/>
                  <a:pt x="220" y="143"/>
                </a:cubicBezTo>
                <a:cubicBezTo>
                  <a:pt x="220" y="143"/>
                  <a:pt x="222" y="143"/>
                  <a:pt x="220" y="144"/>
                </a:cubicBezTo>
                <a:cubicBezTo>
                  <a:pt x="225" y="144"/>
                  <a:pt x="231" y="140"/>
                  <a:pt x="237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42" y="134"/>
                  <a:pt x="249" y="133"/>
                  <a:pt x="259" y="129"/>
                </a:cubicBezTo>
                <a:cubicBezTo>
                  <a:pt x="259" y="131"/>
                  <a:pt x="259" y="131"/>
                  <a:pt x="259" y="131"/>
                </a:cubicBezTo>
                <a:cubicBezTo>
                  <a:pt x="265" y="128"/>
                  <a:pt x="265" y="128"/>
                  <a:pt x="265" y="128"/>
                </a:cubicBezTo>
                <a:cubicBezTo>
                  <a:pt x="263" y="130"/>
                  <a:pt x="269" y="129"/>
                  <a:pt x="272" y="127"/>
                </a:cubicBezTo>
                <a:cubicBezTo>
                  <a:pt x="257" y="134"/>
                  <a:pt x="257" y="134"/>
                  <a:pt x="257" y="134"/>
                </a:cubicBezTo>
                <a:cubicBezTo>
                  <a:pt x="253" y="135"/>
                  <a:pt x="262" y="131"/>
                  <a:pt x="259" y="131"/>
                </a:cubicBezTo>
                <a:cubicBezTo>
                  <a:pt x="256" y="131"/>
                  <a:pt x="247" y="134"/>
                  <a:pt x="246" y="136"/>
                </a:cubicBezTo>
                <a:cubicBezTo>
                  <a:pt x="250" y="135"/>
                  <a:pt x="250" y="134"/>
                  <a:pt x="252" y="133"/>
                </a:cubicBezTo>
                <a:cubicBezTo>
                  <a:pt x="254" y="134"/>
                  <a:pt x="249" y="136"/>
                  <a:pt x="246" y="138"/>
                </a:cubicBezTo>
                <a:cubicBezTo>
                  <a:pt x="248" y="137"/>
                  <a:pt x="251" y="136"/>
                  <a:pt x="251" y="136"/>
                </a:cubicBezTo>
                <a:cubicBezTo>
                  <a:pt x="248" y="138"/>
                  <a:pt x="244" y="139"/>
                  <a:pt x="238" y="141"/>
                </a:cubicBezTo>
                <a:cubicBezTo>
                  <a:pt x="242" y="139"/>
                  <a:pt x="236" y="141"/>
                  <a:pt x="237" y="140"/>
                </a:cubicBezTo>
                <a:cubicBezTo>
                  <a:pt x="237" y="141"/>
                  <a:pt x="232" y="144"/>
                  <a:pt x="225" y="146"/>
                </a:cubicBezTo>
                <a:cubicBezTo>
                  <a:pt x="219" y="146"/>
                  <a:pt x="211" y="152"/>
                  <a:pt x="203" y="155"/>
                </a:cubicBezTo>
                <a:cubicBezTo>
                  <a:pt x="206" y="152"/>
                  <a:pt x="210" y="150"/>
                  <a:pt x="215" y="147"/>
                </a:cubicBezTo>
                <a:cubicBezTo>
                  <a:pt x="209" y="148"/>
                  <a:pt x="209" y="149"/>
                  <a:pt x="203" y="151"/>
                </a:cubicBezTo>
                <a:cubicBezTo>
                  <a:pt x="201" y="153"/>
                  <a:pt x="200" y="155"/>
                  <a:pt x="194" y="158"/>
                </a:cubicBezTo>
                <a:cubicBezTo>
                  <a:pt x="193" y="157"/>
                  <a:pt x="193" y="157"/>
                  <a:pt x="193" y="157"/>
                </a:cubicBezTo>
                <a:cubicBezTo>
                  <a:pt x="187" y="160"/>
                  <a:pt x="188" y="162"/>
                  <a:pt x="180" y="165"/>
                </a:cubicBezTo>
                <a:cubicBezTo>
                  <a:pt x="167" y="170"/>
                  <a:pt x="153" y="177"/>
                  <a:pt x="144" y="182"/>
                </a:cubicBezTo>
                <a:cubicBezTo>
                  <a:pt x="143" y="181"/>
                  <a:pt x="143" y="181"/>
                  <a:pt x="143" y="181"/>
                </a:cubicBezTo>
                <a:cubicBezTo>
                  <a:pt x="138" y="186"/>
                  <a:pt x="125" y="191"/>
                  <a:pt x="119" y="197"/>
                </a:cubicBezTo>
                <a:cubicBezTo>
                  <a:pt x="107" y="203"/>
                  <a:pt x="95" y="214"/>
                  <a:pt x="88" y="217"/>
                </a:cubicBezTo>
                <a:cubicBezTo>
                  <a:pt x="69" y="233"/>
                  <a:pt x="55" y="249"/>
                  <a:pt x="41" y="269"/>
                </a:cubicBezTo>
                <a:cubicBezTo>
                  <a:pt x="42" y="265"/>
                  <a:pt x="42" y="265"/>
                  <a:pt x="42" y="265"/>
                </a:cubicBezTo>
                <a:cubicBezTo>
                  <a:pt x="40" y="269"/>
                  <a:pt x="40" y="267"/>
                  <a:pt x="37" y="271"/>
                </a:cubicBezTo>
                <a:cubicBezTo>
                  <a:pt x="41" y="267"/>
                  <a:pt x="35" y="277"/>
                  <a:pt x="35" y="280"/>
                </a:cubicBezTo>
                <a:cubicBezTo>
                  <a:pt x="28" y="289"/>
                  <a:pt x="23" y="303"/>
                  <a:pt x="22" y="312"/>
                </a:cubicBezTo>
                <a:cubicBezTo>
                  <a:pt x="21" y="313"/>
                  <a:pt x="21" y="313"/>
                  <a:pt x="21" y="313"/>
                </a:cubicBezTo>
                <a:cubicBezTo>
                  <a:pt x="19" y="322"/>
                  <a:pt x="16" y="334"/>
                  <a:pt x="15" y="346"/>
                </a:cubicBezTo>
                <a:cubicBezTo>
                  <a:pt x="14" y="347"/>
                  <a:pt x="13" y="350"/>
                  <a:pt x="13" y="353"/>
                </a:cubicBezTo>
                <a:cubicBezTo>
                  <a:pt x="15" y="360"/>
                  <a:pt x="14" y="364"/>
                  <a:pt x="16" y="373"/>
                </a:cubicBezTo>
                <a:cubicBezTo>
                  <a:pt x="17" y="380"/>
                  <a:pt x="18" y="392"/>
                  <a:pt x="19" y="399"/>
                </a:cubicBezTo>
                <a:cubicBezTo>
                  <a:pt x="27" y="425"/>
                  <a:pt x="37" y="452"/>
                  <a:pt x="51" y="476"/>
                </a:cubicBezTo>
                <a:cubicBezTo>
                  <a:pt x="51" y="478"/>
                  <a:pt x="51" y="478"/>
                  <a:pt x="51" y="478"/>
                </a:cubicBezTo>
                <a:cubicBezTo>
                  <a:pt x="67" y="501"/>
                  <a:pt x="86" y="529"/>
                  <a:pt x="104" y="545"/>
                </a:cubicBezTo>
                <a:cubicBezTo>
                  <a:pt x="101" y="544"/>
                  <a:pt x="101" y="544"/>
                  <a:pt x="101" y="544"/>
                </a:cubicBezTo>
                <a:cubicBezTo>
                  <a:pt x="105" y="550"/>
                  <a:pt x="113" y="556"/>
                  <a:pt x="113" y="553"/>
                </a:cubicBezTo>
                <a:cubicBezTo>
                  <a:pt x="117" y="559"/>
                  <a:pt x="127" y="565"/>
                  <a:pt x="129" y="569"/>
                </a:cubicBezTo>
                <a:cubicBezTo>
                  <a:pt x="135" y="574"/>
                  <a:pt x="137" y="574"/>
                  <a:pt x="142" y="578"/>
                </a:cubicBezTo>
                <a:cubicBezTo>
                  <a:pt x="154" y="588"/>
                  <a:pt x="159" y="590"/>
                  <a:pt x="171" y="598"/>
                </a:cubicBezTo>
                <a:cubicBezTo>
                  <a:pt x="168" y="596"/>
                  <a:pt x="168" y="596"/>
                  <a:pt x="168" y="596"/>
                </a:cubicBezTo>
                <a:cubicBezTo>
                  <a:pt x="166" y="596"/>
                  <a:pt x="166" y="596"/>
                  <a:pt x="169" y="598"/>
                </a:cubicBezTo>
                <a:cubicBezTo>
                  <a:pt x="173" y="600"/>
                  <a:pt x="185" y="609"/>
                  <a:pt x="182" y="604"/>
                </a:cubicBezTo>
                <a:cubicBezTo>
                  <a:pt x="194" y="613"/>
                  <a:pt x="213" y="620"/>
                  <a:pt x="226" y="627"/>
                </a:cubicBezTo>
                <a:cubicBezTo>
                  <a:pt x="225" y="626"/>
                  <a:pt x="229" y="627"/>
                  <a:pt x="230" y="628"/>
                </a:cubicBezTo>
                <a:cubicBezTo>
                  <a:pt x="243" y="633"/>
                  <a:pt x="256" y="639"/>
                  <a:pt x="266" y="641"/>
                </a:cubicBezTo>
                <a:cubicBezTo>
                  <a:pt x="268" y="642"/>
                  <a:pt x="262" y="641"/>
                  <a:pt x="268" y="642"/>
                </a:cubicBezTo>
                <a:cubicBezTo>
                  <a:pt x="271" y="643"/>
                  <a:pt x="268" y="642"/>
                  <a:pt x="272" y="642"/>
                </a:cubicBezTo>
                <a:cubicBezTo>
                  <a:pt x="293" y="648"/>
                  <a:pt x="314" y="655"/>
                  <a:pt x="333" y="657"/>
                </a:cubicBezTo>
                <a:cubicBezTo>
                  <a:pt x="368" y="661"/>
                  <a:pt x="405" y="663"/>
                  <a:pt x="438" y="660"/>
                </a:cubicBezTo>
                <a:cubicBezTo>
                  <a:pt x="438" y="660"/>
                  <a:pt x="438" y="660"/>
                  <a:pt x="438" y="660"/>
                </a:cubicBezTo>
                <a:cubicBezTo>
                  <a:pt x="449" y="658"/>
                  <a:pt x="464" y="659"/>
                  <a:pt x="472" y="655"/>
                </a:cubicBezTo>
                <a:cubicBezTo>
                  <a:pt x="475" y="655"/>
                  <a:pt x="482" y="653"/>
                  <a:pt x="481" y="655"/>
                </a:cubicBezTo>
                <a:cubicBezTo>
                  <a:pt x="489" y="652"/>
                  <a:pt x="505" y="650"/>
                  <a:pt x="517" y="645"/>
                </a:cubicBezTo>
                <a:cubicBezTo>
                  <a:pt x="516" y="645"/>
                  <a:pt x="515" y="646"/>
                  <a:pt x="514" y="646"/>
                </a:cubicBezTo>
                <a:cubicBezTo>
                  <a:pt x="527" y="644"/>
                  <a:pt x="537" y="639"/>
                  <a:pt x="551" y="634"/>
                </a:cubicBezTo>
                <a:cubicBezTo>
                  <a:pt x="549" y="635"/>
                  <a:pt x="547" y="636"/>
                  <a:pt x="547" y="637"/>
                </a:cubicBezTo>
                <a:cubicBezTo>
                  <a:pt x="552" y="636"/>
                  <a:pt x="558" y="630"/>
                  <a:pt x="561" y="631"/>
                </a:cubicBezTo>
                <a:cubicBezTo>
                  <a:pt x="564" y="630"/>
                  <a:pt x="563" y="629"/>
                  <a:pt x="561" y="630"/>
                </a:cubicBezTo>
                <a:cubicBezTo>
                  <a:pt x="589" y="619"/>
                  <a:pt x="616" y="601"/>
                  <a:pt x="640" y="581"/>
                </a:cubicBezTo>
                <a:cubicBezTo>
                  <a:pt x="657" y="567"/>
                  <a:pt x="643" y="583"/>
                  <a:pt x="655" y="570"/>
                </a:cubicBezTo>
                <a:cubicBezTo>
                  <a:pt x="657" y="569"/>
                  <a:pt x="655" y="568"/>
                  <a:pt x="656" y="568"/>
                </a:cubicBezTo>
                <a:cubicBezTo>
                  <a:pt x="660" y="563"/>
                  <a:pt x="665" y="563"/>
                  <a:pt x="668" y="558"/>
                </a:cubicBezTo>
                <a:cubicBezTo>
                  <a:pt x="665" y="559"/>
                  <a:pt x="669" y="556"/>
                  <a:pt x="669" y="555"/>
                </a:cubicBezTo>
                <a:cubicBezTo>
                  <a:pt x="678" y="545"/>
                  <a:pt x="682" y="544"/>
                  <a:pt x="687" y="535"/>
                </a:cubicBezTo>
                <a:cubicBezTo>
                  <a:pt x="687" y="536"/>
                  <a:pt x="687" y="536"/>
                  <a:pt x="687" y="536"/>
                </a:cubicBezTo>
                <a:cubicBezTo>
                  <a:pt x="693" y="525"/>
                  <a:pt x="702" y="513"/>
                  <a:pt x="706" y="503"/>
                </a:cubicBezTo>
                <a:cubicBezTo>
                  <a:pt x="740" y="442"/>
                  <a:pt x="749" y="372"/>
                  <a:pt x="737" y="306"/>
                </a:cubicBezTo>
                <a:cubicBezTo>
                  <a:pt x="727" y="240"/>
                  <a:pt x="696" y="180"/>
                  <a:pt x="652" y="128"/>
                </a:cubicBezTo>
                <a:cubicBezTo>
                  <a:pt x="643" y="115"/>
                  <a:pt x="642" y="114"/>
                  <a:pt x="629" y="103"/>
                </a:cubicBezTo>
                <a:cubicBezTo>
                  <a:pt x="629" y="103"/>
                  <a:pt x="630" y="104"/>
                  <a:pt x="629" y="103"/>
                </a:cubicBezTo>
                <a:cubicBezTo>
                  <a:pt x="628" y="103"/>
                  <a:pt x="620" y="94"/>
                  <a:pt x="618" y="94"/>
                </a:cubicBezTo>
                <a:cubicBezTo>
                  <a:pt x="599" y="78"/>
                  <a:pt x="580" y="65"/>
                  <a:pt x="557" y="51"/>
                </a:cubicBezTo>
                <a:cubicBezTo>
                  <a:pt x="561" y="53"/>
                  <a:pt x="563" y="53"/>
                  <a:pt x="559" y="51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1" y="47"/>
                  <a:pt x="547" y="46"/>
                  <a:pt x="550" y="48"/>
                </a:cubicBezTo>
                <a:cubicBezTo>
                  <a:pt x="493" y="18"/>
                  <a:pt x="429" y="3"/>
                  <a:pt x="366" y="12"/>
                </a:cubicBezTo>
                <a:cubicBezTo>
                  <a:pt x="350" y="13"/>
                  <a:pt x="330" y="19"/>
                  <a:pt x="314" y="24"/>
                </a:cubicBezTo>
                <a:cubicBezTo>
                  <a:pt x="267" y="37"/>
                  <a:pt x="226" y="57"/>
                  <a:pt x="187" y="87"/>
                </a:cubicBezTo>
                <a:cubicBezTo>
                  <a:pt x="187" y="87"/>
                  <a:pt x="190" y="80"/>
                  <a:pt x="206" y="6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/>
          <a:p>
            <a:pPr algn="ctr" defTabSz="1371600"/>
            <a:endParaRPr lang="pl-PL" sz="4800" b="1">
              <a:solidFill>
                <a:prstClr val="black"/>
              </a:solidFill>
              <a:latin typeface="Stu Print Sl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718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6014" y="-240281"/>
            <a:ext cx="15773400" cy="1988345"/>
          </a:xfrm>
        </p:spPr>
        <p:txBody>
          <a:bodyPr/>
          <a:lstStyle/>
          <a:p>
            <a:r>
              <a:rPr lang="pl-PL"/>
              <a:t>Kto nie przenosi odpowiedzi na kartę odpowiedzi?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4294967295"/>
          </p:nvPr>
        </p:nvSpPr>
        <p:spPr>
          <a:xfrm>
            <a:off x="1043100" y="1417950"/>
            <a:ext cx="14973300" cy="754857"/>
          </a:xfrm>
        </p:spPr>
        <p:txBody>
          <a:bodyPr>
            <a:noAutofit/>
          </a:bodyPr>
          <a:lstStyle/>
          <a:p>
            <a:pPr marL="685800" indent="-685800">
              <a:buFont typeface="+mj-lt"/>
              <a:buAutoNum type="arabicPeriod"/>
            </a:pPr>
            <a:r>
              <a:rPr lang="pl-PL" sz="3000"/>
              <a:t>uczniowie zdający na następujących arkuszach: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1096014" y="8919774"/>
            <a:ext cx="14656892" cy="1367226"/>
          </a:xfrm>
          <a:prstGeom prst="rect">
            <a:avLst/>
          </a:prstGeom>
        </p:spPr>
        <p:txBody>
          <a:bodyPr vert="horz" lIns="0" tIns="68580" rIns="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defTabSz="1371600">
              <a:spcBef>
                <a:spcPts val="2700"/>
              </a:spcBef>
              <a:buClr>
                <a:srgbClr val="156082"/>
              </a:buClr>
              <a:buFont typeface="+mj-lt"/>
              <a:buAutoNum type="arabicPeriod" startAt="2"/>
            </a:pPr>
            <a:r>
              <a:rPr lang="pl-PL" sz="3000" b="1">
                <a:solidFill>
                  <a:schemeClr val="accent5"/>
                </a:solidFill>
                <a:latin typeface="Aptos" panose="02110004020202020204"/>
              </a:rPr>
              <a:t>uczniowie, którym przyznano dostosowanie polegające na nieprzenoszeniu odpowiedzi na kartę odpowiedzi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44145522"/>
              </p:ext>
            </p:extLst>
          </p:nvPr>
        </p:nvGraphicFramePr>
        <p:xfrm>
          <a:off x="1603334" y="1932525"/>
          <a:ext cx="14973299" cy="5387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a 2">
            <a:extLst>
              <a:ext uri="{FF2B5EF4-FFF2-40B4-BE49-F238E27FC236}">
                <a16:creationId xmlns:a16="http://schemas.microsoft.com/office/drawing/2014/main" id="{19D96BF4-E4FC-A981-58E1-00DEFE179100}"/>
              </a:ext>
            </a:extLst>
          </p:cNvPr>
          <p:cNvGrpSpPr/>
          <p:nvPr/>
        </p:nvGrpSpPr>
        <p:grpSpPr>
          <a:xfrm>
            <a:off x="1592448" y="7319772"/>
            <a:ext cx="5390387" cy="737852"/>
            <a:chOff x="0" y="3099289"/>
            <a:chExt cx="3593591" cy="49190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" name="Prostokąt: zaokrąglone rogi 4">
              <a:extLst>
                <a:ext uri="{FF2B5EF4-FFF2-40B4-BE49-F238E27FC236}">
                  <a16:creationId xmlns:a16="http://schemas.microsoft.com/office/drawing/2014/main" id="{7F41A14A-FB01-A841-9C51-9F2A60DCC445}"/>
                </a:ext>
              </a:extLst>
            </p:cNvPr>
            <p:cNvSpPr/>
            <p:nvPr/>
          </p:nvSpPr>
          <p:spPr>
            <a:xfrm>
              <a:off x="0" y="3099289"/>
              <a:ext cx="3593591" cy="49190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1371600"/>
              <a:endParaRPr lang="pl-PL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6" name="Prostokąt: zaokrąglone rogi 4">
              <a:extLst>
                <a:ext uri="{FF2B5EF4-FFF2-40B4-BE49-F238E27FC236}">
                  <a16:creationId xmlns:a16="http://schemas.microsoft.com/office/drawing/2014/main" id="{C9833DF6-E7A4-9BC0-BE6A-D3530125F108}"/>
                </a:ext>
              </a:extLst>
            </p:cNvPr>
            <p:cNvSpPr txBox="1"/>
            <p:nvPr/>
          </p:nvSpPr>
          <p:spPr>
            <a:xfrm>
              <a:off x="24013" y="3123302"/>
              <a:ext cx="3545565" cy="4438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68580" rIns="137160" bIns="68580" numCol="1" spcCol="1270" anchor="ctr" anchorCtr="0">
              <a:noAutofit/>
            </a:bodyPr>
            <a:lstStyle/>
            <a:p>
              <a:pPr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>
                  <a:solidFill>
                    <a:prstClr val="white"/>
                  </a:solidFill>
                  <a:latin typeface="Aptos" panose="02110004020202020204"/>
                </a:rPr>
                <a:t>OPO-Q00**</a:t>
              </a:r>
              <a:endParaRPr lang="pl-PL" sz="36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11" name="Prostokąt: zaokrąglone rogi u góry 4">
            <a:extLst>
              <a:ext uri="{FF2B5EF4-FFF2-40B4-BE49-F238E27FC236}">
                <a16:creationId xmlns:a16="http://schemas.microsoft.com/office/drawing/2014/main" id="{971AFB61-4D0E-3DE3-1BE4-05A0F3BD11D6}"/>
              </a:ext>
            </a:extLst>
          </p:cNvPr>
          <p:cNvSpPr txBox="1"/>
          <p:nvPr/>
        </p:nvSpPr>
        <p:spPr>
          <a:xfrm>
            <a:off x="7030965" y="7395174"/>
            <a:ext cx="9616583" cy="672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marL="257175" lvl="1" indent="-257175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pl-PL" sz="2550" i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ptos" panose="02110004020202020204"/>
              </a:rPr>
              <a:t>arkusz dla osób z niepełnosprawnością ruchową spowodowaną MPD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B43EFA4B-A93B-06DB-470E-9DA89D585CA7}"/>
              </a:ext>
            </a:extLst>
          </p:cNvPr>
          <p:cNvGrpSpPr/>
          <p:nvPr/>
        </p:nvGrpSpPr>
        <p:grpSpPr>
          <a:xfrm>
            <a:off x="1592448" y="8089257"/>
            <a:ext cx="5390387" cy="737852"/>
            <a:chOff x="0" y="3099289"/>
            <a:chExt cx="3593591" cy="49190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Prostokąt: zaokrąglone rogi 12">
              <a:extLst>
                <a:ext uri="{FF2B5EF4-FFF2-40B4-BE49-F238E27FC236}">
                  <a16:creationId xmlns:a16="http://schemas.microsoft.com/office/drawing/2014/main" id="{2711FAD7-727B-AD7D-8908-1CEF3D062937}"/>
                </a:ext>
              </a:extLst>
            </p:cNvPr>
            <p:cNvSpPr/>
            <p:nvPr/>
          </p:nvSpPr>
          <p:spPr>
            <a:xfrm>
              <a:off x="0" y="3099289"/>
              <a:ext cx="3593591" cy="49190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1371600"/>
              <a:endParaRPr lang="pl-PL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4" name="Prostokąt: zaokrąglone rogi 4">
              <a:extLst>
                <a:ext uri="{FF2B5EF4-FFF2-40B4-BE49-F238E27FC236}">
                  <a16:creationId xmlns:a16="http://schemas.microsoft.com/office/drawing/2014/main" id="{69681919-CC6E-840E-AEEB-8F74DFB1A8B1}"/>
                </a:ext>
              </a:extLst>
            </p:cNvPr>
            <p:cNvSpPr txBox="1"/>
            <p:nvPr/>
          </p:nvSpPr>
          <p:spPr>
            <a:xfrm>
              <a:off x="24013" y="3123302"/>
              <a:ext cx="3545565" cy="4438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68580" rIns="137160" bIns="68580" numCol="1" spcCol="1270" anchor="ctr" anchorCtr="0">
              <a:noAutofit/>
            </a:bodyPr>
            <a:lstStyle/>
            <a:p>
              <a:pPr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3600" b="1">
                  <a:solidFill>
                    <a:prstClr val="white"/>
                  </a:solidFill>
                  <a:latin typeface="Aptos" panose="02110004020202020204"/>
                </a:rPr>
                <a:t>OPO-K00**</a:t>
              </a:r>
              <a:endParaRPr lang="pl-PL" sz="360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18" name="Prostokąt: zaokrąglone rogi u góry 4">
            <a:extLst>
              <a:ext uri="{FF2B5EF4-FFF2-40B4-BE49-F238E27FC236}">
                <a16:creationId xmlns:a16="http://schemas.microsoft.com/office/drawing/2014/main" id="{181E6705-8B77-5A32-0086-E5FEEC69F259}"/>
              </a:ext>
            </a:extLst>
          </p:cNvPr>
          <p:cNvSpPr txBox="1"/>
          <p:nvPr/>
        </p:nvSpPr>
        <p:spPr>
          <a:xfrm>
            <a:off x="7045422" y="8155323"/>
            <a:ext cx="9587666" cy="6057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marL="257175" lvl="1" indent="-257175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pl-PL" sz="2700" i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ptos" panose="02110004020202020204"/>
              </a:rPr>
              <a:t>arkusz dla osób z zaburzeniem widzenia barw</a:t>
            </a:r>
          </a:p>
        </p:txBody>
      </p:sp>
    </p:spTree>
    <p:extLst>
      <p:ext uri="{BB962C8B-B14F-4D97-AF65-F5344CB8AC3E}">
        <p14:creationId xmlns:p14="http://schemas.microsoft.com/office/powerpoint/2010/main" val="2052253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052" y="77282"/>
            <a:ext cx="15773400" cy="1988345"/>
          </a:xfrm>
        </p:spPr>
        <p:txBody>
          <a:bodyPr>
            <a:noAutofit/>
          </a:bodyPr>
          <a:lstStyle/>
          <a:p>
            <a:r>
              <a:rPr lang="pl-PL" sz="4200"/>
              <a:t>Zaznaczanie odpowiedzi do zadań zamkniętych na karcie odpowiedzi (dotyczy zdających, którzy mają ten obowiązek)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2046332-2B94-44FA-B28C-BC90E8A242C6}"/>
              </a:ext>
            </a:extLst>
          </p:cNvPr>
          <p:cNvGraphicFramePr/>
          <p:nvPr/>
        </p:nvGraphicFramePr>
        <p:xfrm>
          <a:off x="11897462" y="6871692"/>
          <a:ext cx="5239427" cy="244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Obraz 1" descr="Wycinek ekranu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89" y="2585221"/>
            <a:ext cx="8973803" cy="66303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169DD316-C0BA-4FD3-847C-59F41B7F5D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593" y="1802778"/>
            <a:ext cx="3921162" cy="50196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870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45DF4AC-1184-07D9-9455-4BC6CA9F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6BBD920-E89E-3EB0-BD82-C1C6AD3A9966}"/>
              </a:ext>
            </a:extLst>
          </p:cNvPr>
          <p:cNvSpPr/>
          <p:nvPr/>
        </p:nvSpPr>
        <p:spPr>
          <a:xfrm>
            <a:off x="8395034" y="0"/>
            <a:ext cx="9892966" cy="10287000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36D10E2-2F5C-B0B3-E79C-57E2238D706A}"/>
              </a:ext>
            </a:extLst>
          </p:cNvPr>
          <p:cNvGrpSpPr/>
          <p:nvPr/>
        </p:nvGrpSpPr>
        <p:grpSpPr>
          <a:xfrm>
            <a:off x="1028700" y="7491510"/>
            <a:ext cx="6318880" cy="1828413"/>
            <a:chOff x="0" y="0"/>
            <a:chExt cx="8425173" cy="2437886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BE4ACC27-BFB3-AFA1-E091-35A0519C9363}"/>
                </a:ext>
              </a:extLst>
            </p:cNvPr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8E160A1-3444-FA39-1978-1848B2DB3A2A}"/>
                </a:ext>
              </a:extLst>
            </p:cNvPr>
            <p:cNvSpPr txBox="1"/>
            <p:nvPr/>
          </p:nvSpPr>
          <p:spPr>
            <a:xfrm>
              <a:off x="0" y="643718"/>
              <a:ext cx="8425173" cy="1794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pl-PL" sz="2400">
                  <a:solidFill>
                    <a:srgbClr val="16214B"/>
                  </a:solidFill>
                  <a:latin typeface="Montserrat"/>
                </a:rPr>
                <a:t>Zadania szkoły</a:t>
              </a:r>
            </a:p>
            <a:p>
              <a:pPr>
                <a:lnSpc>
                  <a:spcPts val="3600"/>
                </a:lnSpc>
              </a:pPr>
              <a:r>
                <a:rPr lang="pl-PL" sz="2400">
                  <a:solidFill>
                    <a:srgbClr val="16214B"/>
                  </a:solidFill>
                  <a:latin typeface="Montserrat"/>
                </a:rPr>
                <a:t>Procedury</a:t>
              </a:r>
            </a:p>
            <a:p>
              <a:pPr>
                <a:lnSpc>
                  <a:spcPts val="3600"/>
                </a:lnSpc>
              </a:pPr>
              <a:r>
                <a:rPr lang="pl-PL" sz="2400">
                  <a:solidFill>
                    <a:srgbClr val="16214B"/>
                  </a:solidFill>
                  <a:latin typeface="Montserrat"/>
                </a:rPr>
                <a:t>Instrukcje</a:t>
              </a:r>
              <a:endParaRPr lang="en-US" sz="2400">
                <a:solidFill>
                  <a:srgbClr val="16214B"/>
                </a:solidFill>
                <a:latin typeface="Montserrat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C760C85-C1D1-CAAD-5F2D-52B131EBF950}"/>
              </a:ext>
            </a:extLst>
          </p:cNvPr>
          <p:cNvSpPr/>
          <p:nvPr/>
        </p:nvSpPr>
        <p:spPr>
          <a:xfrm>
            <a:off x="533400" y="-190500"/>
            <a:ext cx="3429000" cy="4419600"/>
          </a:xfrm>
          <a:custGeom>
            <a:avLst/>
            <a:gdLst/>
            <a:ahLst/>
            <a:cxnLst/>
            <a:rect l="l" t="t" r="r" b="b"/>
            <a:pathLst>
              <a:path w="3866506" h="4686674">
                <a:moveTo>
                  <a:pt x="0" y="0"/>
                </a:moveTo>
                <a:lnTo>
                  <a:pt x="3866506" y="0"/>
                </a:lnTo>
                <a:lnTo>
                  <a:pt x="3866506" y="4686674"/>
                </a:lnTo>
                <a:lnTo>
                  <a:pt x="0" y="4686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4405D96-107E-1EB8-9EFB-F3C4A06B56E0}"/>
              </a:ext>
            </a:extLst>
          </p:cNvPr>
          <p:cNvSpPr txBox="1"/>
          <p:nvPr/>
        </p:nvSpPr>
        <p:spPr>
          <a:xfrm>
            <a:off x="531254" y="4603602"/>
            <a:ext cx="66186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4000" b="1">
                <a:solidFill>
                  <a:srgbClr val="0C45A6"/>
                </a:solidFill>
                <a:latin typeface="Montserrat"/>
              </a:rPr>
              <a:t>Informacja o sposobie organizacji </a:t>
            </a:r>
            <a:br>
              <a:rPr lang="pl-PL" sz="4000" b="1">
                <a:solidFill>
                  <a:srgbClr val="0C45A6"/>
                </a:solidFill>
                <a:latin typeface="Montserrat"/>
              </a:rPr>
            </a:br>
            <a:r>
              <a:rPr lang="pl-PL" sz="4000" b="1">
                <a:solidFill>
                  <a:srgbClr val="0C45A6"/>
                </a:solidFill>
                <a:latin typeface="Montserrat"/>
              </a:rPr>
              <a:t>i przeprowadzania egzaminu ósmoklasisty</a:t>
            </a:r>
            <a:endParaRPr lang="en-US" sz="4000" b="1">
              <a:solidFill>
                <a:srgbClr val="0C45A6"/>
              </a:solidFill>
              <a:latin typeface="Montserra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415009"/>
            <a:ext cx="6400800" cy="94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9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CE1DA0-2337-4BD6-8B1B-4FDA8FEE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60</a:t>
            </a:fld>
            <a:endParaRPr lang="pl-PL" sz="3000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5131FFB-26B0-4E74-A830-6EAD4493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748"/>
            <a:ext cx="16421100" cy="1457325"/>
          </a:xfrm>
        </p:spPr>
        <p:txBody>
          <a:bodyPr>
            <a:normAutofit/>
          </a:bodyPr>
          <a:lstStyle/>
          <a:p>
            <a:r>
              <a:rPr lang="pl-PL"/>
              <a:t>Zadania członków zespołu w trakcie egzaminu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6193E7FB-3502-4A1E-9EF9-286AA4EE8D0A}"/>
              </a:ext>
            </a:extLst>
          </p:cNvPr>
          <p:cNvGrpSpPr/>
          <p:nvPr/>
        </p:nvGrpSpPr>
        <p:grpSpPr>
          <a:xfrm>
            <a:off x="6449151" y="4351723"/>
            <a:ext cx="5389698" cy="5386448"/>
            <a:chOff x="2339752" y="1559332"/>
            <a:chExt cx="3593132" cy="3590965"/>
          </a:xfrm>
        </p:grpSpPr>
        <p:sp>
          <p:nvSpPr>
            <p:cNvPr id="6" name="Prostokąt 1">
              <a:extLst>
                <a:ext uri="{FF2B5EF4-FFF2-40B4-BE49-F238E27FC236}">
                  <a16:creationId xmlns:a16="http://schemas.microsoft.com/office/drawing/2014/main" id="{612882F0-46A7-4D6F-8FC0-1190990FC177}"/>
                </a:ext>
              </a:extLst>
            </p:cNvPr>
            <p:cNvSpPr/>
            <p:nvPr/>
          </p:nvSpPr>
          <p:spPr>
            <a:xfrm rot="16200000">
              <a:off x="2139634" y="3153427"/>
              <a:ext cx="2196988" cy="1796752"/>
            </a:xfrm>
            <a:custGeom>
              <a:avLst/>
              <a:gdLst/>
              <a:ahLst/>
              <a:cxnLst/>
              <a:rect l="l" t="t" r="r" b="b"/>
              <a:pathLst>
                <a:path w="2196988" h="1796752">
                  <a:moveTo>
                    <a:pt x="0" y="0"/>
                  </a:moveTo>
                  <a:lnTo>
                    <a:pt x="1796752" y="0"/>
                  </a:lnTo>
                  <a:lnTo>
                    <a:pt x="1796752" y="641339"/>
                  </a:lnTo>
                  <a:cubicBezTo>
                    <a:pt x="1832253" y="624406"/>
                    <a:pt x="1872022" y="615305"/>
                    <a:pt x="1913917" y="615305"/>
                  </a:cubicBezTo>
                  <a:cubicBezTo>
                    <a:pt x="2070253" y="615305"/>
                    <a:pt x="2196988" y="742040"/>
                    <a:pt x="2196988" y="898376"/>
                  </a:cubicBezTo>
                  <a:cubicBezTo>
                    <a:pt x="2196988" y="1054712"/>
                    <a:pt x="2070253" y="1181447"/>
                    <a:pt x="1913917" y="1181447"/>
                  </a:cubicBezTo>
                  <a:cubicBezTo>
                    <a:pt x="1872022" y="1181447"/>
                    <a:pt x="1832253" y="1172346"/>
                    <a:pt x="1796752" y="1155413"/>
                  </a:cubicBezTo>
                  <a:lnTo>
                    <a:pt x="1796752" y="1796752"/>
                  </a:lnTo>
                  <a:lnTo>
                    <a:pt x="0" y="17967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30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Prostokąt 1">
              <a:extLst>
                <a:ext uri="{FF2B5EF4-FFF2-40B4-BE49-F238E27FC236}">
                  <a16:creationId xmlns:a16="http://schemas.microsoft.com/office/drawing/2014/main" id="{0C171D2A-DB0A-4207-9F7D-B1AF1D5650DE}"/>
                </a:ext>
              </a:extLst>
            </p:cNvPr>
            <p:cNvSpPr/>
            <p:nvPr/>
          </p:nvSpPr>
          <p:spPr>
            <a:xfrm rot="10800000">
              <a:off x="3735896" y="3353544"/>
              <a:ext cx="2196988" cy="1796752"/>
            </a:xfrm>
            <a:custGeom>
              <a:avLst/>
              <a:gdLst/>
              <a:ahLst/>
              <a:cxnLst/>
              <a:rect l="l" t="t" r="r" b="b"/>
              <a:pathLst>
                <a:path w="2196988" h="1796752">
                  <a:moveTo>
                    <a:pt x="0" y="0"/>
                  </a:moveTo>
                  <a:lnTo>
                    <a:pt x="1796752" y="0"/>
                  </a:lnTo>
                  <a:lnTo>
                    <a:pt x="1796752" y="641339"/>
                  </a:lnTo>
                  <a:cubicBezTo>
                    <a:pt x="1832253" y="624406"/>
                    <a:pt x="1872022" y="615305"/>
                    <a:pt x="1913917" y="615305"/>
                  </a:cubicBezTo>
                  <a:cubicBezTo>
                    <a:pt x="2070253" y="615305"/>
                    <a:pt x="2196988" y="742040"/>
                    <a:pt x="2196988" y="898376"/>
                  </a:cubicBezTo>
                  <a:cubicBezTo>
                    <a:pt x="2196988" y="1054712"/>
                    <a:pt x="2070253" y="1181447"/>
                    <a:pt x="1913917" y="1181447"/>
                  </a:cubicBezTo>
                  <a:cubicBezTo>
                    <a:pt x="1872022" y="1181447"/>
                    <a:pt x="1832253" y="1172346"/>
                    <a:pt x="1796752" y="1155413"/>
                  </a:cubicBezTo>
                  <a:lnTo>
                    <a:pt x="1796752" y="1796752"/>
                  </a:lnTo>
                  <a:lnTo>
                    <a:pt x="0" y="17967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30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Prostokąt 1">
              <a:extLst>
                <a:ext uri="{FF2B5EF4-FFF2-40B4-BE49-F238E27FC236}">
                  <a16:creationId xmlns:a16="http://schemas.microsoft.com/office/drawing/2014/main" id="{85ED4058-5A0D-45DD-BF06-A2FB5C0D6C6B}"/>
                </a:ext>
              </a:extLst>
            </p:cNvPr>
            <p:cNvSpPr/>
            <p:nvPr/>
          </p:nvSpPr>
          <p:spPr>
            <a:xfrm rot="5400000">
              <a:off x="3936014" y="1759450"/>
              <a:ext cx="2196988" cy="1796752"/>
            </a:xfrm>
            <a:custGeom>
              <a:avLst/>
              <a:gdLst/>
              <a:ahLst/>
              <a:cxnLst/>
              <a:rect l="l" t="t" r="r" b="b"/>
              <a:pathLst>
                <a:path w="2196988" h="1796752">
                  <a:moveTo>
                    <a:pt x="0" y="0"/>
                  </a:moveTo>
                  <a:lnTo>
                    <a:pt x="1796752" y="0"/>
                  </a:lnTo>
                  <a:lnTo>
                    <a:pt x="1796752" y="641339"/>
                  </a:lnTo>
                  <a:cubicBezTo>
                    <a:pt x="1832253" y="624406"/>
                    <a:pt x="1872022" y="615305"/>
                    <a:pt x="1913917" y="615305"/>
                  </a:cubicBezTo>
                  <a:cubicBezTo>
                    <a:pt x="2070253" y="615305"/>
                    <a:pt x="2196988" y="742040"/>
                    <a:pt x="2196988" y="898376"/>
                  </a:cubicBezTo>
                  <a:cubicBezTo>
                    <a:pt x="2196988" y="1054712"/>
                    <a:pt x="2070253" y="1181447"/>
                    <a:pt x="1913917" y="1181447"/>
                  </a:cubicBezTo>
                  <a:cubicBezTo>
                    <a:pt x="1872022" y="1181447"/>
                    <a:pt x="1832253" y="1172346"/>
                    <a:pt x="1796752" y="1155413"/>
                  </a:cubicBezTo>
                  <a:lnTo>
                    <a:pt x="1796752" y="1796752"/>
                  </a:lnTo>
                  <a:lnTo>
                    <a:pt x="0" y="17967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30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6B84D4A-C95A-4C43-899E-3399F1370698}"/>
                </a:ext>
              </a:extLst>
            </p:cNvPr>
            <p:cNvSpPr/>
            <p:nvPr/>
          </p:nvSpPr>
          <p:spPr>
            <a:xfrm>
              <a:off x="2339752" y="1559333"/>
              <a:ext cx="2196988" cy="1794213"/>
            </a:xfrm>
            <a:custGeom>
              <a:avLst/>
              <a:gdLst>
                <a:gd name="connsiteX0" fmla="*/ 0 w 2196988"/>
                <a:gd name="connsiteY0" fmla="*/ 0 h 1794213"/>
                <a:gd name="connsiteX1" fmla="*/ 1796752 w 2196988"/>
                <a:gd name="connsiteY1" fmla="*/ 0 h 1794213"/>
                <a:gd name="connsiteX2" fmla="*/ 1796752 w 2196988"/>
                <a:gd name="connsiteY2" fmla="*/ 641339 h 1794213"/>
                <a:gd name="connsiteX3" fmla="*/ 1913917 w 2196988"/>
                <a:gd name="connsiteY3" fmla="*/ 615305 h 1794213"/>
                <a:gd name="connsiteX4" fmla="*/ 2196988 w 2196988"/>
                <a:gd name="connsiteY4" fmla="*/ 898376 h 1794213"/>
                <a:gd name="connsiteX5" fmla="*/ 1913917 w 2196988"/>
                <a:gd name="connsiteY5" fmla="*/ 1181447 h 1794213"/>
                <a:gd name="connsiteX6" fmla="*/ 1796752 w 2196988"/>
                <a:gd name="connsiteY6" fmla="*/ 1155413 h 1794213"/>
                <a:gd name="connsiteX7" fmla="*/ 1796752 w 2196988"/>
                <a:gd name="connsiteY7" fmla="*/ 1794213 h 1794213"/>
                <a:gd name="connsiteX8" fmla="*/ 1155413 w 2196988"/>
                <a:gd name="connsiteY8" fmla="*/ 1794213 h 1794213"/>
                <a:gd name="connsiteX9" fmla="*/ 1181447 w 2196988"/>
                <a:gd name="connsiteY9" fmla="*/ 1677048 h 1794213"/>
                <a:gd name="connsiteX10" fmla="*/ 898376 w 2196988"/>
                <a:gd name="connsiteY10" fmla="*/ 1393977 h 1794213"/>
                <a:gd name="connsiteX11" fmla="*/ 615305 w 2196988"/>
                <a:gd name="connsiteY11" fmla="*/ 1677048 h 1794213"/>
                <a:gd name="connsiteX12" fmla="*/ 641339 w 2196988"/>
                <a:gd name="connsiteY12" fmla="*/ 1794213 h 1794213"/>
                <a:gd name="connsiteX13" fmla="*/ 0 w 2196988"/>
                <a:gd name="connsiteY13" fmla="*/ 1794213 h 179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6988" h="1794213">
                  <a:moveTo>
                    <a:pt x="0" y="0"/>
                  </a:moveTo>
                  <a:lnTo>
                    <a:pt x="1796752" y="0"/>
                  </a:lnTo>
                  <a:lnTo>
                    <a:pt x="1796752" y="641339"/>
                  </a:lnTo>
                  <a:cubicBezTo>
                    <a:pt x="1832253" y="624406"/>
                    <a:pt x="1872022" y="615305"/>
                    <a:pt x="1913917" y="615305"/>
                  </a:cubicBezTo>
                  <a:cubicBezTo>
                    <a:pt x="2070253" y="615305"/>
                    <a:pt x="2196988" y="742040"/>
                    <a:pt x="2196988" y="898376"/>
                  </a:cubicBezTo>
                  <a:cubicBezTo>
                    <a:pt x="2196988" y="1054712"/>
                    <a:pt x="2070253" y="1181447"/>
                    <a:pt x="1913917" y="1181447"/>
                  </a:cubicBezTo>
                  <a:cubicBezTo>
                    <a:pt x="1872022" y="1181447"/>
                    <a:pt x="1832253" y="1172346"/>
                    <a:pt x="1796752" y="1155413"/>
                  </a:cubicBezTo>
                  <a:lnTo>
                    <a:pt x="1796752" y="1794213"/>
                  </a:lnTo>
                  <a:lnTo>
                    <a:pt x="1155413" y="1794213"/>
                  </a:lnTo>
                  <a:cubicBezTo>
                    <a:pt x="1172346" y="1758712"/>
                    <a:pt x="1181447" y="1718943"/>
                    <a:pt x="1181447" y="1677048"/>
                  </a:cubicBezTo>
                  <a:cubicBezTo>
                    <a:pt x="1181447" y="1520712"/>
                    <a:pt x="1054712" y="1393977"/>
                    <a:pt x="898376" y="1393977"/>
                  </a:cubicBezTo>
                  <a:cubicBezTo>
                    <a:pt x="742040" y="1393977"/>
                    <a:pt x="615305" y="1520712"/>
                    <a:pt x="615305" y="1677048"/>
                  </a:cubicBezTo>
                  <a:cubicBezTo>
                    <a:pt x="615305" y="1718943"/>
                    <a:pt x="624406" y="1758712"/>
                    <a:pt x="641339" y="1794213"/>
                  </a:cubicBezTo>
                  <a:lnTo>
                    <a:pt x="0" y="17942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pl-PL" sz="30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DA70939A-6D41-4749-ADB5-5E8B49597AB7}"/>
              </a:ext>
            </a:extLst>
          </p:cNvPr>
          <p:cNvSpPr/>
          <p:nvPr/>
        </p:nvSpPr>
        <p:spPr>
          <a:xfrm>
            <a:off x="935088" y="4351721"/>
            <a:ext cx="108012" cy="25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25EE227-C8DD-4594-AD5A-8D9D4E3DD96B}"/>
              </a:ext>
            </a:extLst>
          </p:cNvPr>
          <p:cNvSpPr/>
          <p:nvPr/>
        </p:nvSpPr>
        <p:spPr>
          <a:xfrm>
            <a:off x="935088" y="7200168"/>
            <a:ext cx="108012" cy="25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8472F66-D789-463A-B188-F9A9D3B513C8}"/>
              </a:ext>
            </a:extLst>
          </p:cNvPr>
          <p:cNvSpPr/>
          <p:nvPr/>
        </p:nvSpPr>
        <p:spPr>
          <a:xfrm>
            <a:off x="17244900" y="4351721"/>
            <a:ext cx="108012" cy="25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5AECA44-BCE1-49FC-9C2F-70CB88708115}"/>
              </a:ext>
            </a:extLst>
          </p:cNvPr>
          <p:cNvSpPr/>
          <p:nvPr/>
        </p:nvSpPr>
        <p:spPr>
          <a:xfrm>
            <a:off x="17244900" y="7200168"/>
            <a:ext cx="108012" cy="25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AECA1EE6-31CC-4CD9-B4B5-FE7C6284E872}"/>
              </a:ext>
            </a:extLst>
          </p:cNvPr>
          <p:cNvSpPr/>
          <p:nvPr/>
        </p:nvSpPr>
        <p:spPr>
          <a:xfrm rot="5400000">
            <a:off x="8843544" y="1987293"/>
            <a:ext cx="3295482" cy="2695128"/>
          </a:xfrm>
          <a:custGeom>
            <a:avLst/>
            <a:gdLst/>
            <a:ahLst/>
            <a:cxnLst/>
            <a:rect l="l" t="t" r="r" b="b"/>
            <a:pathLst>
              <a:path w="2196988" h="1796752">
                <a:moveTo>
                  <a:pt x="0" y="0"/>
                </a:moveTo>
                <a:lnTo>
                  <a:pt x="1796752" y="0"/>
                </a:lnTo>
                <a:lnTo>
                  <a:pt x="1796752" y="641339"/>
                </a:lnTo>
                <a:cubicBezTo>
                  <a:pt x="1832253" y="624406"/>
                  <a:pt x="1872022" y="615305"/>
                  <a:pt x="1913917" y="615305"/>
                </a:cubicBezTo>
                <a:cubicBezTo>
                  <a:pt x="2070253" y="615305"/>
                  <a:pt x="2196988" y="742040"/>
                  <a:pt x="2196988" y="898376"/>
                </a:cubicBezTo>
                <a:cubicBezTo>
                  <a:pt x="2196988" y="1054712"/>
                  <a:pt x="2070253" y="1181447"/>
                  <a:pt x="1913917" y="1181447"/>
                </a:cubicBezTo>
                <a:cubicBezTo>
                  <a:pt x="1872022" y="1181447"/>
                  <a:pt x="1832253" y="1172346"/>
                  <a:pt x="1796752" y="1155413"/>
                </a:cubicBezTo>
                <a:lnTo>
                  <a:pt x="1796752" y="1796752"/>
                </a:lnTo>
                <a:lnTo>
                  <a:pt x="0" y="17967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76AF56CC-4A74-469B-B815-4DACF1EBFB85}"/>
              </a:ext>
            </a:extLst>
          </p:cNvPr>
          <p:cNvSpPr/>
          <p:nvPr/>
        </p:nvSpPr>
        <p:spPr>
          <a:xfrm>
            <a:off x="6449151" y="1687118"/>
            <a:ext cx="3295482" cy="2691320"/>
          </a:xfrm>
          <a:custGeom>
            <a:avLst/>
            <a:gdLst>
              <a:gd name="connsiteX0" fmla="*/ 0 w 2196988"/>
              <a:gd name="connsiteY0" fmla="*/ 0 h 1794213"/>
              <a:gd name="connsiteX1" fmla="*/ 1796752 w 2196988"/>
              <a:gd name="connsiteY1" fmla="*/ 0 h 1794213"/>
              <a:gd name="connsiteX2" fmla="*/ 1796752 w 2196988"/>
              <a:gd name="connsiteY2" fmla="*/ 641339 h 1794213"/>
              <a:gd name="connsiteX3" fmla="*/ 1913917 w 2196988"/>
              <a:gd name="connsiteY3" fmla="*/ 615305 h 1794213"/>
              <a:gd name="connsiteX4" fmla="*/ 2196988 w 2196988"/>
              <a:gd name="connsiteY4" fmla="*/ 898376 h 1794213"/>
              <a:gd name="connsiteX5" fmla="*/ 1913917 w 2196988"/>
              <a:gd name="connsiteY5" fmla="*/ 1181447 h 1794213"/>
              <a:gd name="connsiteX6" fmla="*/ 1796752 w 2196988"/>
              <a:gd name="connsiteY6" fmla="*/ 1155413 h 1794213"/>
              <a:gd name="connsiteX7" fmla="*/ 1796752 w 2196988"/>
              <a:gd name="connsiteY7" fmla="*/ 1794213 h 1794213"/>
              <a:gd name="connsiteX8" fmla="*/ 1155413 w 2196988"/>
              <a:gd name="connsiteY8" fmla="*/ 1794213 h 1794213"/>
              <a:gd name="connsiteX9" fmla="*/ 1181447 w 2196988"/>
              <a:gd name="connsiteY9" fmla="*/ 1677048 h 1794213"/>
              <a:gd name="connsiteX10" fmla="*/ 898376 w 2196988"/>
              <a:gd name="connsiteY10" fmla="*/ 1393977 h 1794213"/>
              <a:gd name="connsiteX11" fmla="*/ 615305 w 2196988"/>
              <a:gd name="connsiteY11" fmla="*/ 1677048 h 1794213"/>
              <a:gd name="connsiteX12" fmla="*/ 641339 w 2196988"/>
              <a:gd name="connsiteY12" fmla="*/ 1794213 h 1794213"/>
              <a:gd name="connsiteX13" fmla="*/ 0 w 2196988"/>
              <a:gd name="connsiteY13" fmla="*/ 1794213 h 179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6988" h="1794213">
                <a:moveTo>
                  <a:pt x="0" y="0"/>
                </a:moveTo>
                <a:lnTo>
                  <a:pt x="1796752" y="0"/>
                </a:lnTo>
                <a:lnTo>
                  <a:pt x="1796752" y="641339"/>
                </a:lnTo>
                <a:cubicBezTo>
                  <a:pt x="1832253" y="624406"/>
                  <a:pt x="1872022" y="615305"/>
                  <a:pt x="1913917" y="615305"/>
                </a:cubicBezTo>
                <a:cubicBezTo>
                  <a:pt x="2070253" y="615305"/>
                  <a:pt x="2196988" y="742040"/>
                  <a:pt x="2196988" y="898376"/>
                </a:cubicBezTo>
                <a:cubicBezTo>
                  <a:pt x="2196988" y="1054712"/>
                  <a:pt x="2070253" y="1181447"/>
                  <a:pt x="1913917" y="1181447"/>
                </a:cubicBezTo>
                <a:cubicBezTo>
                  <a:pt x="1872022" y="1181447"/>
                  <a:pt x="1832253" y="1172346"/>
                  <a:pt x="1796752" y="1155413"/>
                </a:cubicBezTo>
                <a:lnTo>
                  <a:pt x="1796752" y="1794213"/>
                </a:lnTo>
                <a:lnTo>
                  <a:pt x="1155413" y="1794213"/>
                </a:lnTo>
                <a:cubicBezTo>
                  <a:pt x="1172346" y="1758712"/>
                  <a:pt x="1181447" y="1718943"/>
                  <a:pt x="1181447" y="1677048"/>
                </a:cubicBezTo>
                <a:cubicBezTo>
                  <a:pt x="1181447" y="1520712"/>
                  <a:pt x="1054712" y="1393977"/>
                  <a:pt x="898376" y="1393977"/>
                </a:cubicBezTo>
                <a:cubicBezTo>
                  <a:pt x="742040" y="1393977"/>
                  <a:pt x="615305" y="1520712"/>
                  <a:pt x="615305" y="1677048"/>
                </a:cubicBezTo>
                <a:cubicBezTo>
                  <a:pt x="615305" y="1718943"/>
                  <a:pt x="624406" y="1758712"/>
                  <a:pt x="641339" y="1794213"/>
                </a:cubicBezTo>
                <a:lnTo>
                  <a:pt x="0" y="179421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2937664B-8B3E-411E-B3E3-91C31E8DB8F4}"/>
              </a:ext>
            </a:extLst>
          </p:cNvPr>
          <p:cNvSpPr/>
          <p:nvPr/>
        </p:nvSpPr>
        <p:spPr>
          <a:xfrm>
            <a:off x="7375998" y="3779045"/>
            <a:ext cx="840876" cy="8408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AA6D2AA5-020D-474B-A494-2123ED417CBD}"/>
              </a:ext>
            </a:extLst>
          </p:cNvPr>
          <p:cNvSpPr/>
          <p:nvPr/>
        </p:nvSpPr>
        <p:spPr>
          <a:xfrm>
            <a:off x="935088" y="1482311"/>
            <a:ext cx="108012" cy="253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8FB7EAF-42B3-4E6F-8342-B301D5C65F81}"/>
              </a:ext>
            </a:extLst>
          </p:cNvPr>
          <p:cNvSpPr txBox="1"/>
          <p:nvPr/>
        </p:nvSpPr>
        <p:spPr>
          <a:xfrm>
            <a:off x="1227454" y="1755399"/>
            <a:ext cx="50992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zapewniają samodzielną pracę uczniów, nie wykonują innych czynności (np. nie czytają gazet, nie sprawdzają prac uczniów, nie rozmawiają)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6D875E04-A16F-4F1E-8030-08A5E3091FBF}"/>
              </a:ext>
            </a:extLst>
          </p:cNvPr>
          <p:cNvSpPr/>
          <p:nvPr/>
        </p:nvSpPr>
        <p:spPr>
          <a:xfrm>
            <a:off x="17244900" y="1482311"/>
            <a:ext cx="108012" cy="253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3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CD464ED-5F5C-4C0B-A0B3-A08FC6E9E5CC}"/>
              </a:ext>
            </a:extLst>
          </p:cNvPr>
          <p:cNvSpPr txBox="1"/>
          <p:nvPr/>
        </p:nvSpPr>
        <p:spPr>
          <a:xfrm>
            <a:off x="1256930" y="4679480"/>
            <a:ext cx="5099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udzielają wyjaśnień dotyczących zadań egzaminacyjnych, nie komentują ich 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F7798C33-FE30-4D96-8600-AB9528DCDE65}"/>
              </a:ext>
            </a:extLst>
          </p:cNvPr>
          <p:cNvSpPr txBox="1"/>
          <p:nvPr/>
        </p:nvSpPr>
        <p:spPr>
          <a:xfrm>
            <a:off x="1248580" y="7553744"/>
            <a:ext cx="5099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reagują na korzystanie </a:t>
            </a:r>
          </a:p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urządzeń telekomunikacyjnych, powiadamiają dyrektora szkoły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63F5D08-82D0-42A0-B3A5-ED695FC8C0DF}"/>
              </a:ext>
            </a:extLst>
          </p:cNvPr>
          <p:cNvSpPr txBox="1"/>
          <p:nvPr/>
        </p:nvSpPr>
        <p:spPr>
          <a:xfrm>
            <a:off x="12113972" y="1843931"/>
            <a:ext cx="47384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posiadają przy sobie urządzeń telekomunikacyjnych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909B6554-9F05-466D-8924-8C162129F1D9}"/>
              </a:ext>
            </a:extLst>
          </p:cNvPr>
          <p:cNvSpPr txBox="1"/>
          <p:nvPr/>
        </p:nvSpPr>
        <p:spPr>
          <a:xfrm>
            <a:off x="12028654" y="4378772"/>
            <a:ext cx="5099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sprawdzają, czy zdający korzystają wyłącznie </a:t>
            </a:r>
            <a:b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dozwolonych materiałów </a:t>
            </a:r>
            <a:b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przyborów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6047C43F-1C48-4838-AAB7-F7EAC49E55C8}"/>
              </a:ext>
            </a:extLst>
          </p:cNvPr>
          <p:cNvSpPr txBox="1"/>
          <p:nvPr/>
        </p:nvSpPr>
        <p:spPr>
          <a:xfrm>
            <a:off x="12145661" y="7253662"/>
            <a:ext cx="5099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regularnie nadzorują pracę zdających w pozycji stojącej </a:t>
            </a:r>
            <a:b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zachowaniem odpowiedniej odległości</a:t>
            </a:r>
          </a:p>
        </p:txBody>
      </p:sp>
      <p:grpSp>
        <p:nvGrpSpPr>
          <p:cNvPr id="44" name="Grupa 136">
            <a:extLst>
              <a:ext uri="{FF2B5EF4-FFF2-40B4-BE49-F238E27FC236}">
                <a16:creationId xmlns:a16="http://schemas.microsoft.com/office/drawing/2014/main" id="{D250D52A-AFFC-4AD8-AC23-EA65F863EFF5}"/>
              </a:ext>
            </a:extLst>
          </p:cNvPr>
          <p:cNvGrpSpPr/>
          <p:nvPr/>
        </p:nvGrpSpPr>
        <p:grpSpPr>
          <a:xfrm>
            <a:off x="7019180" y="2119078"/>
            <a:ext cx="1375542" cy="1366208"/>
            <a:chOff x="5040859" y="1473179"/>
            <a:chExt cx="1403349" cy="1393825"/>
          </a:xfrm>
          <a:solidFill>
            <a:schemeClr val="bg1"/>
          </a:solidFill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74EE9A7B-F68C-4636-8904-1DC8B5A918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0496" y="1571604"/>
              <a:ext cx="271462" cy="265113"/>
            </a:xfrm>
            <a:custGeom>
              <a:avLst/>
              <a:gdLst/>
              <a:ahLst/>
              <a:cxnLst>
                <a:cxn ang="0">
                  <a:pos x="64" y="89"/>
                </a:cxn>
                <a:cxn ang="0">
                  <a:pos x="54" y="92"/>
                </a:cxn>
                <a:cxn ang="0">
                  <a:pos x="48" y="87"/>
                </a:cxn>
                <a:cxn ang="0">
                  <a:pos x="55" y="66"/>
                </a:cxn>
                <a:cxn ang="0">
                  <a:pos x="30" y="78"/>
                </a:cxn>
                <a:cxn ang="0">
                  <a:pos x="24" y="73"/>
                </a:cxn>
                <a:cxn ang="0">
                  <a:pos x="34" y="49"/>
                </a:cxn>
                <a:cxn ang="0">
                  <a:pos x="9" y="61"/>
                </a:cxn>
                <a:cxn ang="0">
                  <a:pos x="3" y="57"/>
                </a:cxn>
                <a:cxn ang="0">
                  <a:pos x="15" y="28"/>
                </a:cxn>
                <a:cxn ang="0">
                  <a:pos x="12" y="24"/>
                </a:cxn>
                <a:cxn ang="0">
                  <a:pos x="15" y="12"/>
                </a:cxn>
                <a:cxn ang="0">
                  <a:pos x="17" y="11"/>
                </a:cxn>
                <a:cxn ang="0">
                  <a:pos x="23" y="7"/>
                </a:cxn>
                <a:cxn ang="0">
                  <a:pos x="39" y="1"/>
                </a:cxn>
                <a:cxn ang="0">
                  <a:pos x="45" y="5"/>
                </a:cxn>
                <a:cxn ang="0">
                  <a:pos x="37" y="26"/>
                </a:cxn>
                <a:cxn ang="0">
                  <a:pos x="68" y="12"/>
                </a:cxn>
                <a:cxn ang="0">
                  <a:pos x="74" y="16"/>
                </a:cxn>
                <a:cxn ang="0">
                  <a:pos x="64" y="39"/>
                </a:cxn>
                <a:cxn ang="0">
                  <a:pos x="82" y="32"/>
                </a:cxn>
                <a:cxn ang="0">
                  <a:pos x="88" y="37"/>
                </a:cxn>
                <a:cxn ang="0">
                  <a:pos x="81" y="58"/>
                </a:cxn>
                <a:cxn ang="0">
                  <a:pos x="86" y="58"/>
                </a:cxn>
                <a:cxn ang="0">
                  <a:pos x="92" y="62"/>
                </a:cxn>
                <a:cxn ang="0">
                  <a:pos x="89" y="75"/>
                </a:cxn>
                <a:cxn ang="0">
                  <a:pos x="86" y="76"/>
                </a:cxn>
                <a:cxn ang="0">
                  <a:pos x="75" y="83"/>
                </a:cxn>
                <a:cxn ang="0">
                  <a:pos x="64" y="89"/>
                </a:cxn>
                <a:cxn ang="0">
                  <a:pos x="76" y="71"/>
                </a:cxn>
                <a:cxn ang="0">
                  <a:pos x="80" y="75"/>
                </a:cxn>
                <a:cxn ang="0">
                  <a:pos x="76" y="71"/>
                </a:cxn>
              </a:cxnLst>
              <a:rect l="0" t="0" r="r" b="b"/>
              <a:pathLst>
                <a:path w="94" h="92">
                  <a:moveTo>
                    <a:pt x="64" y="89"/>
                  </a:moveTo>
                  <a:cubicBezTo>
                    <a:pt x="59" y="92"/>
                    <a:pt x="57" y="92"/>
                    <a:pt x="54" y="92"/>
                  </a:cubicBezTo>
                  <a:cubicBezTo>
                    <a:pt x="52" y="91"/>
                    <a:pt x="50" y="90"/>
                    <a:pt x="48" y="87"/>
                  </a:cubicBezTo>
                  <a:cubicBezTo>
                    <a:pt x="46" y="83"/>
                    <a:pt x="46" y="82"/>
                    <a:pt x="55" y="66"/>
                  </a:cubicBezTo>
                  <a:cubicBezTo>
                    <a:pt x="36" y="78"/>
                    <a:pt x="34" y="79"/>
                    <a:pt x="30" y="78"/>
                  </a:cubicBezTo>
                  <a:cubicBezTo>
                    <a:pt x="28" y="77"/>
                    <a:pt x="25" y="75"/>
                    <a:pt x="24" y="73"/>
                  </a:cubicBezTo>
                  <a:cubicBezTo>
                    <a:pt x="21" y="68"/>
                    <a:pt x="21" y="68"/>
                    <a:pt x="34" y="49"/>
                  </a:cubicBezTo>
                  <a:cubicBezTo>
                    <a:pt x="14" y="62"/>
                    <a:pt x="13" y="62"/>
                    <a:pt x="9" y="61"/>
                  </a:cubicBezTo>
                  <a:cubicBezTo>
                    <a:pt x="6" y="60"/>
                    <a:pt x="4" y="59"/>
                    <a:pt x="3" y="57"/>
                  </a:cubicBezTo>
                  <a:cubicBezTo>
                    <a:pt x="0" y="52"/>
                    <a:pt x="0" y="51"/>
                    <a:pt x="15" y="28"/>
                  </a:cubicBezTo>
                  <a:cubicBezTo>
                    <a:pt x="14" y="27"/>
                    <a:pt x="13" y="26"/>
                    <a:pt x="12" y="24"/>
                  </a:cubicBezTo>
                  <a:cubicBezTo>
                    <a:pt x="9" y="20"/>
                    <a:pt x="11" y="14"/>
                    <a:pt x="15" y="12"/>
                  </a:cubicBezTo>
                  <a:cubicBezTo>
                    <a:pt x="16" y="12"/>
                    <a:pt x="16" y="11"/>
                    <a:pt x="17" y="11"/>
                  </a:cubicBezTo>
                  <a:cubicBezTo>
                    <a:pt x="19" y="10"/>
                    <a:pt x="21" y="9"/>
                    <a:pt x="23" y="7"/>
                  </a:cubicBezTo>
                  <a:cubicBezTo>
                    <a:pt x="32" y="2"/>
                    <a:pt x="34" y="0"/>
                    <a:pt x="39" y="1"/>
                  </a:cubicBezTo>
                  <a:cubicBezTo>
                    <a:pt x="41" y="2"/>
                    <a:pt x="43" y="3"/>
                    <a:pt x="45" y="5"/>
                  </a:cubicBezTo>
                  <a:cubicBezTo>
                    <a:pt x="47" y="10"/>
                    <a:pt x="47" y="10"/>
                    <a:pt x="37" y="26"/>
                  </a:cubicBezTo>
                  <a:cubicBezTo>
                    <a:pt x="63" y="11"/>
                    <a:pt x="63" y="11"/>
                    <a:pt x="68" y="12"/>
                  </a:cubicBezTo>
                  <a:cubicBezTo>
                    <a:pt x="70" y="12"/>
                    <a:pt x="72" y="14"/>
                    <a:pt x="74" y="16"/>
                  </a:cubicBezTo>
                  <a:cubicBezTo>
                    <a:pt x="76" y="21"/>
                    <a:pt x="77" y="22"/>
                    <a:pt x="64" y="39"/>
                  </a:cubicBezTo>
                  <a:cubicBezTo>
                    <a:pt x="77" y="32"/>
                    <a:pt x="78" y="31"/>
                    <a:pt x="82" y="32"/>
                  </a:cubicBezTo>
                  <a:cubicBezTo>
                    <a:pt x="84" y="33"/>
                    <a:pt x="87" y="35"/>
                    <a:pt x="88" y="37"/>
                  </a:cubicBezTo>
                  <a:cubicBezTo>
                    <a:pt x="90" y="41"/>
                    <a:pt x="91" y="42"/>
                    <a:pt x="81" y="58"/>
                  </a:cubicBezTo>
                  <a:cubicBezTo>
                    <a:pt x="83" y="58"/>
                    <a:pt x="84" y="58"/>
                    <a:pt x="86" y="58"/>
                  </a:cubicBezTo>
                  <a:cubicBezTo>
                    <a:pt x="88" y="59"/>
                    <a:pt x="91" y="60"/>
                    <a:pt x="92" y="62"/>
                  </a:cubicBezTo>
                  <a:cubicBezTo>
                    <a:pt x="94" y="67"/>
                    <a:pt x="93" y="72"/>
                    <a:pt x="89" y="75"/>
                  </a:cubicBezTo>
                  <a:cubicBezTo>
                    <a:pt x="88" y="75"/>
                    <a:pt x="87" y="75"/>
                    <a:pt x="86" y="76"/>
                  </a:cubicBezTo>
                  <a:cubicBezTo>
                    <a:pt x="84" y="77"/>
                    <a:pt x="79" y="80"/>
                    <a:pt x="75" y="83"/>
                  </a:cubicBezTo>
                  <a:cubicBezTo>
                    <a:pt x="70" y="85"/>
                    <a:pt x="67" y="88"/>
                    <a:pt x="64" y="89"/>
                  </a:cubicBezTo>
                  <a:close/>
                  <a:moveTo>
                    <a:pt x="76" y="71"/>
                  </a:moveTo>
                  <a:cubicBezTo>
                    <a:pt x="77" y="73"/>
                    <a:pt x="78" y="74"/>
                    <a:pt x="80" y="75"/>
                  </a:cubicBezTo>
                  <a:cubicBezTo>
                    <a:pt x="78" y="74"/>
                    <a:pt x="77" y="73"/>
                    <a:pt x="76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9B3C4BFE-F097-445E-92B4-3350ACE9E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6321" y="1539854"/>
              <a:ext cx="877887" cy="1327150"/>
            </a:xfrm>
            <a:custGeom>
              <a:avLst/>
              <a:gdLst/>
              <a:ahLst/>
              <a:cxnLst>
                <a:cxn ang="0">
                  <a:pos x="137" y="38"/>
                </a:cxn>
                <a:cxn ang="0">
                  <a:pos x="144" y="72"/>
                </a:cxn>
                <a:cxn ang="0">
                  <a:pos x="195" y="31"/>
                </a:cxn>
                <a:cxn ang="0">
                  <a:pos x="156" y="13"/>
                </a:cxn>
                <a:cxn ang="0">
                  <a:pos x="235" y="53"/>
                </a:cxn>
                <a:cxn ang="0">
                  <a:pos x="134" y="80"/>
                </a:cxn>
                <a:cxn ang="0">
                  <a:pos x="176" y="131"/>
                </a:cxn>
                <a:cxn ang="0">
                  <a:pos x="192" y="244"/>
                </a:cxn>
                <a:cxn ang="0">
                  <a:pos x="296" y="253"/>
                </a:cxn>
                <a:cxn ang="0">
                  <a:pos x="264" y="203"/>
                </a:cxn>
                <a:cxn ang="0">
                  <a:pos x="212" y="137"/>
                </a:cxn>
                <a:cxn ang="0">
                  <a:pos x="248" y="210"/>
                </a:cxn>
                <a:cxn ang="0">
                  <a:pos x="269" y="260"/>
                </a:cxn>
                <a:cxn ang="0">
                  <a:pos x="269" y="260"/>
                </a:cxn>
                <a:cxn ang="0">
                  <a:pos x="275" y="264"/>
                </a:cxn>
                <a:cxn ang="0">
                  <a:pos x="276" y="264"/>
                </a:cxn>
                <a:cxn ang="0">
                  <a:pos x="281" y="263"/>
                </a:cxn>
                <a:cxn ang="0">
                  <a:pos x="296" y="261"/>
                </a:cxn>
                <a:cxn ang="0">
                  <a:pos x="131" y="184"/>
                </a:cxn>
                <a:cxn ang="0">
                  <a:pos x="135" y="153"/>
                </a:cxn>
                <a:cxn ang="0">
                  <a:pos x="76" y="167"/>
                </a:cxn>
                <a:cxn ang="0">
                  <a:pos x="27" y="153"/>
                </a:cxn>
                <a:cxn ang="0">
                  <a:pos x="27" y="153"/>
                </a:cxn>
                <a:cxn ang="0">
                  <a:pos x="20" y="153"/>
                </a:cxn>
                <a:cxn ang="0">
                  <a:pos x="19" y="153"/>
                </a:cxn>
                <a:cxn ang="0">
                  <a:pos x="14" y="156"/>
                </a:cxn>
                <a:cxn ang="0">
                  <a:pos x="3" y="166"/>
                </a:cxn>
                <a:cxn ang="0">
                  <a:pos x="23" y="165"/>
                </a:cxn>
                <a:cxn ang="0">
                  <a:pos x="131" y="184"/>
                </a:cxn>
                <a:cxn ang="0">
                  <a:pos x="149" y="314"/>
                </a:cxn>
                <a:cxn ang="0">
                  <a:pos x="150" y="425"/>
                </a:cxn>
                <a:cxn ang="0">
                  <a:pos x="143" y="435"/>
                </a:cxn>
                <a:cxn ang="0">
                  <a:pos x="109" y="448"/>
                </a:cxn>
                <a:cxn ang="0">
                  <a:pos x="157" y="449"/>
                </a:cxn>
                <a:cxn ang="0">
                  <a:pos x="164" y="443"/>
                </a:cxn>
                <a:cxn ang="0">
                  <a:pos x="164" y="443"/>
                </a:cxn>
                <a:cxn ang="0">
                  <a:pos x="164" y="441"/>
                </a:cxn>
                <a:cxn ang="0">
                  <a:pos x="165" y="434"/>
                </a:cxn>
                <a:cxn ang="0">
                  <a:pos x="165" y="386"/>
                </a:cxn>
                <a:cxn ang="0">
                  <a:pos x="180" y="283"/>
                </a:cxn>
                <a:cxn ang="0">
                  <a:pos x="269" y="443"/>
                </a:cxn>
                <a:cxn ang="0">
                  <a:pos x="236" y="441"/>
                </a:cxn>
                <a:cxn ang="0">
                  <a:pos x="237" y="422"/>
                </a:cxn>
                <a:cxn ang="0">
                  <a:pos x="240" y="313"/>
                </a:cxn>
                <a:cxn ang="0">
                  <a:pos x="210" y="288"/>
                </a:cxn>
                <a:cxn ang="0">
                  <a:pos x="224" y="386"/>
                </a:cxn>
                <a:cxn ang="0">
                  <a:pos x="223" y="438"/>
                </a:cxn>
                <a:cxn ang="0">
                  <a:pos x="223" y="447"/>
                </a:cxn>
                <a:cxn ang="0">
                  <a:pos x="223" y="447"/>
                </a:cxn>
                <a:cxn ang="0">
                  <a:pos x="231" y="454"/>
                </a:cxn>
                <a:cxn ang="0">
                  <a:pos x="233" y="454"/>
                </a:cxn>
                <a:cxn ang="0">
                  <a:pos x="269" y="451"/>
                </a:cxn>
              </a:cxnLst>
              <a:rect l="0" t="0" r="r" b="b"/>
              <a:pathLst>
                <a:path w="304" h="460">
                  <a:moveTo>
                    <a:pt x="134" y="80"/>
                  </a:moveTo>
                  <a:cubicBezTo>
                    <a:pt x="118" y="56"/>
                    <a:pt x="136" y="36"/>
                    <a:pt x="137" y="38"/>
                  </a:cubicBezTo>
                  <a:cubicBezTo>
                    <a:pt x="145" y="35"/>
                    <a:pt x="150" y="35"/>
                    <a:pt x="143" y="43"/>
                  </a:cubicBezTo>
                  <a:cubicBezTo>
                    <a:pt x="144" y="42"/>
                    <a:pt x="131" y="55"/>
                    <a:pt x="144" y="72"/>
                  </a:cubicBezTo>
                  <a:cubicBezTo>
                    <a:pt x="154" y="87"/>
                    <a:pt x="188" y="100"/>
                    <a:pt x="207" y="84"/>
                  </a:cubicBezTo>
                  <a:cubicBezTo>
                    <a:pt x="229" y="67"/>
                    <a:pt x="213" y="38"/>
                    <a:pt x="195" y="31"/>
                  </a:cubicBezTo>
                  <a:cubicBezTo>
                    <a:pt x="178" y="22"/>
                    <a:pt x="166" y="29"/>
                    <a:pt x="164" y="29"/>
                  </a:cubicBezTo>
                  <a:cubicBezTo>
                    <a:pt x="157" y="27"/>
                    <a:pt x="136" y="29"/>
                    <a:pt x="156" y="13"/>
                  </a:cubicBezTo>
                  <a:cubicBezTo>
                    <a:pt x="160" y="9"/>
                    <a:pt x="185" y="0"/>
                    <a:pt x="209" y="16"/>
                  </a:cubicBezTo>
                  <a:cubicBezTo>
                    <a:pt x="220" y="24"/>
                    <a:pt x="231" y="36"/>
                    <a:pt x="235" y="53"/>
                  </a:cubicBezTo>
                  <a:cubicBezTo>
                    <a:pt x="239" y="70"/>
                    <a:pt x="229" y="89"/>
                    <a:pt x="215" y="99"/>
                  </a:cubicBezTo>
                  <a:cubicBezTo>
                    <a:pt x="182" y="118"/>
                    <a:pt x="148" y="99"/>
                    <a:pt x="134" y="80"/>
                  </a:cubicBezTo>
                  <a:close/>
                  <a:moveTo>
                    <a:pt x="184" y="131"/>
                  </a:moveTo>
                  <a:cubicBezTo>
                    <a:pt x="184" y="126"/>
                    <a:pt x="180" y="128"/>
                    <a:pt x="176" y="131"/>
                  </a:cubicBezTo>
                  <a:cubicBezTo>
                    <a:pt x="170" y="134"/>
                    <a:pt x="174" y="236"/>
                    <a:pt x="175" y="245"/>
                  </a:cubicBezTo>
                  <a:cubicBezTo>
                    <a:pt x="177" y="254"/>
                    <a:pt x="187" y="249"/>
                    <a:pt x="192" y="244"/>
                  </a:cubicBezTo>
                  <a:cubicBezTo>
                    <a:pt x="198" y="240"/>
                    <a:pt x="182" y="131"/>
                    <a:pt x="184" y="131"/>
                  </a:cubicBezTo>
                  <a:close/>
                  <a:moveTo>
                    <a:pt x="296" y="253"/>
                  </a:moveTo>
                  <a:cubicBezTo>
                    <a:pt x="299" y="253"/>
                    <a:pt x="281" y="252"/>
                    <a:pt x="278" y="252"/>
                  </a:cubicBezTo>
                  <a:cubicBezTo>
                    <a:pt x="272" y="241"/>
                    <a:pt x="269" y="222"/>
                    <a:pt x="264" y="203"/>
                  </a:cubicBezTo>
                  <a:cubicBezTo>
                    <a:pt x="258" y="184"/>
                    <a:pt x="251" y="165"/>
                    <a:pt x="239" y="152"/>
                  </a:cubicBezTo>
                  <a:cubicBezTo>
                    <a:pt x="227" y="140"/>
                    <a:pt x="214" y="136"/>
                    <a:pt x="212" y="137"/>
                  </a:cubicBezTo>
                  <a:cubicBezTo>
                    <a:pt x="204" y="140"/>
                    <a:pt x="197" y="149"/>
                    <a:pt x="207" y="153"/>
                  </a:cubicBezTo>
                  <a:cubicBezTo>
                    <a:pt x="213" y="153"/>
                    <a:pt x="238" y="173"/>
                    <a:pt x="248" y="210"/>
                  </a:cubicBezTo>
                  <a:cubicBezTo>
                    <a:pt x="254" y="226"/>
                    <a:pt x="259" y="244"/>
                    <a:pt x="267" y="258"/>
                  </a:cubicBezTo>
                  <a:cubicBezTo>
                    <a:pt x="269" y="260"/>
                    <a:pt x="269" y="260"/>
                    <a:pt x="269" y="260"/>
                  </a:cubicBezTo>
                  <a:cubicBezTo>
                    <a:pt x="269" y="260"/>
                    <a:pt x="269" y="260"/>
                    <a:pt x="269" y="260"/>
                  </a:cubicBezTo>
                  <a:cubicBezTo>
                    <a:pt x="269" y="260"/>
                    <a:pt x="269" y="260"/>
                    <a:pt x="269" y="260"/>
                  </a:cubicBezTo>
                  <a:cubicBezTo>
                    <a:pt x="269" y="260"/>
                    <a:pt x="269" y="260"/>
                    <a:pt x="269" y="260"/>
                  </a:cubicBezTo>
                  <a:cubicBezTo>
                    <a:pt x="264" y="258"/>
                    <a:pt x="276" y="264"/>
                    <a:pt x="275" y="264"/>
                  </a:cubicBezTo>
                  <a:cubicBezTo>
                    <a:pt x="275" y="264"/>
                    <a:pt x="275" y="264"/>
                    <a:pt x="275" y="264"/>
                  </a:cubicBezTo>
                  <a:cubicBezTo>
                    <a:pt x="276" y="264"/>
                    <a:pt x="276" y="264"/>
                    <a:pt x="276" y="264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81" y="263"/>
                    <a:pt x="281" y="263"/>
                    <a:pt x="281" y="263"/>
                  </a:cubicBezTo>
                  <a:cubicBezTo>
                    <a:pt x="284" y="263"/>
                    <a:pt x="287" y="263"/>
                    <a:pt x="289" y="263"/>
                  </a:cubicBezTo>
                  <a:cubicBezTo>
                    <a:pt x="293" y="262"/>
                    <a:pt x="296" y="262"/>
                    <a:pt x="296" y="261"/>
                  </a:cubicBezTo>
                  <a:cubicBezTo>
                    <a:pt x="301" y="256"/>
                    <a:pt x="304" y="253"/>
                    <a:pt x="296" y="253"/>
                  </a:cubicBezTo>
                  <a:close/>
                  <a:moveTo>
                    <a:pt x="131" y="184"/>
                  </a:moveTo>
                  <a:cubicBezTo>
                    <a:pt x="150" y="176"/>
                    <a:pt x="153" y="158"/>
                    <a:pt x="152" y="157"/>
                  </a:cubicBezTo>
                  <a:cubicBezTo>
                    <a:pt x="148" y="149"/>
                    <a:pt x="138" y="143"/>
                    <a:pt x="135" y="153"/>
                  </a:cubicBezTo>
                  <a:cubicBezTo>
                    <a:pt x="134" y="155"/>
                    <a:pt x="132" y="163"/>
                    <a:pt x="121" y="167"/>
                  </a:cubicBezTo>
                  <a:cubicBezTo>
                    <a:pt x="111" y="171"/>
                    <a:pt x="93" y="170"/>
                    <a:pt x="76" y="167"/>
                  </a:cubicBezTo>
                  <a:cubicBezTo>
                    <a:pt x="58" y="164"/>
                    <a:pt x="41" y="159"/>
                    <a:pt x="29" y="154"/>
                  </a:cubicBezTo>
                  <a:cubicBezTo>
                    <a:pt x="27" y="153"/>
                    <a:pt x="27" y="153"/>
                    <a:pt x="27" y="153"/>
                  </a:cubicBezTo>
                  <a:cubicBezTo>
                    <a:pt x="27" y="153"/>
                    <a:pt x="27" y="153"/>
                    <a:pt x="27" y="153"/>
                  </a:cubicBezTo>
                  <a:cubicBezTo>
                    <a:pt x="27" y="153"/>
                    <a:pt x="27" y="153"/>
                    <a:pt x="27" y="153"/>
                  </a:cubicBezTo>
                  <a:cubicBezTo>
                    <a:pt x="23" y="153"/>
                    <a:pt x="34" y="153"/>
                    <a:pt x="20" y="153"/>
                  </a:cubicBezTo>
                  <a:cubicBezTo>
                    <a:pt x="20" y="153"/>
                    <a:pt x="20" y="153"/>
                    <a:pt x="20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2" y="158"/>
                    <a:pt x="10" y="159"/>
                    <a:pt x="8" y="161"/>
                  </a:cubicBezTo>
                  <a:cubicBezTo>
                    <a:pt x="5" y="163"/>
                    <a:pt x="3" y="165"/>
                    <a:pt x="3" y="166"/>
                  </a:cubicBezTo>
                  <a:cubicBezTo>
                    <a:pt x="1" y="172"/>
                    <a:pt x="0" y="177"/>
                    <a:pt x="7" y="173"/>
                  </a:cubicBezTo>
                  <a:cubicBezTo>
                    <a:pt x="5" y="174"/>
                    <a:pt x="20" y="166"/>
                    <a:pt x="23" y="165"/>
                  </a:cubicBezTo>
                  <a:cubicBezTo>
                    <a:pt x="36" y="172"/>
                    <a:pt x="54" y="179"/>
                    <a:pt x="73" y="184"/>
                  </a:cubicBezTo>
                  <a:cubicBezTo>
                    <a:pt x="93" y="189"/>
                    <a:pt x="114" y="191"/>
                    <a:pt x="131" y="184"/>
                  </a:cubicBezTo>
                  <a:close/>
                  <a:moveTo>
                    <a:pt x="166" y="272"/>
                  </a:moveTo>
                  <a:cubicBezTo>
                    <a:pt x="162" y="276"/>
                    <a:pt x="152" y="292"/>
                    <a:pt x="149" y="314"/>
                  </a:cubicBezTo>
                  <a:cubicBezTo>
                    <a:pt x="145" y="336"/>
                    <a:pt x="146" y="362"/>
                    <a:pt x="148" y="388"/>
                  </a:cubicBezTo>
                  <a:cubicBezTo>
                    <a:pt x="149" y="401"/>
                    <a:pt x="150" y="414"/>
                    <a:pt x="150" y="425"/>
                  </a:cubicBezTo>
                  <a:cubicBezTo>
                    <a:pt x="151" y="428"/>
                    <a:pt x="151" y="431"/>
                    <a:pt x="151" y="434"/>
                  </a:cubicBezTo>
                  <a:cubicBezTo>
                    <a:pt x="148" y="434"/>
                    <a:pt x="145" y="434"/>
                    <a:pt x="143" y="435"/>
                  </a:cubicBezTo>
                  <a:cubicBezTo>
                    <a:pt x="123" y="438"/>
                    <a:pt x="112" y="439"/>
                    <a:pt x="110" y="440"/>
                  </a:cubicBezTo>
                  <a:cubicBezTo>
                    <a:pt x="104" y="443"/>
                    <a:pt x="97" y="446"/>
                    <a:pt x="109" y="448"/>
                  </a:cubicBezTo>
                  <a:cubicBezTo>
                    <a:pt x="109" y="449"/>
                    <a:pt x="124" y="449"/>
                    <a:pt x="143" y="447"/>
                  </a:cubicBezTo>
                  <a:cubicBezTo>
                    <a:pt x="148" y="447"/>
                    <a:pt x="152" y="447"/>
                    <a:pt x="157" y="449"/>
                  </a:cubicBezTo>
                  <a:cubicBezTo>
                    <a:pt x="157" y="449"/>
                    <a:pt x="157" y="449"/>
                    <a:pt x="157" y="449"/>
                  </a:cubicBezTo>
                  <a:cubicBezTo>
                    <a:pt x="156" y="450"/>
                    <a:pt x="170" y="439"/>
                    <a:pt x="164" y="443"/>
                  </a:cubicBezTo>
                  <a:cubicBezTo>
                    <a:pt x="164" y="443"/>
                    <a:pt x="164" y="443"/>
                    <a:pt x="164" y="443"/>
                  </a:cubicBezTo>
                  <a:cubicBezTo>
                    <a:pt x="164" y="443"/>
                    <a:pt x="164" y="443"/>
                    <a:pt x="164" y="443"/>
                  </a:cubicBezTo>
                  <a:cubicBezTo>
                    <a:pt x="164" y="442"/>
                    <a:pt x="164" y="442"/>
                    <a:pt x="164" y="442"/>
                  </a:cubicBezTo>
                  <a:cubicBezTo>
                    <a:pt x="164" y="441"/>
                    <a:pt x="164" y="441"/>
                    <a:pt x="164" y="441"/>
                  </a:cubicBezTo>
                  <a:cubicBezTo>
                    <a:pt x="165" y="439"/>
                    <a:pt x="165" y="439"/>
                    <a:pt x="165" y="439"/>
                  </a:cubicBezTo>
                  <a:cubicBezTo>
                    <a:pt x="165" y="434"/>
                    <a:pt x="165" y="434"/>
                    <a:pt x="165" y="434"/>
                  </a:cubicBezTo>
                  <a:cubicBezTo>
                    <a:pt x="165" y="425"/>
                    <a:pt x="165" y="425"/>
                    <a:pt x="165" y="425"/>
                  </a:cubicBezTo>
                  <a:cubicBezTo>
                    <a:pt x="166" y="412"/>
                    <a:pt x="165" y="399"/>
                    <a:pt x="165" y="386"/>
                  </a:cubicBezTo>
                  <a:cubicBezTo>
                    <a:pt x="164" y="359"/>
                    <a:pt x="165" y="332"/>
                    <a:pt x="169" y="313"/>
                  </a:cubicBezTo>
                  <a:cubicBezTo>
                    <a:pt x="172" y="294"/>
                    <a:pt x="180" y="285"/>
                    <a:pt x="180" y="283"/>
                  </a:cubicBezTo>
                  <a:cubicBezTo>
                    <a:pt x="179" y="276"/>
                    <a:pt x="183" y="257"/>
                    <a:pt x="166" y="272"/>
                  </a:cubicBezTo>
                  <a:close/>
                  <a:moveTo>
                    <a:pt x="269" y="443"/>
                  </a:moveTo>
                  <a:cubicBezTo>
                    <a:pt x="269" y="443"/>
                    <a:pt x="256" y="443"/>
                    <a:pt x="238" y="441"/>
                  </a:cubicBezTo>
                  <a:cubicBezTo>
                    <a:pt x="236" y="441"/>
                    <a:pt x="236" y="441"/>
                    <a:pt x="236" y="441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37" y="433"/>
                    <a:pt x="237" y="427"/>
                    <a:pt x="237" y="422"/>
                  </a:cubicBezTo>
                  <a:cubicBezTo>
                    <a:pt x="238" y="410"/>
                    <a:pt x="240" y="398"/>
                    <a:pt x="241" y="385"/>
                  </a:cubicBezTo>
                  <a:cubicBezTo>
                    <a:pt x="243" y="360"/>
                    <a:pt x="245" y="333"/>
                    <a:pt x="240" y="313"/>
                  </a:cubicBezTo>
                  <a:cubicBezTo>
                    <a:pt x="237" y="291"/>
                    <a:pt x="225" y="278"/>
                    <a:pt x="223" y="277"/>
                  </a:cubicBezTo>
                  <a:cubicBezTo>
                    <a:pt x="212" y="274"/>
                    <a:pt x="201" y="278"/>
                    <a:pt x="210" y="288"/>
                  </a:cubicBezTo>
                  <a:cubicBezTo>
                    <a:pt x="212" y="291"/>
                    <a:pt x="219" y="301"/>
                    <a:pt x="222" y="320"/>
                  </a:cubicBezTo>
                  <a:cubicBezTo>
                    <a:pt x="225" y="338"/>
                    <a:pt x="225" y="362"/>
                    <a:pt x="224" y="386"/>
                  </a:cubicBezTo>
                  <a:cubicBezTo>
                    <a:pt x="223" y="398"/>
                    <a:pt x="223" y="410"/>
                    <a:pt x="222" y="421"/>
                  </a:cubicBezTo>
                  <a:cubicBezTo>
                    <a:pt x="222" y="427"/>
                    <a:pt x="222" y="432"/>
                    <a:pt x="223" y="438"/>
                  </a:cubicBezTo>
                  <a:cubicBezTo>
                    <a:pt x="223" y="446"/>
                    <a:pt x="223" y="446"/>
                    <a:pt x="223" y="446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2" y="445"/>
                    <a:pt x="237" y="460"/>
                    <a:pt x="231" y="454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33" y="454"/>
                    <a:pt x="233" y="454"/>
                    <a:pt x="233" y="454"/>
                  </a:cubicBezTo>
                  <a:cubicBezTo>
                    <a:pt x="237" y="454"/>
                    <a:pt x="237" y="454"/>
                    <a:pt x="237" y="454"/>
                  </a:cubicBezTo>
                  <a:cubicBezTo>
                    <a:pt x="255" y="454"/>
                    <a:pt x="267" y="452"/>
                    <a:pt x="269" y="451"/>
                  </a:cubicBezTo>
                  <a:cubicBezTo>
                    <a:pt x="275" y="447"/>
                    <a:pt x="279" y="443"/>
                    <a:pt x="269" y="4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D02DBD1D-9650-4697-85C9-1C2FC61B8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0859" y="1508104"/>
              <a:ext cx="838200" cy="642938"/>
            </a:xfrm>
            <a:custGeom>
              <a:avLst/>
              <a:gdLst/>
              <a:ahLst/>
              <a:cxnLst>
                <a:cxn ang="0">
                  <a:pos x="284" y="134"/>
                </a:cxn>
                <a:cxn ang="0">
                  <a:pos x="266" y="120"/>
                </a:cxn>
                <a:cxn ang="0">
                  <a:pos x="257" y="124"/>
                </a:cxn>
                <a:cxn ang="0">
                  <a:pos x="240" y="120"/>
                </a:cxn>
                <a:cxn ang="0">
                  <a:pos x="228" y="92"/>
                </a:cxn>
                <a:cxn ang="0">
                  <a:pos x="203" y="160"/>
                </a:cxn>
                <a:cxn ang="0">
                  <a:pos x="195" y="135"/>
                </a:cxn>
                <a:cxn ang="0">
                  <a:pos x="200" y="104"/>
                </a:cxn>
                <a:cxn ang="0">
                  <a:pos x="167" y="178"/>
                </a:cxn>
                <a:cxn ang="0">
                  <a:pos x="169" y="130"/>
                </a:cxn>
                <a:cxn ang="0">
                  <a:pos x="150" y="158"/>
                </a:cxn>
                <a:cxn ang="0">
                  <a:pos x="152" y="103"/>
                </a:cxn>
                <a:cxn ang="0">
                  <a:pos x="121" y="192"/>
                </a:cxn>
                <a:cxn ang="0">
                  <a:pos x="114" y="160"/>
                </a:cxn>
                <a:cxn ang="0">
                  <a:pos x="121" y="128"/>
                </a:cxn>
                <a:cxn ang="0">
                  <a:pos x="81" y="223"/>
                </a:cxn>
                <a:cxn ang="0">
                  <a:pos x="83" y="176"/>
                </a:cxn>
                <a:cxn ang="0">
                  <a:pos x="67" y="197"/>
                </a:cxn>
                <a:cxn ang="0">
                  <a:pos x="67" y="155"/>
                </a:cxn>
                <a:cxn ang="0">
                  <a:pos x="55" y="166"/>
                </a:cxn>
                <a:cxn ang="0">
                  <a:pos x="54" y="126"/>
                </a:cxn>
                <a:cxn ang="0">
                  <a:pos x="41" y="139"/>
                </a:cxn>
                <a:cxn ang="0">
                  <a:pos x="34" y="104"/>
                </a:cxn>
                <a:cxn ang="0">
                  <a:pos x="17" y="101"/>
                </a:cxn>
                <a:cxn ang="0">
                  <a:pos x="12" y="102"/>
                </a:cxn>
                <a:cxn ang="0">
                  <a:pos x="2" y="92"/>
                </a:cxn>
                <a:cxn ang="0">
                  <a:pos x="6" y="85"/>
                </a:cxn>
                <a:cxn ang="0">
                  <a:pos x="21" y="87"/>
                </a:cxn>
                <a:cxn ang="0">
                  <a:pos x="29" y="81"/>
                </a:cxn>
                <a:cxn ang="0">
                  <a:pos x="43" y="61"/>
                </a:cxn>
                <a:cxn ang="0">
                  <a:pos x="65" y="54"/>
                </a:cxn>
                <a:cxn ang="0">
                  <a:pos x="74" y="79"/>
                </a:cxn>
                <a:cxn ang="0">
                  <a:pos x="86" y="61"/>
                </a:cxn>
                <a:cxn ang="0">
                  <a:pos x="94" y="88"/>
                </a:cxn>
                <a:cxn ang="0">
                  <a:pos x="111" y="53"/>
                </a:cxn>
                <a:cxn ang="0">
                  <a:pos x="117" y="85"/>
                </a:cxn>
                <a:cxn ang="0">
                  <a:pos x="143" y="24"/>
                </a:cxn>
                <a:cxn ang="0">
                  <a:pos x="150" y="57"/>
                </a:cxn>
                <a:cxn ang="0">
                  <a:pos x="170" y="17"/>
                </a:cxn>
                <a:cxn ang="0">
                  <a:pos x="178" y="42"/>
                </a:cxn>
                <a:cxn ang="0">
                  <a:pos x="174" y="69"/>
                </a:cxn>
                <a:cxn ang="0">
                  <a:pos x="204" y="1"/>
                </a:cxn>
                <a:cxn ang="0">
                  <a:pos x="200" y="56"/>
                </a:cxn>
                <a:cxn ang="0">
                  <a:pos x="221" y="21"/>
                </a:cxn>
                <a:cxn ang="0">
                  <a:pos x="221" y="69"/>
                </a:cxn>
                <a:cxn ang="0">
                  <a:pos x="228" y="55"/>
                </a:cxn>
                <a:cxn ang="0">
                  <a:pos x="241" y="81"/>
                </a:cxn>
                <a:cxn ang="0">
                  <a:pos x="256" y="59"/>
                </a:cxn>
                <a:cxn ang="0">
                  <a:pos x="264" y="98"/>
                </a:cxn>
                <a:cxn ang="0">
                  <a:pos x="277" y="112"/>
                </a:cxn>
                <a:cxn ang="0">
                  <a:pos x="285" y="115"/>
                </a:cxn>
                <a:cxn ang="0">
                  <a:pos x="288" y="125"/>
                </a:cxn>
                <a:cxn ang="0">
                  <a:pos x="287" y="129"/>
                </a:cxn>
                <a:cxn ang="0">
                  <a:pos x="282" y="129"/>
                </a:cxn>
              </a:cxnLst>
              <a:rect l="0" t="0" r="r" b="b"/>
              <a:pathLst>
                <a:path w="290" h="223">
                  <a:moveTo>
                    <a:pt x="287" y="129"/>
                  </a:moveTo>
                  <a:cubicBezTo>
                    <a:pt x="287" y="131"/>
                    <a:pt x="286" y="133"/>
                    <a:pt x="284" y="134"/>
                  </a:cubicBezTo>
                  <a:cubicBezTo>
                    <a:pt x="282" y="135"/>
                    <a:pt x="280" y="135"/>
                    <a:pt x="278" y="134"/>
                  </a:cubicBezTo>
                  <a:cubicBezTo>
                    <a:pt x="276" y="133"/>
                    <a:pt x="276" y="133"/>
                    <a:pt x="266" y="120"/>
                  </a:cubicBezTo>
                  <a:cubicBezTo>
                    <a:pt x="265" y="122"/>
                    <a:pt x="264" y="123"/>
                    <a:pt x="263" y="124"/>
                  </a:cubicBezTo>
                  <a:cubicBezTo>
                    <a:pt x="261" y="125"/>
                    <a:pt x="259" y="125"/>
                    <a:pt x="257" y="124"/>
                  </a:cubicBezTo>
                  <a:cubicBezTo>
                    <a:pt x="252" y="123"/>
                    <a:pt x="252" y="123"/>
                    <a:pt x="250" y="99"/>
                  </a:cubicBezTo>
                  <a:cubicBezTo>
                    <a:pt x="245" y="117"/>
                    <a:pt x="244" y="118"/>
                    <a:pt x="240" y="120"/>
                  </a:cubicBezTo>
                  <a:cubicBezTo>
                    <a:pt x="239" y="121"/>
                    <a:pt x="237" y="121"/>
                    <a:pt x="235" y="120"/>
                  </a:cubicBezTo>
                  <a:cubicBezTo>
                    <a:pt x="230" y="119"/>
                    <a:pt x="230" y="119"/>
                    <a:pt x="228" y="92"/>
                  </a:cubicBezTo>
                  <a:cubicBezTo>
                    <a:pt x="226" y="98"/>
                    <a:pt x="224" y="103"/>
                    <a:pt x="223" y="108"/>
                  </a:cubicBezTo>
                  <a:cubicBezTo>
                    <a:pt x="209" y="154"/>
                    <a:pt x="208" y="158"/>
                    <a:pt x="203" y="160"/>
                  </a:cubicBezTo>
                  <a:cubicBezTo>
                    <a:pt x="202" y="161"/>
                    <a:pt x="199" y="161"/>
                    <a:pt x="198" y="161"/>
                  </a:cubicBezTo>
                  <a:cubicBezTo>
                    <a:pt x="191" y="158"/>
                    <a:pt x="192" y="154"/>
                    <a:pt x="195" y="135"/>
                  </a:cubicBezTo>
                  <a:cubicBezTo>
                    <a:pt x="196" y="126"/>
                    <a:pt x="198" y="114"/>
                    <a:pt x="201" y="101"/>
                  </a:cubicBezTo>
                  <a:cubicBezTo>
                    <a:pt x="200" y="102"/>
                    <a:pt x="200" y="103"/>
                    <a:pt x="200" y="104"/>
                  </a:cubicBezTo>
                  <a:cubicBezTo>
                    <a:pt x="178" y="173"/>
                    <a:pt x="177" y="176"/>
                    <a:pt x="173" y="178"/>
                  </a:cubicBezTo>
                  <a:cubicBezTo>
                    <a:pt x="171" y="179"/>
                    <a:pt x="169" y="179"/>
                    <a:pt x="167" y="178"/>
                  </a:cubicBezTo>
                  <a:cubicBezTo>
                    <a:pt x="160" y="176"/>
                    <a:pt x="161" y="170"/>
                    <a:pt x="167" y="143"/>
                  </a:cubicBezTo>
                  <a:cubicBezTo>
                    <a:pt x="167" y="139"/>
                    <a:pt x="168" y="135"/>
                    <a:pt x="169" y="130"/>
                  </a:cubicBezTo>
                  <a:cubicBezTo>
                    <a:pt x="162" y="153"/>
                    <a:pt x="159" y="156"/>
                    <a:pt x="156" y="158"/>
                  </a:cubicBezTo>
                  <a:cubicBezTo>
                    <a:pt x="154" y="159"/>
                    <a:pt x="152" y="159"/>
                    <a:pt x="150" y="158"/>
                  </a:cubicBezTo>
                  <a:cubicBezTo>
                    <a:pt x="143" y="156"/>
                    <a:pt x="144" y="150"/>
                    <a:pt x="148" y="127"/>
                  </a:cubicBezTo>
                  <a:cubicBezTo>
                    <a:pt x="149" y="120"/>
                    <a:pt x="151" y="111"/>
                    <a:pt x="152" y="103"/>
                  </a:cubicBezTo>
                  <a:cubicBezTo>
                    <a:pt x="151" y="108"/>
                    <a:pt x="149" y="113"/>
                    <a:pt x="148" y="117"/>
                  </a:cubicBezTo>
                  <a:cubicBezTo>
                    <a:pt x="126" y="190"/>
                    <a:pt x="125" y="190"/>
                    <a:pt x="121" y="192"/>
                  </a:cubicBezTo>
                  <a:cubicBezTo>
                    <a:pt x="119" y="193"/>
                    <a:pt x="117" y="193"/>
                    <a:pt x="115" y="193"/>
                  </a:cubicBezTo>
                  <a:cubicBezTo>
                    <a:pt x="108" y="190"/>
                    <a:pt x="109" y="185"/>
                    <a:pt x="114" y="160"/>
                  </a:cubicBezTo>
                  <a:cubicBezTo>
                    <a:pt x="116" y="151"/>
                    <a:pt x="118" y="140"/>
                    <a:pt x="121" y="127"/>
                  </a:cubicBezTo>
                  <a:cubicBezTo>
                    <a:pt x="121" y="127"/>
                    <a:pt x="121" y="128"/>
                    <a:pt x="121" y="128"/>
                  </a:cubicBezTo>
                  <a:cubicBezTo>
                    <a:pt x="93" y="217"/>
                    <a:pt x="91" y="220"/>
                    <a:pt x="86" y="222"/>
                  </a:cubicBezTo>
                  <a:cubicBezTo>
                    <a:pt x="85" y="223"/>
                    <a:pt x="82" y="223"/>
                    <a:pt x="81" y="223"/>
                  </a:cubicBezTo>
                  <a:cubicBezTo>
                    <a:pt x="74" y="220"/>
                    <a:pt x="75" y="216"/>
                    <a:pt x="80" y="190"/>
                  </a:cubicBezTo>
                  <a:cubicBezTo>
                    <a:pt x="81" y="185"/>
                    <a:pt x="82" y="181"/>
                    <a:pt x="83" y="176"/>
                  </a:cubicBezTo>
                  <a:cubicBezTo>
                    <a:pt x="77" y="193"/>
                    <a:pt x="75" y="195"/>
                    <a:pt x="73" y="196"/>
                  </a:cubicBezTo>
                  <a:cubicBezTo>
                    <a:pt x="71" y="197"/>
                    <a:pt x="69" y="197"/>
                    <a:pt x="67" y="197"/>
                  </a:cubicBezTo>
                  <a:cubicBezTo>
                    <a:pt x="60" y="194"/>
                    <a:pt x="61" y="189"/>
                    <a:pt x="65" y="170"/>
                  </a:cubicBezTo>
                  <a:cubicBezTo>
                    <a:pt x="65" y="166"/>
                    <a:pt x="66" y="160"/>
                    <a:pt x="67" y="155"/>
                  </a:cubicBezTo>
                  <a:cubicBezTo>
                    <a:pt x="64" y="163"/>
                    <a:pt x="63" y="164"/>
                    <a:pt x="61" y="165"/>
                  </a:cubicBezTo>
                  <a:cubicBezTo>
                    <a:pt x="59" y="166"/>
                    <a:pt x="57" y="166"/>
                    <a:pt x="55" y="166"/>
                  </a:cubicBezTo>
                  <a:cubicBezTo>
                    <a:pt x="49" y="164"/>
                    <a:pt x="50" y="159"/>
                    <a:pt x="51" y="144"/>
                  </a:cubicBezTo>
                  <a:cubicBezTo>
                    <a:pt x="52" y="139"/>
                    <a:pt x="53" y="133"/>
                    <a:pt x="54" y="126"/>
                  </a:cubicBezTo>
                  <a:cubicBezTo>
                    <a:pt x="50" y="137"/>
                    <a:pt x="49" y="138"/>
                    <a:pt x="46" y="139"/>
                  </a:cubicBezTo>
                  <a:cubicBezTo>
                    <a:pt x="45" y="140"/>
                    <a:pt x="43" y="140"/>
                    <a:pt x="41" y="139"/>
                  </a:cubicBezTo>
                  <a:cubicBezTo>
                    <a:pt x="36" y="137"/>
                    <a:pt x="35" y="137"/>
                    <a:pt x="35" y="103"/>
                  </a:cubicBezTo>
                  <a:cubicBezTo>
                    <a:pt x="35" y="104"/>
                    <a:pt x="35" y="104"/>
                    <a:pt x="34" y="104"/>
                  </a:cubicBezTo>
                  <a:cubicBezTo>
                    <a:pt x="33" y="105"/>
                    <a:pt x="30" y="105"/>
                    <a:pt x="29" y="104"/>
                  </a:cubicBezTo>
                  <a:cubicBezTo>
                    <a:pt x="28" y="104"/>
                    <a:pt x="23" y="102"/>
                    <a:pt x="17" y="101"/>
                  </a:cubicBezTo>
                  <a:cubicBezTo>
                    <a:pt x="16" y="101"/>
                    <a:pt x="15" y="100"/>
                    <a:pt x="14" y="100"/>
                  </a:cubicBezTo>
                  <a:cubicBezTo>
                    <a:pt x="13" y="100"/>
                    <a:pt x="13" y="101"/>
                    <a:pt x="12" y="102"/>
                  </a:cubicBezTo>
                  <a:cubicBezTo>
                    <a:pt x="10" y="102"/>
                    <a:pt x="8" y="103"/>
                    <a:pt x="6" y="102"/>
                  </a:cubicBezTo>
                  <a:cubicBezTo>
                    <a:pt x="2" y="101"/>
                    <a:pt x="0" y="96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3" y="89"/>
                    <a:pt x="4" y="87"/>
                    <a:pt x="6" y="85"/>
                  </a:cubicBezTo>
                  <a:cubicBezTo>
                    <a:pt x="8" y="84"/>
                    <a:pt x="10" y="84"/>
                    <a:pt x="12" y="85"/>
                  </a:cubicBezTo>
                  <a:cubicBezTo>
                    <a:pt x="13" y="85"/>
                    <a:pt x="17" y="86"/>
                    <a:pt x="21" y="87"/>
                  </a:cubicBezTo>
                  <a:cubicBezTo>
                    <a:pt x="23" y="88"/>
                    <a:pt x="25" y="89"/>
                    <a:pt x="27" y="89"/>
                  </a:cubicBezTo>
                  <a:cubicBezTo>
                    <a:pt x="28" y="87"/>
                    <a:pt x="28" y="84"/>
                    <a:pt x="29" y="81"/>
                  </a:cubicBezTo>
                  <a:cubicBezTo>
                    <a:pt x="33" y="66"/>
                    <a:pt x="34" y="64"/>
                    <a:pt x="38" y="62"/>
                  </a:cubicBezTo>
                  <a:cubicBezTo>
                    <a:pt x="39" y="61"/>
                    <a:pt x="42" y="61"/>
                    <a:pt x="43" y="61"/>
                  </a:cubicBezTo>
                  <a:cubicBezTo>
                    <a:pt x="48" y="63"/>
                    <a:pt x="49" y="63"/>
                    <a:pt x="49" y="93"/>
                  </a:cubicBezTo>
                  <a:cubicBezTo>
                    <a:pt x="60" y="58"/>
                    <a:pt x="61" y="56"/>
                    <a:pt x="65" y="54"/>
                  </a:cubicBezTo>
                  <a:cubicBezTo>
                    <a:pt x="66" y="54"/>
                    <a:pt x="68" y="53"/>
                    <a:pt x="70" y="54"/>
                  </a:cubicBezTo>
                  <a:cubicBezTo>
                    <a:pt x="76" y="56"/>
                    <a:pt x="76" y="61"/>
                    <a:pt x="74" y="79"/>
                  </a:cubicBezTo>
                  <a:cubicBezTo>
                    <a:pt x="73" y="82"/>
                    <a:pt x="73" y="87"/>
                    <a:pt x="72" y="91"/>
                  </a:cubicBezTo>
                  <a:cubicBezTo>
                    <a:pt x="80" y="65"/>
                    <a:pt x="82" y="62"/>
                    <a:pt x="86" y="61"/>
                  </a:cubicBezTo>
                  <a:cubicBezTo>
                    <a:pt x="87" y="60"/>
                    <a:pt x="89" y="60"/>
                    <a:pt x="91" y="60"/>
                  </a:cubicBezTo>
                  <a:cubicBezTo>
                    <a:pt x="98" y="63"/>
                    <a:pt x="97" y="68"/>
                    <a:pt x="94" y="88"/>
                  </a:cubicBezTo>
                  <a:cubicBezTo>
                    <a:pt x="93" y="93"/>
                    <a:pt x="92" y="98"/>
                    <a:pt x="91" y="104"/>
                  </a:cubicBezTo>
                  <a:cubicBezTo>
                    <a:pt x="106" y="57"/>
                    <a:pt x="107" y="55"/>
                    <a:pt x="111" y="53"/>
                  </a:cubicBezTo>
                  <a:cubicBezTo>
                    <a:pt x="113" y="52"/>
                    <a:pt x="115" y="52"/>
                    <a:pt x="117" y="52"/>
                  </a:cubicBezTo>
                  <a:cubicBezTo>
                    <a:pt x="124" y="55"/>
                    <a:pt x="123" y="59"/>
                    <a:pt x="117" y="85"/>
                  </a:cubicBezTo>
                  <a:cubicBezTo>
                    <a:pt x="116" y="91"/>
                    <a:pt x="115" y="98"/>
                    <a:pt x="113" y="106"/>
                  </a:cubicBezTo>
                  <a:cubicBezTo>
                    <a:pt x="137" y="30"/>
                    <a:pt x="139" y="27"/>
                    <a:pt x="143" y="24"/>
                  </a:cubicBezTo>
                  <a:cubicBezTo>
                    <a:pt x="145" y="23"/>
                    <a:pt x="147" y="23"/>
                    <a:pt x="149" y="24"/>
                  </a:cubicBezTo>
                  <a:cubicBezTo>
                    <a:pt x="156" y="26"/>
                    <a:pt x="155" y="32"/>
                    <a:pt x="150" y="57"/>
                  </a:cubicBezTo>
                  <a:cubicBezTo>
                    <a:pt x="149" y="63"/>
                    <a:pt x="148" y="69"/>
                    <a:pt x="146" y="75"/>
                  </a:cubicBezTo>
                  <a:cubicBezTo>
                    <a:pt x="162" y="26"/>
                    <a:pt x="165" y="19"/>
                    <a:pt x="170" y="17"/>
                  </a:cubicBezTo>
                  <a:cubicBezTo>
                    <a:pt x="171" y="16"/>
                    <a:pt x="174" y="16"/>
                    <a:pt x="176" y="17"/>
                  </a:cubicBezTo>
                  <a:cubicBezTo>
                    <a:pt x="182" y="19"/>
                    <a:pt x="181" y="23"/>
                    <a:pt x="178" y="42"/>
                  </a:cubicBezTo>
                  <a:cubicBezTo>
                    <a:pt x="176" y="51"/>
                    <a:pt x="174" y="62"/>
                    <a:pt x="172" y="75"/>
                  </a:cubicBezTo>
                  <a:cubicBezTo>
                    <a:pt x="172" y="73"/>
                    <a:pt x="173" y="71"/>
                    <a:pt x="174" y="69"/>
                  </a:cubicBezTo>
                  <a:cubicBezTo>
                    <a:pt x="194" y="4"/>
                    <a:pt x="195" y="3"/>
                    <a:pt x="199" y="1"/>
                  </a:cubicBezTo>
                  <a:cubicBezTo>
                    <a:pt x="200" y="1"/>
                    <a:pt x="203" y="0"/>
                    <a:pt x="204" y="1"/>
                  </a:cubicBezTo>
                  <a:cubicBezTo>
                    <a:pt x="211" y="3"/>
                    <a:pt x="210" y="9"/>
                    <a:pt x="205" y="34"/>
                  </a:cubicBezTo>
                  <a:cubicBezTo>
                    <a:pt x="204" y="40"/>
                    <a:pt x="202" y="48"/>
                    <a:pt x="200" y="56"/>
                  </a:cubicBezTo>
                  <a:cubicBezTo>
                    <a:pt x="210" y="25"/>
                    <a:pt x="212" y="23"/>
                    <a:pt x="215" y="21"/>
                  </a:cubicBezTo>
                  <a:cubicBezTo>
                    <a:pt x="217" y="20"/>
                    <a:pt x="219" y="20"/>
                    <a:pt x="221" y="21"/>
                  </a:cubicBezTo>
                  <a:cubicBezTo>
                    <a:pt x="228" y="23"/>
                    <a:pt x="227" y="28"/>
                    <a:pt x="223" y="51"/>
                  </a:cubicBezTo>
                  <a:cubicBezTo>
                    <a:pt x="223" y="56"/>
                    <a:pt x="222" y="62"/>
                    <a:pt x="221" y="69"/>
                  </a:cubicBezTo>
                  <a:cubicBezTo>
                    <a:pt x="221" y="69"/>
                    <a:pt x="221" y="69"/>
                    <a:pt x="221" y="68"/>
                  </a:cubicBezTo>
                  <a:cubicBezTo>
                    <a:pt x="224" y="58"/>
                    <a:pt x="226" y="56"/>
                    <a:pt x="228" y="55"/>
                  </a:cubicBezTo>
                  <a:cubicBezTo>
                    <a:pt x="230" y="54"/>
                    <a:pt x="232" y="54"/>
                    <a:pt x="234" y="54"/>
                  </a:cubicBezTo>
                  <a:cubicBezTo>
                    <a:pt x="239" y="56"/>
                    <a:pt x="239" y="56"/>
                    <a:pt x="241" y="81"/>
                  </a:cubicBezTo>
                  <a:cubicBezTo>
                    <a:pt x="247" y="62"/>
                    <a:pt x="247" y="61"/>
                    <a:pt x="250" y="59"/>
                  </a:cubicBezTo>
                  <a:cubicBezTo>
                    <a:pt x="252" y="58"/>
                    <a:pt x="254" y="58"/>
                    <a:pt x="256" y="59"/>
                  </a:cubicBezTo>
                  <a:cubicBezTo>
                    <a:pt x="261" y="60"/>
                    <a:pt x="261" y="60"/>
                    <a:pt x="264" y="95"/>
                  </a:cubicBezTo>
                  <a:cubicBezTo>
                    <a:pt x="264" y="96"/>
                    <a:pt x="264" y="97"/>
                    <a:pt x="264" y="98"/>
                  </a:cubicBezTo>
                  <a:cubicBezTo>
                    <a:pt x="265" y="98"/>
                    <a:pt x="265" y="99"/>
                    <a:pt x="266" y="99"/>
                  </a:cubicBezTo>
                  <a:cubicBezTo>
                    <a:pt x="268" y="100"/>
                    <a:pt x="268" y="100"/>
                    <a:pt x="277" y="112"/>
                  </a:cubicBezTo>
                  <a:cubicBezTo>
                    <a:pt x="278" y="113"/>
                    <a:pt x="279" y="114"/>
                    <a:pt x="280" y="115"/>
                  </a:cubicBezTo>
                  <a:cubicBezTo>
                    <a:pt x="281" y="115"/>
                    <a:pt x="283" y="115"/>
                    <a:pt x="285" y="115"/>
                  </a:cubicBezTo>
                  <a:cubicBezTo>
                    <a:pt x="288" y="117"/>
                    <a:pt x="290" y="121"/>
                    <a:pt x="289" y="124"/>
                  </a:cubicBezTo>
                  <a:cubicBezTo>
                    <a:pt x="289" y="125"/>
                    <a:pt x="289" y="125"/>
                    <a:pt x="288" y="125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88" y="127"/>
                    <a:pt x="288" y="128"/>
                    <a:pt x="287" y="129"/>
                  </a:cubicBezTo>
                  <a:close/>
                  <a:moveTo>
                    <a:pt x="280" y="129"/>
                  </a:moveTo>
                  <a:cubicBezTo>
                    <a:pt x="281" y="129"/>
                    <a:pt x="281" y="129"/>
                    <a:pt x="282" y="129"/>
                  </a:cubicBezTo>
                  <a:cubicBezTo>
                    <a:pt x="281" y="129"/>
                    <a:pt x="281" y="129"/>
                    <a:pt x="280" y="1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97D2FCA5-B0B6-42F8-BCF6-6AA92B4E12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4034" y="1473179"/>
              <a:ext cx="842962" cy="704850"/>
            </a:xfrm>
            <a:custGeom>
              <a:avLst/>
              <a:gdLst/>
              <a:ahLst/>
              <a:cxnLst>
                <a:cxn ang="0">
                  <a:pos x="120" y="55"/>
                </a:cxn>
                <a:cxn ang="0">
                  <a:pos x="120" y="58"/>
                </a:cxn>
                <a:cxn ang="0">
                  <a:pos x="81" y="54"/>
                </a:cxn>
                <a:cxn ang="0">
                  <a:pos x="25" y="87"/>
                </a:cxn>
                <a:cxn ang="0">
                  <a:pos x="117" y="54"/>
                </a:cxn>
                <a:cxn ang="0">
                  <a:pos x="103" y="52"/>
                </a:cxn>
                <a:cxn ang="0">
                  <a:pos x="121" y="54"/>
                </a:cxn>
                <a:cxn ang="0">
                  <a:pos x="117" y="54"/>
                </a:cxn>
                <a:cxn ang="0">
                  <a:pos x="287" y="140"/>
                </a:cxn>
                <a:cxn ang="0">
                  <a:pos x="279" y="123"/>
                </a:cxn>
                <a:cxn ang="0">
                  <a:pos x="121" y="54"/>
                </a:cxn>
                <a:cxn ang="0">
                  <a:pos x="216" y="14"/>
                </a:cxn>
                <a:cxn ang="0">
                  <a:pos x="220" y="23"/>
                </a:cxn>
                <a:cxn ang="0">
                  <a:pos x="240" y="65"/>
                </a:cxn>
                <a:cxn ang="0">
                  <a:pos x="274" y="137"/>
                </a:cxn>
                <a:cxn ang="0">
                  <a:pos x="243" y="141"/>
                </a:cxn>
                <a:cxn ang="0">
                  <a:pos x="184" y="182"/>
                </a:cxn>
                <a:cxn ang="0">
                  <a:pos x="138" y="185"/>
                </a:cxn>
                <a:cxn ang="0">
                  <a:pos x="86" y="230"/>
                </a:cxn>
                <a:cxn ang="0">
                  <a:pos x="57" y="179"/>
                </a:cxn>
                <a:cxn ang="0">
                  <a:pos x="24" y="143"/>
                </a:cxn>
                <a:cxn ang="0">
                  <a:pos x="61" y="209"/>
                </a:cxn>
                <a:cxn ang="0">
                  <a:pos x="78" y="240"/>
                </a:cxn>
                <a:cxn ang="0">
                  <a:pos x="80" y="243"/>
                </a:cxn>
                <a:cxn ang="0">
                  <a:pos x="90" y="244"/>
                </a:cxn>
                <a:cxn ang="0">
                  <a:pos x="91" y="242"/>
                </a:cxn>
                <a:cxn ang="0">
                  <a:pos x="132" y="200"/>
                </a:cxn>
                <a:cxn ang="0">
                  <a:pos x="172" y="191"/>
                </a:cxn>
                <a:cxn ang="0">
                  <a:pos x="183" y="193"/>
                </a:cxn>
                <a:cxn ang="0">
                  <a:pos x="185" y="194"/>
                </a:cxn>
                <a:cxn ang="0">
                  <a:pos x="192" y="191"/>
                </a:cxn>
                <a:cxn ang="0">
                  <a:pos x="238" y="154"/>
                </a:cxn>
                <a:cxn ang="0">
                  <a:pos x="277" y="147"/>
                </a:cxn>
                <a:cxn ang="0">
                  <a:pos x="282" y="147"/>
                </a:cxn>
                <a:cxn ang="0">
                  <a:pos x="283" y="147"/>
                </a:cxn>
                <a:cxn ang="0">
                  <a:pos x="182" y="172"/>
                </a:cxn>
                <a:cxn ang="0">
                  <a:pos x="124" y="70"/>
                </a:cxn>
                <a:cxn ang="0">
                  <a:pos x="182" y="172"/>
                </a:cxn>
              </a:cxnLst>
              <a:rect l="0" t="0" r="r" b="b"/>
              <a:pathLst>
                <a:path w="292" h="244">
                  <a:moveTo>
                    <a:pt x="120" y="58"/>
                  </a:moveTo>
                  <a:cubicBezTo>
                    <a:pt x="120" y="55"/>
                    <a:pt x="120" y="55"/>
                    <a:pt x="120" y="55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0" y="56"/>
                    <a:pt x="127" y="54"/>
                    <a:pt x="120" y="58"/>
                  </a:cubicBezTo>
                  <a:close/>
                  <a:moveTo>
                    <a:pt x="103" y="52"/>
                  </a:moveTo>
                  <a:cubicBezTo>
                    <a:pt x="95" y="52"/>
                    <a:pt x="88" y="52"/>
                    <a:pt x="81" y="54"/>
                  </a:cubicBezTo>
                  <a:cubicBezTo>
                    <a:pt x="68" y="57"/>
                    <a:pt x="57" y="63"/>
                    <a:pt x="49" y="68"/>
                  </a:cubicBezTo>
                  <a:cubicBezTo>
                    <a:pt x="32" y="79"/>
                    <a:pt x="25" y="87"/>
                    <a:pt x="25" y="87"/>
                  </a:cubicBezTo>
                  <a:cubicBezTo>
                    <a:pt x="0" y="114"/>
                    <a:pt x="12" y="103"/>
                    <a:pt x="28" y="91"/>
                  </a:cubicBezTo>
                  <a:cubicBezTo>
                    <a:pt x="31" y="88"/>
                    <a:pt x="61" y="59"/>
                    <a:pt x="117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1" y="52"/>
                    <a:pt x="107" y="52"/>
                    <a:pt x="103" y="52"/>
                  </a:cubicBezTo>
                  <a:close/>
                  <a:moveTo>
                    <a:pt x="120" y="55"/>
                  </a:moveTo>
                  <a:cubicBezTo>
                    <a:pt x="121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19" y="54"/>
                    <a:pt x="118" y="54"/>
                    <a:pt x="117" y="54"/>
                  </a:cubicBezTo>
                  <a:lnTo>
                    <a:pt x="120" y="55"/>
                  </a:lnTo>
                  <a:close/>
                  <a:moveTo>
                    <a:pt x="287" y="140"/>
                  </a:moveTo>
                  <a:cubicBezTo>
                    <a:pt x="286" y="138"/>
                    <a:pt x="286" y="138"/>
                    <a:pt x="286" y="138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58" y="83"/>
                    <a:pt x="244" y="44"/>
                    <a:pt x="217" y="6"/>
                  </a:cubicBezTo>
                  <a:cubicBezTo>
                    <a:pt x="176" y="0"/>
                    <a:pt x="131" y="19"/>
                    <a:pt x="121" y="54"/>
                  </a:cubicBezTo>
                  <a:cubicBezTo>
                    <a:pt x="123" y="54"/>
                    <a:pt x="126" y="54"/>
                    <a:pt x="129" y="54"/>
                  </a:cubicBezTo>
                  <a:cubicBezTo>
                    <a:pt x="140" y="24"/>
                    <a:pt x="178" y="10"/>
                    <a:pt x="216" y="14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7" y="37"/>
                    <a:pt x="227" y="37"/>
                    <a:pt x="227" y="37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9" y="84"/>
                    <a:pt x="258" y="103"/>
                    <a:pt x="268" y="122"/>
                  </a:cubicBezTo>
                  <a:cubicBezTo>
                    <a:pt x="274" y="137"/>
                    <a:pt x="274" y="137"/>
                    <a:pt x="274" y="137"/>
                  </a:cubicBezTo>
                  <a:cubicBezTo>
                    <a:pt x="275" y="137"/>
                    <a:pt x="275" y="137"/>
                    <a:pt x="275" y="137"/>
                  </a:cubicBezTo>
                  <a:cubicBezTo>
                    <a:pt x="264" y="137"/>
                    <a:pt x="253" y="139"/>
                    <a:pt x="243" y="141"/>
                  </a:cubicBezTo>
                  <a:cubicBezTo>
                    <a:pt x="222" y="146"/>
                    <a:pt x="200" y="156"/>
                    <a:pt x="187" y="176"/>
                  </a:cubicBezTo>
                  <a:cubicBezTo>
                    <a:pt x="186" y="178"/>
                    <a:pt x="185" y="180"/>
                    <a:pt x="184" y="182"/>
                  </a:cubicBezTo>
                  <a:cubicBezTo>
                    <a:pt x="179" y="181"/>
                    <a:pt x="174" y="180"/>
                    <a:pt x="169" y="180"/>
                  </a:cubicBezTo>
                  <a:cubicBezTo>
                    <a:pt x="158" y="179"/>
                    <a:pt x="148" y="181"/>
                    <a:pt x="138" y="185"/>
                  </a:cubicBezTo>
                  <a:cubicBezTo>
                    <a:pt x="119" y="193"/>
                    <a:pt x="104" y="206"/>
                    <a:pt x="93" y="220"/>
                  </a:cubicBezTo>
                  <a:cubicBezTo>
                    <a:pt x="90" y="223"/>
                    <a:pt x="88" y="227"/>
                    <a:pt x="86" y="230"/>
                  </a:cubicBezTo>
                  <a:cubicBezTo>
                    <a:pt x="83" y="224"/>
                    <a:pt x="80" y="219"/>
                    <a:pt x="77" y="214"/>
                  </a:cubicBezTo>
                  <a:cubicBezTo>
                    <a:pt x="69" y="201"/>
                    <a:pt x="63" y="189"/>
                    <a:pt x="57" y="179"/>
                  </a:cubicBezTo>
                  <a:cubicBezTo>
                    <a:pt x="45" y="159"/>
                    <a:pt x="37" y="144"/>
                    <a:pt x="33" y="138"/>
                  </a:cubicBezTo>
                  <a:cubicBezTo>
                    <a:pt x="1" y="84"/>
                    <a:pt x="14" y="119"/>
                    <a:pt x="24" y="143"/>
                  </a:cubicBezTo>
                  <a:cubicBezTo>
                    <a:pt x="25" y="146"/>
                    <a:pt x="32" y="158"/>
                    <a:pt x="42" y="176"/>
                  </a:cubicBezTo>
                  <a:cubicBezTo>
                    <a:pt x="48" y="186"/>
                    <a:pt x="54" y="197"/>
                    <a:pt x="61" y="209"/>
                  </a:cubicBezTo>
                  <a:cubicBezTo>
                    <a:pt x="65" y="216"/>
                    <a:pt x="68" y="222"/>
                    <a:pt x="72" y="229"/>
                  </a:cubicBezTo>
                  <a:cubicBezTo>
                    <a:pt x="78" y="240"/>
                    <a:pt x="78" y="240"/>
                    <a:pt x="78" y="240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80" y="244"/>
                    <a:pt x="80" y="244"/>
                    <a:pt x="80" y="244"/>
                  </a:cubicBezTo>
                  <a:cubicBezTo>
                    <a:pt x="100" y="244"/>
                    <a:pt x="86" y="244"/>
                    <a:pt x="90" y="244"/>
                  </a:cubicBezTo>
                  <a:cubicBezTo>
                    <a:pt x="90" y="243"/>
                    <a:pt x="90" y="243"/>
                    <a:pt x="90" y="243"/>
                  </a:cubicBezTo>
                  <a:cubicBezTo>
                    <a:pt x="91" y="242"/>
                    <a:pt x="91" y="242"/>
                    <a:pt x="91" y="242"/>
                  </a:cubicBezTo>
                  <a:cubicBezTo>
                    <a:pt x="95" y="237"/>
                    <a:pt x="95" y="237"/>
                    <a:pt x="95" y="237"/>
                  </a:cubicBezTo>
                  <a:cubicBezTo>
                    <a:pt x="104" y="223"/>
                    <a:pt x="116" y="209"/>
                    <a:pt x="132" y="200"/>
                  </a:cubicBezTo>
                  <a:cubicBezTo>
                    <a:pt x="140" y="196"/>
                    <a:pt x="149" y="193"/>
                    <a:pt x="158" y="191"/>
                  </a:cubicBezTo>
                  <a:cubicBezTo>
                    <a:pt x="163" y="191"/>
                    <a:pt x="168" y="191"/>
                    <a:pt x="172" y="191"/>
                  </a:cubicBezTo>
                  <a:cubicBezTo>
                    <a:pt x="175" y="192"/>
                    <a:pt x="177" y="192"/>
                    <a:pt x="179" y="192"/>
                  </a:cubicBezTo>
                  <a:cubicBezTo>
                    <a:pt x="183" y="193"/>
                    <a:pt x="183" y="193"/>
                    <a:pt x="183" y="193"/>
                  </a:cubicBezTo>
                  <a:cubicBezTo>
                    <a:pt x="184" y="194"/>
                    <a:pt x="184" y="194"/>
                    <a:pt x="184" y="194"/>
                  </a:cubicBezTo>
                  <a:cubicBezTo>
                    <a:pt x="185" y="194"/>
                    <a:pt x="185" y="194"/>
                    <a:pt x="185" y="194"/>
                  </a:cubicBezTo>
                  <a:cubicBezTo>
                    <a:pt x="185" y="194"/>
                    <a:pt x="185" y="194"/>
                    <a:pt x="185" y="194"/>
                  </a:cubicBezTo>
                  <a:cubicBezTo>
                    <a:pt x="179" y="197"/>
                    <a:pt x="194" y="190"/>
                    <a:pt x="192" y="191"/>
                  </a:cubicBezTo>
                  <a:cubicBezTo>
                    <a:pt x="193" y="190"/>
                    <a:pt x="193" y="190"/>
                    <a:pt x="193" y="190"/>
                  </a:cubicBezTo>
                  <a:cubicBezTo>
                    <a:pt x="199" y="172"/>
                    <a:pt x="218" y="160"/>
                    <a:pt x="238" y="154"/>
                  </a:cubicBezTo>
                  <a:cubicBezTo>
                    <a:pt x="248" y="150"/>
                    <a:pt x="258" y="149"/>
                    <a:pt x="269" y="148"/>
                  </a:cubicBezTo>
                  <a:cubicBezTo>
                    <a:pt x="277" y="147"/>
                    <a:pt x="277" y="147"/>
                    <a:pt x="277" y="147"/>
                  </a:cubicBezTo>
                  <a:cubicBezTo>
                    <a:pt x="281" y="147"/>
                    <a:pt x="281" y="147"/>
                    <a:pt x="281" y="147"/>
                  </a:cubicBezTo>
                  <a:cubicBezTo>
                    <a:pt x="282" y="147"/>
                    <a:pt x="282" y="147"/>
                    <a:pt x="282" y="147"/>
                  </a:cubicBezTo>
                  <a:cubicBezTo>
                    <a:pt x="283" y="147"/>
                    <a:pt x="283" y="147"/>
                    <a:pt x="283" y="147"/>
                  </a:cubicBezTo>
                  <a:cubicBezTo>
                    <a:pt x="283" y="147"/>
                    <a:pt x="283" y="147"/>
                    <a:pt x="283" y="147"/>
                  </a:cubicBezTo>
                  <a:cubicBezTo>
                    <a:pt x="292" y="133"/>
                    <a:pt x="285" y="143"/>
                    <a:pt x="287" y="140"/>
                  </a:cubicBezTo>
                  <a:close/>
                  <a:moveTo>
                    <a:pt x="182" y="172"/>
                  </a:moveTo>
                  <a:cubicBezTo>
                    <a:pt x="183" y="167"/>
                    <a:pt x="129" y="67"/>
                    <a:pt x="129" y="67"/>
                  </a:cubicBezTo>
                  <a:cubicBezTo>
                    <a:pt x="126" y="62"/>
                    <a:pt x="125" y="65"/>
                    <a:pt x="124" y="70"/>
                  </a:cubicBezTo>
                  <a:cubicBezTo>
                    <a:pt x="123" y="74"/>
                    <a:pt x="168" y="167"/>
                    <a:pt x="173" y="176"/>
                  </a:cubicBezTo>
                  <a:cubicBezTo>
                    <a:pt x="178" y="185"/>
                    <a:pt x="181" y="177"/>
                    <a:pt x="182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upa 113">
            <a:extLst>
              <a:ext uri="{FF2B5EF4-FFF2-40B4-BE49-F238E27FC236}">
                <a16:creationId xmlns:a16="http://schemas.microsoft.com/office/drawing/2014/main" id="{3FF9EE73-70CE-4E10-A41F-19F9AE88125A}"/>
              </a:ext>
            </a:extLst>
          </p:cNvPr>
          <p:cNvGrpSpPr/>
          <p:nvPr/>
        </p:nvGrpSpPr>
        <p:grpSpPr>
          <a:xfrm>
            <a:off x="7064300" y="4656668"/>
            <a:ext cx="1310279" cy="1625579"/>
            <a:chOff x="6292851" y="3211513"/>
            <a:chExt cx="1101724" cy="1366837"/>
          </a:xfrm>
          <a:solidFill>
            <a:schemeClr val="bg1"/>
          </a:solidFill>
        </p:grpSpPr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8390C1CF-0842-410E-9312-D612BFC66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8800" y="3468688"/>
              <a:ext cx="236537" cy="227012"/>
            </a:xfrm>
            <a:custGeom>
              <a:avLst/>
              <a:gdLst/>
              <a:ahLst/>
              <a:cxnLst>
                <a:cxn ang="0">
                  <a:pos x="65" y="89"/>
                </a:cxn>
                <a:cxn ang="0">
                  <a:pos x="54" y="91"/>
                </a:cxn>
                <a:cxn ang="0">
                  <a:pos x="49" y="87"/>
                </a:cxn>
                <a:cxn ang="0">
                  <a:pos x="56" y="66"/>
                </a:cxn>
                <a:cxn ang="0">
                  <a:pos x="30" y="77"/>
                </a:cxn>
                <a:cxn ang="0">
                  <a:pos x="24" y="73"/>
                </a:cxn>
                <a:cxn ang="0">
                  <a:pos x="35" y="49"/>
                </a:cxn>
                <a:cxn ang="0">
                  <a:pos x="9" y="61"/>
                </a:cxn>
                <a:cxn ang="0">
                  <a:pos x="3" y="56"/>
                </a:cxn>
                <a:cxn ang="0">
                  <a:pos x="16" y="27"/>
                </a:cxn>
                <a:cxn ang="0">
                  <a:pos x="12" y="24"/>
                </a:cxn>
                <a:cxn ang="0">
                  <a:pos x="15" y="12"/>
                </a:cxn>
                <a:cxn ang="0">
                  <a:pos x="17" y="11"/>
                </a:cxn>
                <a:cxn ang="0">
                  <a:pos x="23" y="7"/>
                </a:cxn>
                <a:cxn ang="0">
                  <a:pos x="39" y="1"/>
                </a:cxn>
                <a:cxn ang="0">
                  <a:pos x="45" y="5"/>
                </a:cxn>
                <a:cxn ang="0">
                  <a:pos x="38" y="26"/>
                </a:cxn>
                <a:cxn ang="0">
                  <a:pos x="68" y="11"/>
                </a:cxn>
                <a:cxn ang="0">
                  <a:pos x="74" y="16"/>
                </a:cxn>
                <a:cxn ang="0">
                  <a:pos x="64" y="39"/>
                </a:cxn>
                <a:cxn ang="0">
                  <a:pos x="82" y="32"/>
                </a:cxn>
                <a:cxn ang="0">
                  <a:pos x="88" y="36"/>
                </a:cxn>
                <a:cxn ang="0">
                  <a:pos x="81" y="58"/>
                </a:cxn>
                <a:cxn ang="0">
                  <a:pos x="86" y="58"/>
                </a:cxn>
                <a:cxn ang="0">
                  <a:pos x="92" y="62"/>
                </a:cxn>
                <a:cxn ang="0">
                  <a:pos x="89" y="74"/>
                </a:cxn>
                <a:cxn ang="0">
                  <a:pos x="87" y="75"/>
                </a:cxn>
                <a:cxn ang="0">
                  <a:pos x="75" y="82"/>
                </a:cxn>
                <a:cxn ang="0">
                  <a:pos x="65" y="89"/>
                </a:cxn>
                <a:cxn ang="0">
                  <a:pos x="77" y="71"/>
                </a:cxn>
                <a:cxn ang="0">
                  <a:pos x="80" y="74"/>
                </a:cxn>
                <a:cxn ang="0">
                  <a:pos x="77" y="71"/>
                </a:cxn>
              </a:cxnLst>
              <a:rect l="0" t="0" r="r" b="b"/>
              <a:pathLst>
                <a:path w="95" h="92">
                  <a:moveTo>
                    <a:pt x="65" y="89"/>
                  </a:moveTo>
                  <a:cubicBezTo>
                    <a:pt x="59" y="92"/>
                    <a:pt x="57" y="92"/>
                    <a:pt x="54" y="91"/>
                  </a:cubicBezTo>
                  <a:cubicBezTo>
                    <a:pt x="52" y="91"/>
                    <a:pt x="50" y="89"/>
                    <a:pt x="49" y="87"/>
                  </a:cubicBezTo>
                  <a:cubicBezTo>
                    <a:pt x="46" y="83"/>
                    <a:pt x="46" y="82"/>
                    <a:pt x="56" y="66"/>
                  </a:cubicBezTo>
                  <a:cubicBezTo>
                    <a:pt x="37" y="77"/>
                    <a:pt x="35" y="78"/>
                    <a:pt x="30" y="77"/>
                  </a:cubicBezTo>
                  <a:cubicBezTo>
                    <a:pt x="28" y="77"/>
                    <a:pt x="26" y="75"/>
                    <a:pt x="24" y="73"/>
                  </a:cubicBezTo>
                  <a:cubicBezTo>
                    <a:pt x="22" y="68"/>
                    <a:pt x="21" y="67"/>
                    <a:pt x="35" y="49"/>
                  </a:cubicBezTo>
                  <a:cubicBezTo>
                    <a:pt x="14" y="61"/>
                    <a:pt x="13" y="62"/>
                    <a:pt x="9" y="61"/>
                  </a:cubicBezTo>
                  <a:cubicBezTo>
                    <a:pt x="7" y="60"/>
                    <a:pt x="5" y="58"/>
                    <a:pt x="3" y="56"/>
                  </a:cubicBezTo>
                  <a:cubicBezTo>
                    <a:pt x="1" y="51"/>
                    <a:pt x="0" y="51"/>
                    <a:pt x="16" y="27"/>
                  </a:cubicBezTo>
                  <a:cubicBezTo>
                    <a:pt x="14" y="27"/>
                    <a:pt x="13" y="25"/>
                    <a:pt x="12" y="24"/>
                  </a:cubicBezTo>
                  <a:cubicBezTo>
                    <a:pt x="10" y="20"/>
                    <a:pt x="11" y="14"/>
                    <a:pt x="15" y="12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9" y="10"/>
                    <a:pt x="21" y="8"/>
                    <a:pt x="23" y="7"/>
                  </a:cubicBezTo>
                  <a:cubicBezTo>
                    <a:pt x="32" y="1"/>
                    <a:pt x="35" y="0"/>
                    <a:pt x="39" y="1"/>
                  </a:cubicBezTo>
                  <a:cubicBezTo>
                    <a:pt x="41" y="1"/>
                    <a:pt x="44" y="3"/>
                    <a:pt x="45" y="5"/>
                  </a:cubicBezTo>
                  <a:cubicBezTo>
                    <a:pt x="47" y="10"/>
                    <a:pt x="48" y="10"/>
                    <a:pt x="38" y="26"/>
                  </a:cubicBezTo>
                  <a:cubicBezTo>
                    <a:pt x="63" y="11"/>
                    <a:pt x="64" y="10"/>
                    <a:pt x="68" y="11"/>
                  </a:cubicBezTo>
                  <a:cubicBezTo>
                    <a:pt x="71" y="12"/>
                    <a:pt x="73" y="14"/>
                    <a:pt x="74" y="16"/>
                  </a:cubicBezTo>
                  <a:cubicBezTo>
                    <a:pt x="77" y="20"/>
                    <a:pt x="77" y="21"/>
                    <a:pt x="64" y="39"/>
                  </a:cubicBezTo>
                  <a:cubicBezTo>
                    <a:pt x="77" y="31"/>
                    <a:pt x="79" y="31"/>
                    <a:pt x="82" y="32"/>
                  </a:cubicBezTo>
                  <a:cubicBezTo>
                    <a:pt x="85" y="33"/>
                    <a:pt x="87" y="34"/>
                    <a:pt x="88" y="36"/>
                  </a:cubicBezTo>
                  <a:cubicBezTo>
                    <a:pt x="91" y="41"/>
                    <a:pt x="91" y="41"/>
                    <a:pt x="81" y="58"/>
                  </a:cubicBezTo>
                  <a:cubicBezTo>
                    <a:pt x="83" y="57"/>
                    <a:pt x="85" y="57"/>
                    <a:pt x="86" y="58"/>
                  </a:cubicBezTo>
                  <a:cubicBezTo>
                    <a:pt x="89" y="58"/>
                    <a:pt x="91" y="60"/>
                    <a:pt x="92" y="62"/>
                  </a:cubicBezTo>
                  <a:cubicBezTo>
                    <a:pt x="95" y="66"/>
                    <a:pt x="93" y="72"/>
                    <a:pt x="89" y="74"/>
                  </a:cubicBezTo>
                  <a:cubicBezTo>
                    <a:pt x="88" y="75"/>
                    <a:pt x="87" y="75"/>
                    <a:pt x="87" y="75"/>
                  </a:cubicBezTo>
                  <a:cubicBezTo>
                    <a:pt x="84" y="76"/>
                    <a:pt x="79" y="80"/>
                    <a:pt x="75" y="82"/>
                  </a:cubicBezTo>
                  <a:cubicBezTo>
                    <a:pt x="71" y="85"/>
                    <a:pt x="67" y="87"/>
                    <a:pt x="65" y="89"/>
                  </a:cubicBezTo>
                  <a:close/>
                  <a:moveTo>
                    <a:pt x="77" y="71"/>
                  </a:moveTo>
                  <a:cubicBezTo>
                    <a:pt x="77" y="73"/>
                    <a:pt x="79" y="74"/>
                    <a:pt x="80" y="74"/>
                  </a:cubicBezTo>
                  <a:cubicBezTo>
                    <a:pt x="79" y="74"/>
                    <a:pt x="77" y="73"/>
                    <a:pt x="77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C7B187C2-29B3-4955-AFC0-71287A076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5900" y="3441700"/>
              <a:ext cx="828675" cy="1136650"/>
            </a:xfrm>
            <a:custGeom>
              <a:avLst/>
              <a:gdLst/>
              <a:ahLst/>
              <a:cxnLst>
                <a:cxn ang="0">
                  <a:pos x="143" y="37"/>
                </a:cxn>
                <a:cxn ang="0">
                  <a:pos x="150" y="71"/>
                </a:cxn>
                <a:cxn ang="0">
                  <a:pos x="202" y="30"/>
                </a:cxn>
                <a:cxn ang="0">
                  <a:pos x="162" y="13"/>
                </a:cxn>
                <a:cxn ang="0">
                  <a:pos x="241" y="52"/>
                </a:cxn>
                <a:cxn ang="0">
                  <a:pos x="140" y="79"/>
                </a:cxn>
                <a:cxn ang="0">
                  <a:pos x="182" y="131"/>
                </a:cxn>
                <a:cxn ang="0">
                  <a:pos x="198" y="244"/>
                </a:cxn>
                <a:cxn ang="0">
                  <a:pos x="326" y="28"/>
                </a:cxn>
                <a:cxn ang="0">
                  <a:pos x="310" y="27"/>
                </a:cxn>
                <a:cxn ang="0">
                  <a:pos x="298" y="36"/>
                </a:cxn>
                <a:cxn ang="0">
                  <a:pos x="246" y="144"/>
                </a:cxn>
                <a:cxn ang="0">
                  <a:pos x="226" y="174"/>
                </a:cxn>
                <a:cxn ang="0">
                  <a:pos x="291" y="97"/>
                </a:cxn>
                <a:cxn ang="0">
                  <a:pos x="310" y="38"/>
                </a:cxn>
                <a:cxn ang="0">
                  <a:pos x="326" y="36"/>
                </a:cxn>
                <a:cxn ang="0">
                  <a:pos x="158" y="157"/>
                </a:cxn>
                <a:cxn ang="0">
                  <a:pos x="126" y="167"/>
                </a:cxn>
                <a:cxn ang="0">
                  <a:pos x="30" y="157"/>
                </a:cxn>
                <a:cxn ang="0">
                  <a:pos x="27" y="156"/>
                </a:cxn>
                <a:cxn ang="0">
                  <a:pos x="27" y="156"/>
                </a:cxn>
                <a:cxn ang="0">
                  <a:pos x="20" y="156"/>
                </a:cxn>
                <a:cxn ang="0">
                  <a:pos x="19" y="156"/>
                </a:cxn>
                <a:cxn ang="0">
                  <a:pos x="9" y="163"/>
                </a:cxn>
                <a:cxn ang="0">
                  <a:pos x="7" y="176"/>
                </a:cxn>
                <a:cxn ang="0">
                  <a:pos x="20" y="169"/>
                </a:cxn>
                <a:cxn ang="0">
                  <a:pos x="24" y="168"/>
                </a:cxn>
                <a:cxn ang="0">
                  <a:pos x="137" y="184"/>
                </a:cxn>
                <a:cxn ang="0">
                  <a:pos x="172" y="271"/>
                </a:cxn>
                <a:cxn ang="0">
                  <a:pos x="154" y="388"/>
                </a:cxn>
                <a:cxn ang="0">
                  <a:pos x="157" y="434"/>
                </a:cxn>
                <a:cxn ang="0">
                  <a:pos x="117" y="439"/>
                </a:cxn>
                <a:cxn ang="0">
                  <a:pos x="149" y="447"/>
                </a:cxn>
                <a:cxn ang="0">
                  <a:pos x="164" y="448"/>
                </a:cxn>
                <a:cxn ang="0">
                  <a:pos x="171" y="443"/>
                </a:cxn>
                <a:cxn ang="0">
                  <a:pos x="171" y="442"/>
                </a:cxn>
                <a:cxn ang="0">
                  <a:pos x="171" y="439"/>
                </a:cxn>
                <a:cxn ang="0">
                  <a:pos x="172" y="425"/>
                </a:cxn>
                <a:cxn ang="0">
                  <a:pos x="175" y="313"/>
                </a:cxn>
                <a:cxn ang="0">
                  <a:pos x="172" y="271"/>
                </a:cxn>
                <a:cxn ang="0">
                  <a:pos x="244" y="441"/>
                </a:cxn>
                <a:cxn ang="0">
                  <a:pos x="243" y="438"/>
                </a:cxn>
                <a:cxn ang="0">
                  <a:pos x="247" y="385"/>
                </a:cxn>
                <a:cxn ang="0">
                  <a:pos x="229" y="277"/>
                </a:cxn>
                <a:cxn ang="0">
                  <a:pos x="228" y="319"/>
                </a:cxn>
                <a:cxn ang="0">
                  <a:pos x="229" y="421"/>
                </a:cxn>
                <a:cxn ang="0">
                  <a:pos x="229" y="445"/>
                </a:cxn>
                <a:cxn ang="0">
                  <a:pos x="230" y="447"/>
                </a:cxn>
                <a:cxn ang="0">
                  <a:pos x="237" y="454"/>
                </a:cxn>
                <a:cxn ang="0">
                  <a:pos x="238" y="454"/>
                </a:cxn>
                <a:cxn ang="0">
                  <a:pos x="243" y="454"/>
                </a:cxn>
                <a:cxn ang="0">
                  <a:pos x="275" y="443"/>
                </a:cxn>
              </a:cxnLst>
              <a:rect l="0" t="0" r="r" b="b"/>
              <a:pathLst>
                <a:path w="335" h="460">
                  <a:moveTo>
                    <a:pt x="140" y="79"/>
                  </a:moveTo>
                  <a:cubicBezTo>
                    <a:pt x="124" y="56"/>
                    <a:pt x="142" y="36"/>
                    <a:pt x="143" y="37"/>
                  </a:cubicBezTo>
                  <a:cubicBezTo>
                    <a:pt x="152" y="34"/>
                    <a:pt x="157" y="35"/>
                    <a:pt x="149" y="42"/>
                  </a:cubicBezTo>
                  <a:cubicBezTo>
                    <a:pt x="150" y="42"/>
                    <a:pt x="138" y="55"/>
                    <a:pt x="150" y="71"/>
                  </a:cubicBezTo>
                  <a:cubicBezTo>
                    <a:pt x="160" y="86"/>
                    <a:pt x="194" y="100"/>
                    <a:pt x="213" y="84"/>
                  </a:cubicBezTo>
                  <a:cubicBezTo>
                    <a:pt x="235" y="67"/>
                    <a:pt x="219" y="38"/>
                    <a:pt x="202" y="30"/>
                  </a:cubicBezTo>
                  <a:cubicBezTo>
                    <a:pt x="184" y="22"/>
                    <a:pt x="172" y="29"/>
                    <a:pt x="170" y="28"/>
                  </a:cubicBezTo>
                  <a:cubicBezTo>
                    <a:pt x="163" y="27"/>
                    <a:pt x="142" y="28"/>
                    <a:pt x="162" y="13"/>
                  </a:cubicBezTo>
                  <a:cubicBezTo>
                    <a:pt x="166" y="9"/>
                    <a:pt x="191" y="0"/>
                    <a:pt x="215" y="16"/>
                  </a:cubicBezTo>
                  <a:cubicBezTo>
                    <a:pt x="226" y="23"/>
                    <a:pt x="238" y="35"/>
                    <a:pt x="241" y="52"/>
                  </a:cubicBezTo>
                  <a:cubicBezTo>
                    <a:pt x="245" y="70"/>
                    <a:pt x="236" y="89"/>
                    <a:pt x="221" y="99"/>
                  </a:cubicBezTo>
                  <a:cubicBezTo>
                    <a:pt x="189" y="118"/>
                    <a:pt x="154" y="99"/>
                    <a:pt x="140" y="79"/>
                  </a:cubicBezTo>
                  <a:close/>
                  <a:moveTo>
                    <a:pt x="190" y="131"/>
                  </a:moveTo>
                  <a:cubicBezTo>
                    <a:pt x="190" y="125"/>
                    <a:pt x="187" y="128"/>
                    <a:pt x="182" y="131"/>
                  </a:cubicBezTo>
                  <a:cubicBezTo>
                    <a:pt x="176" y="134"/>
                    <a:pt x="180" y="235"/>
                    <a:pt x="181" y="244"/>
                  </a:cubicBezTo>
                  <a:cubicBezTo>
                    <a:pt x="183" y="254"/>
                    <a:pt x="193" y="248"/>
                    <a:pt x="198" y="244"/>
                  </a:cubicBezTo>
                  <a:cubicBezTo>
                    <a:pt x="204" y="239"/>
                    <a:pt x="189" y="131"/>
                    <a:pt x="190" y="131"/>
                  </a:cubicBezTo>
                  <a:close/>
                  <a:moveTo>
                    <a:pt x="326" y="28"/>
                  </a:moveTo>
                  <a:cubicBezTo>
                    <a:pt x="326" y="28"/>
                    <a:pt x="324" y="27"/>
                    <a:pt x="319" y="27"/>
                  </a:cubicBezTo>
                  <a:cubicBezTo>
                    <a:pt x="316" y="27"/>
                    <a:pt x="313" y="27"/>
                    <a:pt x="310" y="27"/>
                  </a:cubicBezTo>
                  <a:cubicBezTo>
                    <a:pt x="307" y="28"/>
                    <a:pt x="310" y="23"/>
                    <a:pt x="301" y="30"/>
                  </a:cubicBezTo>
                  <a:cubicBezTo>
                    <a:pt x="300" y="32"/>
                    <a:pt x="299" y="34"/>
                    <a:pt x="298" y="36"/>
                  </a:cubicBezTo>
                  <a:cubicBezTo>
                    <a:pt x="290" y="51"/>
                    <a:pt x="283" y="73"/>
                    <a:pt x="275" y="93"/>
                  </a:cubicBezTo>
                  <a:cubicBezTo>
                    <a:pt x="266" y="114"/>
                    <a:pt x="256" y="133"/>
                    <a:pt x="246" y="144"/>
                  </a:cubicBezTo>
                  <a:cubicBezTo>
                    <a:pt x="235" y="155"/>
                    <a:pt x="226" y="156"/>
                    <a:pt x="225" y="157"/>
                  </a:cubicBezTo>
                  <a:cubicBezTo>
                    <a:pt x="221" y="162"/>
                    <a:pt x="207" y="173"/>
                    <a:pt x="226" y="174"/>
                  </a:cubicBezTo>
                  <a:cubicBezTo>
                    <a:pt x="231" y="175"/>
                    <a:pt x="249" y="171"/>
                    <a:pt x="262" y="155"/>
                  </a:cubicBezTo>
                  <a:cubicBezTo>
                    <a:pt x="275" y="140"/>
                    <a:pt x="284" y="118"/>
                    <a:pt x="291" y="97"/>
                  </a:cubicBezTo>
                  <a:cubicBezTo>
                    <a:pt x="298" y="77"/>
                    <a:pt x="303" y="56"/>
                    <a:pt x="309" y="42"/>
                  </a:cubicBezTo>
                  <a:cubicBezTo>
                    <a:pt x="309" y="40"/>
                    <a:pt x="310" y="39"/>
                    <a:pt x="310" y="38"/>
                  </a:cubicBezTo>
                  <a:cubicBezTo>
                    <a:pt x="313" y="38"/>
                    <a:pt x="316" y="38"/>
                    <a:pt x="318" y="37"/>
                  </a:cubicBezTo>
                  <a:cubicBezTo>
                    <a:pt x="323" y="37"/>
                    <a:pt x="326" y="36"/>
                    <a:pt x="326" y="36"/>
                  </a:cubicBezTo>
                  <a:cubicBezTo>
                    <a:pt x="332" y="31"/>
                    <a:pt x="335" y="28"/>
                    <a:pt x="326" y="28"/>
                  </a:cubicBezTo>
                  <a:close/>
                  <a:moveTo>
                    <a:pt x="158" y="157"/>
                  </a:moveTo>
                  <a:cubicBezTo>
                    <a:pt x="154" y="148"/>
                    <a:pt x="145" y="143"/>
                    <a:pt x="141" y="153"/>
                  </a:cubicBezTo>
                  <a:cubicBezTo>
                    <a:pt x="140" y="155"/>
                    <a:pt x="138" y="163"/>
                    <a:pt x="126" y="167"/>
                  </a:cubicBezTo>
                  <a:cubicBezTo>
                    <a:pt x="115" y="172"/>
                    <a:pt x="96" y="172"/>
                    <a:pt x="78" y="169"/>
                  </a:cubicBezTo>
                  <a:cubicBezTo>
                    <a:pt x="60" y="167"/>
                    <a:pt x="43" y="162"/>
                    <a:pt x="30" y="157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13" y="156"/>
                    <a:pt x="23" y="156"/>
                    <a:pt x="20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15" y="159"/>
                    <a:pt x="15" y="159"/>
                    <a:pt x="15" y="159"/>
                  </a:cubicBezTo>
                  <a:cubicBezTo>
                    <a:pt x="13" y="160"/>
                    <a:pt x="10" y="162"/>
                    <a:pt x="9" y="163"/>
                  </a:cubicBezTo>
                  <a:cubicBezTo>
                    <a:pt x="5" y="166"/>
                    <a:pt x="3" y="168"/>
                    <a:pt x="3" y="168"/>
                  </a:cubicBezTo>
                  <a:cubicBezTo>
                    <a:pt x="1" y="175"/>
                    <a:pt x="0" y="180"/>
                    <a:pt x="7" y="176"/>
                  </a:cubicBezTo>
                  <a:cubicBezTo>
                    <a:pt x="7" y="176"/>
                    <a:pt x="9" y="174"/>
                    <a:pt x="13" y="173"/>
                  </a:cubicBezTo>
                  <a:cubicBezTo>
                    <a:pt x="15" y="172"/>
                    <a:pt x="17" y="170"/>
                    <a:pt x="20" y="169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38" y="175"/>
                    <a:pt x="57" y="182"/>
                    <a:pt x="77" y="186"/>
                  </a:cubicBezTo>
                  <a:cubicBezTo>
                    <a:pt x="97" y="190"/>
                    <a:pt x="119" y="191"/>
                    <a:pt x="137" y="184"/>
                  </a:cubicBezTo>
                  <a:cubicBezTo>
                    <a:pt x="155" y="176"/>
                    <a:pt x="159" y="158"/>
                    <a:pt x="158" y="157"/>
                  </a:cubicBezTo>
                  <a:close/>
                  <a:moveTo>
                    <a:pt x="172" y="271"/>
                  </a:moveTo>
                  <a:cubicBezTo>
                    <a:pt x="168" y="275"/>
                    <a:pt x="158" y="291"/>
                    <a:pt x="155" y="313"/>
                  </a:cubicBezTo>
                  <a:cubicBezTo>
                    <a:pt x="152" y="335"/>
                    <a:pt x="152" y="362"/>
                    <a:pt x="154" y="388"/>
                  </a:cubicBezTo>
                  <a:cubicBezTo>
                    <a:pt x="155" y="401"/>
                    <a:pt x="156" y="413"/>
                    <a:pt x="157" y="425"/>
                  </a:cubicBezTo>
                  <a:cubicBezTo>
                    <a:pt x="157" y="428"/>
                    <a:pt x="157" y="431"/>
                    <a:pt x="157" y="434"/>
                  </a:cubicBezTo>
                  <a:cubicBezTo>
                    <a:pt x="154" y="434"/>
                    <a:pt x="152" y="434"/>
                    <a:pt x="149" y="434"/>
                  </a:cubicBezTo>
                  <a:cubicBezTo>
                    <a:pt x="129" y="438"/>
                    <a:pt x="118" y="439"/>
                    <a:pt x="117" y="439"/>
                  </a:cubicBezTo>
                  <a:cubicBezTo>
                    <a:pt x="111" y="443"/>
                    <a:pt x="104" y="445"/>
                    <a:pt x="116" y="448"/>
                  </a:cubicBezTo>
                  <a:cubicBezTo>
                    <a:pt x="115" y="448"/>
                    <a:pt x="130" y="449"/>
                    <a:pt x="149" y="447"/>
                  </a:cubicBezTo>
                  <a:cubicBezTo>
                    <a:pt x="154" y="447"/>
                    <a:pt x="159" y="447"/>
                    <a:pt x="163" y="448"/>
                  </a:cubicBezTo>
                  <a:cubicBezTo>
                    <a:pt x="164" y="448"/>
                    <a:pt x="164" y="448"/>
                    <a:pt x="164" y="448"/>
                  </a:cubicBezTo>
                  <a:cubicBezTo>
                    <a:pt x="162" y="449"/>
                    <a:pt x="177" y="439"/>
                    <a:pt x="171" y="443"/>
                  </a:cubicBezTo>
                  <a:cubicBezTo>
                    <a:pt x="171" y="443"/>
                    <a:pt x="171" y="443"/>
                    <a:pt x="171" y="443"/>
                  </a:cubicBezTo>
                  <a:cubicBezTo>
                    <a:pt x="171" y="443"/>
                    <a:pt x="171" y="443"/>
                    <a:pt x="171" y="443"/>
                  </a:cubicBezTo>
                  <a:cubicBezTo>
                    <a:pt x="171" y="442"/>
                    <a:pt x="171" y="442"/>
                    <a:pt x="171" y="442"/>
                  </a:cubicBezTo>
                  <a:cubicBezTo>
                    <a:pt x="171" y="441"/>
                    <a:pt x="171" y="441"/>
                    <a:pt x="171" y="441"/>
                  </a:cubicBezTo>
                  <a:cubicBezTo>
                    <a:pt x="171" y="439"/>
                    <a:pt x="171" y="439"/>
                    <a:pt x="171" y="439"/>
                  </a:cubicBezTo>
                  <a:cubicBezTo>
                    <a:pt x="171" y="434"/>
                    <a:pt x="171" y="434"/>
                    <a:pt x="171" y="434"/>
                  </a:cubicBezTo>
                  <a:cubicBezTo>
                    <a:pt x="172" y="425"/>
                    <a:pt x="172" y="425"/>
                    <a:pt x="172" y="425"/>
                  </a:cubicBezTo>
                  <a:cubicBezTo>
                    <a:pt x="172" y="412"/>
                    <a:pt x="171" y="399"/>
                    <a:pt x="171" y="385"/>
                  </a:cubicBezTo>
                  <a:cubicBezTo>
                    <a:pt x="171" y="359"/>
                    <a:pt x="171" y="332"/>
                    <a:pt x="175" y="313"/>
                  </a:cubicBezTo>
                  <a:cubicBezTo>
                    <a:pt x="179" y="294"/>
                    <a:pt x="186" y="284"/>
                    <a:pt x="186" y="282"/>
                  </a:cubicBezTo>
                  <a:cubicBezTo>
                    <a:pt x="185" y="275"/>
                    <a:pt x="189" y="257"/>
                    <a:pt x="172" y="271"/>
                  </a:cubicBezTo>
                  <a:close/>
                  <a:moveTo>
                    <a:pt x="275" y="443"/>
                  </a:moveTo>
                  <a:cubicBezTo>
                    <a:pt x="275" y="443"/>
                    <a:pt x="263" y="442"/>
                    <a:pt x="244" y="441"/>
                  </a:cubicBezTo>
                  <a:cubicBezTo>
                    <a:pt x="243" y="441"/>
                    <a:pt x="243" y="441"/>
                    <a:pt x="243" y="441"/>
                  </a:cubicBezTo>
                  <a:cubicBezTo>
                    <a:pt x="243" y="438"/>
                    <a:pt x="243" y="438"/>
                    <a:pt x="243" y="438"/>
                  </a:cubicBezTo>
                  <a:cubicBezTo>
                    <a:pt x="243" y="433"/>
                    <a:pt x="243" y="427"/>
                    <a:pt x="244" y="421"/>
                  </a:cubicBezTo>
                  <a:cubicBezTo>
                    <a:pt x="245" y="410"/>
                    <a:pt x="246" y="397"/>
                    <a:pt x="247" y="385"/>
                  </a:cubicBezTo>
                  <a:cubicBezTo>
                    <a:pt x="250" y="359"/>
                    <a:pt x="251" y="333"/>
                    <a:pt x="246" y="312"/>
                  </a:cubicBezTo>
                  <a:cubicBezTo>
                    <a:pt x="243" y="291"/>
                    <a:pt x="232" y="278"/>
                    <a:pt x="229" y="277"/>
                  </a:cubicBezTo>
                  <a:cubicBezTo>
                    <a:pt x="219" y="274"/>
                    <a:pt x="207" y="277"/>
                    <a:pt x="216" y="288"/>
                  </a:cubicBezTo>
                  <a:cubicBezTo>
                    <a:pt x="218" y="291"/>
                    <a:pt x="225" y="301"/>
                    <a:pt x="228" y="319"/>
                  </a:cubicBezTo>
                  <a:cubicBezTo>
                    <a:pt x="232" y="337"/>
                    <a:pt x="231" y="361"/>
                    <a:pt x="230" y="385"/>
                  </a:cubicBezTo>
                  <a:cubicBezTo>
                    <a:pt x="230" y="397"/>
                    <a:pt x="229" y="409"/>
                    <a:pt x="229" y="421"/>
                  </a:cubicBezTo>
                  <a:cubicBezTo>
                    <a:pt x="229" y="426"/>
                    <a:pt x="229" y="432"/>
                    <a:pt x="229" y="437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30" y="446"/>
                    <a:pt x="230" y="446"/>
                    <a:pt x="230" y="446"/>
                  </a:cubicBezTo>
                  <a:cubicBezTo>
                    <a:pt x="230" y="447"/>
                    <a:pt x="230" y="447"/>
                    <a:pt x="230" y="447"/>
                  </a:cubicBezTo>
                  <a:cubicBezTo>
                    <a:pt x="230" y="447"/>
                    <a:pt x="230" y="447"/>
                    <a:pt x="230" y="447"/>
                  </a:cubicBezTo>
                  <a:cubicBezTo>
                    <a:pt x="228" y="445"/>
                    <a:pt x="243" y="460"/>
                    <a:pt x="237" y="454"/>
                  </a:cubicBezTo>
                  <a:cubicBezTo>
                    <a:pt x="237" y="454"/>
                    <a:pt x="237" y="454"/>
                    <a:pt x="237" y="454"/>
                  </a:cubicBezTo>
                  <a:cubicBezTo>
                    <a:pt x="238" y="454"/>
                    <a:pt x="238" y="454"/>
                    <a:pt x="238" y="454"/>
                  </a:cubicBezTo>
                  <a:cubicBezTo>
                    <a:pt x="239" y="454"/>
                    <a:pt x="239" y="454"/>
                    <a:pt x="239" y="454"/>
                  </a:cubicBezTo>
                  <a:cubicBezTo>
                    <a:pt x="243" y="454"/>
                    <a:pt x="243" y="454"/>
                    <a:pt x="243" y="454"/>
                  </a:cubicBezTo>
                  <a:cubicBezTo>
                    <a:pt x="262" y="453"/>
                    <a:pt x="274" y="452"/>
                    <a:pt x="275" y="451"/>
                  </a:cubicBezTo>
                  <a:cubicBezTo>
                    <a:pt x="281" y="446"/>
                    <a:pt x="285" y="443"/>
                    <a:pt x="275" y="4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322EAF9F-99E0-4473-8636-E0B7A250EE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0313" y="3211513"/>
              <a:ext cx="514350" cy="444500"/>
            </a:xfrm>
            <a:custGeom>
              <a:avLst/>
              <a:gdLst/>
              <a:ahLst/>
              <a:cxnLst>
                <a:cxn ang="0">
                  <a:pos x="185" y="179"/>
                </a:cxn>
                <a:cxn ang="0">
                  <a:pos x="171" y="155"/>
                </a:cxn>
                <a:cxn ang="0">
                  <a:pos x="144" y="168"/>
                </a:cxn>
                <a:cxn ang="0">
                  <a:pos x="154" y="134"/>
                </a:cxn>
                <a:cxn ang="0">
                  <a:pos x="91" y="159"/>
                </a:cxn>
                <a:cxn ang="0">
                  <a:pos x="132" y="110"/>
                </a:cxn>
                <a:cxn ang="0">
                  <a:pos x="59" y="150"/>
                </a:cxn>
                <a:cxn ang="0">
                  <a:pos x="61" y="129"/>
                </a:cxn>
                <a:cxn ang="0">
                  <a:pos x="85" y="110"/>
                </a:cxn>
                <a:cxn ang="0">
                  <a:pos x="30" y="127"/>
                </a:cxn>
                <a:cxn ang="0">
                  <a:pos x="62" y="89"/>
                </a:cxn>
                <a:cxn ang="0">
                  <a:pos x="18" y="101"/>
                </a:cxn>
                <a:cxn ang="0">
                  <a:pos x="51" y="63"/>
                </a:cxn>
                <a:cxn ang="0">
                  <a:pos x="4" y="78"/>
                </a:cxn>
                <a:cxn ang="0">
                  <a:pos x="27" y="43"/>
                </a:cxn>
                <a:cxn ang="0">
                  <a:pos x="19" y="38"/>
                </a:cxn>
                <a:cxn ang="0">
                  <a:pos x="25" y="25"/>
                </a:cxn>
                <a:cxn ang="0">
                  <a:pos x="71" y="2"/>
                </a:cxn>
                <a:cxn ang="0">
                  <a:pos x="69" y="25"/>
                </a:cxn>
                <a:cxn ang="0">
                  <a:pos x="62" y="35"/>
                </a:cxn>
                <a:cxn ang="0">
                  <a:pos x="134" y="6"/>
                </a:cxn>
                <a:cxn ang="0">
                  <a:pos x="97" y="48"/>
                </a:cxn>
                <a:cxn ang="0">
                  <a:pos x="148" y="21"/>
                </a:cxn>
                <a:cxn ang="0">
                  <a:pos x="103" y="78"/>
                </a:cxn>
                <a:cxn ang="0">
                  <a:pos x="181" y="35"/>
                </a:cxn>
                <a:cxn ang="0">
                  <a:pos x="180" y="55"/>
                </a:cxn>
                <a:cxn ang="0">
                  <a:pos x="154" y="76"/>
                </a:cxn>
                <a:cxn ang="0">
                  <a:pos x="195" y="68"/>
                </a:cxn>
                <a:cxn ang="0">
                  <a:pos x="160" y="110"/>
                </a:cxn>
                <a:cxn ang="0">
                  <a:pos x="201" y="98"/>
                </a:cxn>
                <a:cxn ang="0">
                  <a:pos x="179" y="133"/>
                </a:cxn>
                <a:cxn ang="0">
                  <a:pos x="179" y="134"/>
                </a:cxn>
                <a:cxn ang="0">
                  <a:pos x="188" y="148"/>
                </a:cxn>
                <a:cxn ang="0">
                  <a:pos x="200" y="156"/>
                </a:cxn>
                <a:cxn ang="0">
                  <a:pos x="202" y="172"/>
                </a:cxn>
                <a:cxn ang="0">
                  <a:pos x="197" y="175"/>
                </a:cxn>
                <a:cxn ang="0">
                  <a:pos x="190" y="169"/>
                </a:cxn>
                <a:cxn ang="0">
                  <a:pos x="190" y="169"/>
                </a:cxn>
                <a:cxn ang="0">
                  <a:pos x="33" y="27"/>
                </a:cxn>
                <a:cxn ang="0">
                  <a:pos x="33" y="27"/>
                </a:cxn>
              </a:cxnLst>
              <a:rect l="0" t="0" r="r" b="b"/>
              <a:pathLst>
                <a:path w="208" h="180">
                  <a:moveTo>
                    <a:pt x="193" y="178"/>
                  </a:moveTo>
                  <a:cubicBezTo>
                    <a:pt x="190" y="179"/>
                    <a:pt x="188" y="180"/>
                    <a:pt x="185" y="179"/>
                  </a:cubicBezTo>
                  <a:cubicBezTo>
                    <a:pt x="182" y="179"/>
                    <a:pt x="180" y="177"/>
                    <a:pt x="179" y="175"/>
                  </a:cubicBezTo>
                  <a:cubicBezTo>
                    <a:pt x="178" y="174"/>
                    <a:pt x="178" y="174"/>
                    <a:pt x="171" y="155"/>
                  </a:cubicBezTo>
                  <a:cubicBezTo>
                    <a:pt x="167" y="157"/>
                    <a:pt x="161" y="161"/>
                    <a:pt x="158" y="163"/>
                  </a:cubicBezTo>
                  <a:cubicBezTo>
                    <a:pt x="149" y="168"/>
                    <a:pt x="148" y="169"/>
                    <a:pt x="144" y="168"/>
                  </a:cubicBezTo>
                  <a:cubicBezTo>
                    <a:pt x="142" y="167"/>
                    <a:pt x="140" y="166"/>
                    <a:pt x="138" y="164"/>
                  </a:cubicBezTo>
                  <a:cubicBezTo>
                    <a:pt x="135" y="158"/>
                    <a:pt x="136" y="155"/>
                    <a:pt x="154" y="134"/>
                  </a:cubicBezTo>
                  <a:cubicBezTo>
                    <a:pt x="107" y="163"/>
                    <a:pt x="102" y="165"/>
                    <a:pt x="96" y="163"/>
                  </a:cubicBezTo>
                  <a:cubicBezTo>
                    <a:pt x="94" y="163"/>
                    <a:pt x="92" y="161"/>
                    <a:pt x="91" y="159"/>
                  </a:cubicBezTo>
                  <a:cubicBezTo>
                    <a:pt x="86" y="151"/>
                    <a:pt x="93" y="145"/>
                    <a:pt x="107" y="133"/>
                  </a:cubicBezTo>
                  <a:cubicBezTo>
                    <a:pt x="114" y="126"/>
                    <a:pt x="123" y="118"/>
                    <a:pt x="132" y="110"/>
                  </a:cubicBezTo>
                  <a:cubicBezTo>
                    <a:pt x="119" y="118"/>
                    <a:pt x="106" y="126"/>
                    <a:pt x="96" y="131"/>
                  </a:cubicBezTo>
                  <a:cubicBezTo>
                    <a:pt x="64" y="151"/>
                    <a:pt x="64" y="151"/>
                    <a:pt x="59" y="150"/>
                  </a:cubicBezTo>
                  <a:cubicBezTo>
                    <a:pt x="57" y="149"/>
                    <a:pt x="55" y="148"/>
                    <a:pt x="54" y="146"/>
                  </a:cubicBezTo>
                  <a:cubicBezTo>
                    <a:pt x="50" y="139"/>
                    <a:pt x="55" y="135"/>
                    <a:pt x="61" y="129"/>
                  </a:cubicBezTo>
                  <a:cubicBezTo>
                    <a:pt x="65" y="126"/>
                    <a:pt x="71" y="121"/>
                    <a:pt x="77" y="116"/>
                  </a:cubicBezTo>
                  <a:cubicBezTo>
                    <a:pt x="80" y="114"/>
                    <a:pt x="82" y="112"/>
                    <a:pt x="85" y="110"/>
                  </a:cubicBezTo>
                  <a:cubicBezTo>
                    <a:pt x="48" y="131"/>
                    <a:pt x="41" y="133"/>
                    <a:pt x="36" y="131"/>
                  </a:cubicBezTo>
                  <a:cubicBezTo>
                    <a:pt x="33" y="130"/>
                    <a:pt x="31" y="129"/>
                    <a:pt x="30" y="127"/>
                  </a:cubicBezTo>
                  <a:cubicBezTo>
                    <a:pt x="26" y="119"/>
                    <a:pt x="29" y="117"/>
                    <a:pt x="50" y="99"/>
                  </a:cubicBezTo>
                  <a:cubicBezTo>
                    <a:pt x="53" y="96"/>
                    <a:pt x="57" y="93"/>
                    <a:pt x="62" y="89"/>
                  </a:cubicBezTo>
                  <a:cubicBezTo>
                    <a:pt x="30" y="107"/>
                    <a:pt x="27" y="107"/>
                    <a:pt x="23" y="105"/>
                  </a:cubicBezTo>
                  <a:cubicBezTo>
                    <a:pt x="21" y="105"/>
                    <a:pt x="19" y="103"/>
                    <a:pt x="18" y="101"/>
                  </a:cubicBezTo>
                  <a:cubicBezTo>
                    <a:pt x="14" y="94"/>
                    <a:pt x="18" y="90"/>
                    <a:pt x="34" y="77"/>
                  </a:cubicBezTo>
                  <a:cubicBezTo>
                    <a:pt x="39" y="72"/>
                    <a:pt x="44" y="68"/>
                    <a:pt x="51" y="63"/>
                  </a:cubicBezTo>
                  <a:cubicBezTo>
                    <a:pt x="15" y="83"/>
                    <a:pt x="14" y="83"/>
                    <a:pt x="10" y="82"/>
                  </a:cubicBezTo>
                  <a:cubicBezTo>
                    <a:pt x="7" y="81"/>
                    <a:pt x="5" y="80"/>
                    <a:pt x="4" y="78"/>
                  </a:cubicBezTo>
                  <a:cubicBezTo>
                    <a:pt x="0" y="71"/>
                    <a:pt x="4" y="67"/>
                    <a:pt x="16" y="54"/>
                  </a:cubicBezTo>
                  <a:cubicBezTo>
                    <a:pt x="19" y="51"/>
                    <a:pt x="23" y="47"/>
                    <a:pt x="27" y="43"/>
                  </a:cubicBezTo>
                  <a:cubicBezTo>
                    <a:pt x="26" y="43"/>
                    <a:pt x="26" y="43"/>
                    <a:pt x="25" y="43"/>
                  </a:cubicBezTo>
                  <a:cubicBezTo>
                    <a:pt x="23" y="42"/>
                    <a:pt x="21" y="41"/>
                    <a:pt x="19" y="38"/>
                  </a:cubicBezTo>
                  <a:cubicBezTo>
                    <a:pt x="17" y="34"/>
                    <a:pt x="19" y="29"/>
                    <a:pt x="23" y="26"/>
                  </a:cubicBezTo>
                  <a:cubicBezTo>
                    <a:pt x="24" y="26"/>
                    <a:pt x="25" y="25"/>
                    <a:pt x="25" y="25"/>
                  </a:cubicBezTo>
                  <a:cubicBezTo>
                    <a:pt x="29" y="24"/>
                    <a:pt x="39" y="17"/>
                    <a:pt x="47" y="13"/>
                  </a:cubicBezTo>
                  <a:cubicBezTo>
                    <a:pt x="67" y="1"/>
                    <a:pt x="67" y="1"/>
                    <a:pt x="71" y="2"/>
                  </a:cubicBezTo>
                  <a:cubicBezTo>
                    <a:pt x="74" y="3"/>
                    <a:pt x="76" y="4"/>
                    <a:pt x="77" y="7"/>
                  </a:cubicBezTo>
                  <a:cubicBezTo>
                    <a:pt x="80" y="13"/>
                    <a:pt x="77" y="16"/>
                    <a:pt x="69" y="25"/>
                  </a:cubicBezTo>
                  <a:cubicBezTo>
                    <a:pt x="65" y="28"/>
                    <a:pt x="61" y="33"/>
                    <a:pt x="55" y="39"/>
                  </a:cubicBezTo>
                  <a:cubicBezTo>
                    <a:pt x="58" y="38"/>
                    <a:pt x="60" y="36"/>
                    <a:pt x="62" y="35"/>
                  </a:cubicBezTo>
                  <a:cubicBezTo>
                    <a:pt x="122" y="0"/>
                    <a:pt x="123" y="0"/>
                    <a:pt x="128" y="1"/>
                  </a:cubicBezTo>
                  <a:cubicBezTo>
                    <a:pt x="130" y="2"/>
                    <a:pt x="132" y="4"/>
                    <a:pt x="134" y="6"/>
                  </a:cubicBezTo>
                  <a:cubicBezTo>
                    <a:pt x="138" y="13"/>
                    <a:pt x="133" y="18"/>
                    <a:pt x="115" y="32"/>
                  </a:cubicBezTo>
                  <a:cubicBezTo>
                    <a:pt x="110" y="37"/>
                    <a:pt x="103" y="42"/>
                    <a:pt x="97" y="48"/>
                  </a:cubicBezTo>
                  <a:cubicBezTo>
                    <a:pt x="102" y="45"/>
                    <a:pt x="106" y="42"/>
                    <a:pt x="110" y="40"/>
                  </a:cubicBezTo>
                  <a:cubicBezTo>
                    <a:pt x="144" y="20"/>
                    <a:pt x="144" y="20"/>
                    <a:pt x="148" y="21"/>
                  </a:cubicBezTo>
                  <a:cubicBezTo>
                    <a:pt x="150" y="22"/>
                    <a:pt x="152" y="24"/>
                    <a:pt x="153" y="26"/>
                  </a:cubicBezTo>
                  <a:cubicBezTo>
                    <a:pt x="158" y="33"/>
                    <a:pt x="158" y="33"/>
                    <a:pt x="103" y="78"/>
                  </a:cubicBezTo>
                  <a:cubicBezTo>
                    <a:pt x="116" y="70"/>
                    <a:pt x="129" y="63"/>
                    <a:pt x="138" y="57"/>
                  </a:cubicBezTo>
                  <a:cubicBezTo>
                    <a:pt x="176" y="34"/>
                    <a:pt x="176" y="34"/>
                    <a:pt x="181" y="35"/>
                  </a:cubicBezTo>
                  <a:cubicBezTo>
                    <a:pt x="183" y="36"/>
                    <a:pt x="185" y="38"/>
                    <a:pt x="187" y="40"/>
                  </a:cubicBezTo>
                  <a:cubicBezTo>
                    <a:pt x="190" y="46"/>
                    <a:pt x="185" y="51"/>
                    <a:pt x="180" y="55"/>
                  </a:cubicBezTo>
                  <a:cubicBezTo>
                    <a:pt x="178" y="57"/>
                    <a:pt x="174" y="60"/>
                    <a:pt x="169" y="64"/>
                  </a:cubicBezTo>
                  <a:cubicBezTo>
                    <a:pt x="165" y="68"/>
                    <a:pt x="160" y="72"/>
                    <a:pt x="154" y="76"/>
                  </a:cubicBezTo>
                  <a:cubicBezTo>
                    <a:pt x="178" y="63"/>
                    <a:pt x="184" y="62"/>
                    <a:pt x="189" y="63"/>
                  </a:cubicBezTo>
                  <a:cubicBezTo>
                    <a:pt x="191" y="64"/>
                    <a:pt x="193" y="65"/>
                    <a:pt x="195" y="68"/>
                  </a:cubicBezTo>
                  <a:cubicBezTo>
                    <a:pt x="199" y="75"/>
                    <a:pt x="193" y="80"/>
                    <a:pt x="181" y="91"/>
                  </a:cubicBezTo>
                  <a:cubicBezTo>
                    <a:pt x="175" y="97"/>
                    <a:pt x="167" y="103"/>
                    <a:pt x="160" y="110"/>
                  </a:cubicBezTo>
                  <a:cubicBezTo>
                    <a:pt x="189" y="92"/>
                    <a:pt x="190" y="92"/>
                    <a:pt x="195" y="93"/>
                  </a:cubicBezTo>
                  <a:cubicBezTo>
                    <a:pt x="197" y="94"/>
                    <a:pt x="199" y="95"/>
                    <a:pt x="201" y="98"/>
                  </a:cubicBezTo>
                  <a:cubicBezTo>
                    <a:pt x="204" y="104"/>
                    <a:pt x="200" y="108"/>
                    <a:pt x="194" y="116"/>
                  </a:cubicBezTo>
                  <a:cubicBezTo>
                    <a:pt x="190" y="121"/>
                    <a:pt x="184" y="127"/>
                    <a:pt x="179" y="133"/>
                  </a:cubicBezTo>
                  <a:cubicBezTo>
                    <a:pt x="179" y="133"/>
                    <a:pt x="179" y="134"/>
                    <a:pt x="178" y="134"/>
                  </a:cubicBezTo>
                  <a:cubicBezTo>
                    <a:pt x="179" y="134"/>
                    <a:pt x="179" y="134"/>
                    <a:pt x="179" y="134"/>
                  </a:cubicBezTo>
                  <a:cubicBezTo>
                    <a:pt x="181" y="134"/>
                    <a:pt x="183" y="136"/>
                    <a:pt x="184" y="138"/>
                  </a:cubicBezTo>
                  <a:cubicBezTo>
                    <a:pt x="185" y="139"/>
                    <a:pt x="185" y="139"/>
                    <a:pt x="188" y="148"/>
                  </a:cubicBezTo>
                  <a:cubicBezTo>
                    <a:pt x="189" y="150"/>
                    <a:pt x="190" y="154"/>
                    <a:pt x="192" y="157"/>
                  </a:cubicBezTo>
                  <a:cubicBezTo>
                    <a:pt x="195" y="156"/>
                    <a:pt x="197" y="155"/>
                    <a:pt x="200" y="156"/>
                  </a:cubicBezTo>
                  <a:cubicBezTo>
                    <a:pt x="202" y="156"/>
                    <a:pt x="204" y="158"/>
                    <a:pt x="205" y="160"/>
                  </a:cubicBezTo>
                  <a:cubicBezTo>
                    <a:pt x="208" y="165"/>
                    <a:pt x="206" y="170"/>
                    <a:pt x="202" y="172"/>
                  </a:cubicBezTo>
                  <a:cubicBezTo>
                    <a:pt x="201" y="173"/>
                    <a:pt x="201" y="173"/>
                    <a:pt x="200" y="173"/>
                  </a:cubicBezTo>
                  <a:cubicBezTo>
                    <a:pt x="200" y="174"/>
                    <a:pt x="199" y="174"/>
                    <a:pt x="197" y="175"/>
                  </a:cubicBezTo>
                  <a:cubicBezTo>
                    <a:pt x="196" y="176"/>
                    <a:pt x="194" y="177"/>
                    <a:pt x="193" y="178"/>
                  </a:cubicBezTo>
                  <a:close/>
                  <a:moveTo>
                    <a:pt x="190" y="169"/>
                  </a:moveTo>
                  <a:cubicBezTo>
                    <a:pt x="190" y="170"/>
                    <a:pt x="191" y="171"/>
                    <a:pt x="192" y="172"/>
                  </a:cubicBezTo>
                  <a:cubicBezTo>
                    <a:pt x="191" y="171"/>
                    <a:pt x="190" y="170"/>
                    <a:pt x="190" y="169"/>
                  </a:cubicBezTo>
                  <a:cubicBezTo>
                    <a:pt x="190" y="169"/>
                    <a:pt x="190" y="169"/>
                    <a:pt x="190" y="169"/>
                  </a:cubicBezTo>
                  <a:close/>
                  <a:moveTo>
                    <a:pt x="33" y="27"/>
                  </a:moveTo>
                  <a:cubicBezTo>
                    <a:pt x="34" y="28"/>
                    <a:pt x="35" y="29"/>
                    <a:pt x="35" y="30"/>
                  </a:cubicBezTo>
                  <a:cubicBezTo>
                    <a:pt x="35" y="29"/>
                    <a:pt x="34" y="28"/>
                    <a:pt x="33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5119AF4A-79A4-46BD-AFC4-BEF3E9007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3211513"/>
              <a:ext cx="566737" cy="457200"/>
            </a:xfrm>
            <a:custGeom>
              <a:avLst/>
              <a:gdLst/>
              <a:ahLst/>
              <a:cxnLst>
                <a:cxn ang="0">
                  <a:pos x="223" y="175"/>
                </a:cxn>
                <a:cxn ang="0">
                  <a:pos x="222" y="175"/>
                </a:cxn>
                <a:cxn ang="0">
                  <a:pos x="221" y="174"/>
                </a:cxn>
                <a:cxn ang="0">
                  <a:pos x="218" y="168"/>
                </a:cxn>
                <a:cxn ang="0">
                  <a:pos x="211" y="157"/>
                </a:cxn>
                <a:cxn ang="0">
                  <a:pos x="197" y="135"/>
                </a:cxn>
                <a:cxn ang="0">
                  <a:pos x="194" y="130"/>
                </a:cxn>
                <a:cxn ang="0">
                  <a:pos x="201" y="119"/>
                </a:cxn>
                <a:cxn ang="0">
                  <a:pos x="210" y="96"/>
                </a:cxn>
                <a:cxn ang="0">
                  <a:pos x="203" y="51"/>
                </a:cxn>
                <a:cxn ang="0">
                  <a:pos x="127" y="3"/>
                </a:cxn>
                <a:cxn ang="0">
                  <a:pos x="126" y="9"/>
                </a:cxn>
                <a:cxn ang="0">
                  <a:pos x="195" y="58"/>
                </a:cxn>
                <a:cxn ang="0">
                  <a:pos x="199" y="95"/>
                </a:cxn>
                <a:cxn ang="0">
                  <a:pos x="191" y="114"/>
                </a:cxn>
                <a:cxn ang="0">
                  <a:pos x="185" y="123"/>
                </a:cxn>
                <a:cxn ang="0">
                  <a:pos x="184" y="124"/>
                </a:cxn>
                <a:cxn ang="0">
                  <a:pos x="183" y="124"/>
                </a:cxn>
                <a:cxn ang="0">
                  <a:pos x="183" y="125"/>
                </a:cxn>
                <a:cxn ang="0">
                  <a:pos x="183" y="125"/>
                </a:cxn>
                <a:cxn ang="0">
                  <a:pos x="182" y="133"/>
                </a:cxn>
                <a:cxn ang="0">
                  <a:pos x="184" y="136"/>
                </a:cxn>
                <a:cxn ang="0">
                  <a:pos x="187" y="141"/>
                </a:cxn>
                <a:cxn ang="0">
                  <a:pos x="200" y="162"/>
                </a:cxn>
                <a:cxn ang="0">
                  <a:pos x="203" y="168"/>
                </a:cxn>
                <a:cxn ang="0">
                  <a:pos x="167" y="160"/>
                </a:cxn>
                <a:cxn ang="0">
                  <a:pos x="141" y="154"/>
                </a:cxn>
                <a:cxn ang="0">
                  <a:pos x="113" y="153"/>
                </a:cxn>
                <a:cxn ang="0">
                  <a:pos x="66" y="148"/>
                </a:cxn>
                <a:cxn ang="0">
                  <a:pos x="19" y="83"/>
                </a:cxn>
                <a:cxn ang="0">
                  <a:pos x="50" y="29"/>
                </a:cxn>
                <a:cxn ang="0">
                  <a:pos x="83" y="14"/>
                </a:cxn>
                <a:cxn ang="0">
                  <a:pos x="80" y="1"/>
                </a:cxn>
                <a:cxn ang="0">
                  <a:pos x="48" y="12"/>
                </a:cxn>
                <a:cxn ang="0">
                  <a:pos x="4" y="72"/>
                </a:cxn>
                <a:cxn ang="0">
                  <a:pos x="52" y="158"/>
                </a:cxn>
                <a:cxn ang="0">
                  <a:pos x="107" y="168"/>
                </a:cxn>
                <a:cxn ang="0">
                  <a:pos x="132" y="167"/>
                </a:cxn>
                <a:cxn ang="0">
                  <a:pos x="159" y="172"/>
                </a:cxn>
                <a:cxn ang="0">
                  <a:pos x="211" y="183"/>
                </a:cxn>
                <a:cxn ang="0">
                  <a:pos x="211" y="183"/>
                </a:cxn>
                <a:cxn ang="0">
                  <a:pos x="212" y="183"/>
                </a:cxn>
                <a:cxn ang="0">
                  <a:pos x="216" y="184"/>
                </a:cxn>
                <a:cxn ang="0">
                  <a:pos x="216" y="184"/>
                </a:cxn>
                <a:cxn ang="0">
                  <a:pos x="217" y="184"/>
                </a:cxn>
                <a:cxn ang="0">
                  <a:pos x="223" y="175"/>
                </a:cxn>
              </a:cxnLst>
              <a:rect l="0" t="0" r="r" b="b"/>
              <a:pathLst>
                <a:path w="229" h="185">
                  <a:moveTo>
                    <a:pt x="223" y="175"/>
                  </a:moveTo>
                  <a:cubicBezTo>
                    <a:pt x="222" y="175"/>
                    <a:pt x="222" y="175"/>
                    <a:pt x="222" y="175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6" y="126"/>
                    <a:pt x="199" y="123"/>
                    <a:pt x="201" y="119"/>
                  </a:cubicBezTo>
                  <a:cubicBezTo>
                    <a:pt x="206" y="112"/>
                    <a:pt x="208" y="104"/>
                    <a:pt x="210" y="96"/>
                  </a:cubicBezTo>
                  <a:cubicBezTo>
                    <a:pt x="213" y="79"/>
                    <a:pt x="209" y="63"/>
                    <a:pt x="203" y="51"/>
                  </a:cubicBezTo>
                  <a:cubicBezTo>
                    <a:pt x="171" y="1"/>
                    <a:pt x="124" y="4"/>
                    <a:pt x="127" y="3"/>
                  </a:cubicBezTo>
                  <a:cubicBezTo>
                    <a:pt x="97" y="0"/>
                    <a:pt x="110" y="4"/>
                    <a:pt x="126" y="9"/>
                  </a:cubicBezTo>
                  <a:cubicBezTo>
                    <a:pt x="127" y="11"/>
                    <a:pt x="171" y="13"/>
                    <a:pt x="195" y="58"/>
                  </a:cubicBezTo>
                  <a:cubicBezTo>
                    <a:pt x="200" y="69"/>
                    <a:pt x="202" y="82"/>
                    <a:pt x="199" y="95"/>
                  </a:cubicBezTo>
                  <a:cubicBezTo>
                    <a:pt x="197" y="102"/>
                    <a:pt x="195" y="108"/>
                    <a:pt x="191" y="114"/>
                  </a:cubicBezTo>
                  <a:cubicBezTo>
                    <a:pt x="189" y="117"/>
                    <a:pt x="187" y="120"/>
                    <a:pt x="185" y="123"/>
                  </a:cubicBezTo>
                  <a:cubicBezTo>
                    <a:pt x="184" y="124"/>
                    <a:pt x="184" y="124"/>
                    <a:pt x="184" y="124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3" y="128"/>
                    <a:pt x="184" y="117"/>
                    <a:pt x="182" y="133"/>
                  </a:cubicBezTo>
                  <a:cubicBezTo>
                    <a:pt x="184" y="136"/>
                    <a:pt x="184" y="136"/>
                    <a:pt x="184" y="136"/>
                  </a:cubicBezTo>
                  <a:cubicBezTo>
                    <a:pt x="187" y="141"/>
                    <a:pt x="187" y="141"/>
                    <a:pt x="187" y="141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3" y="168"/>
                    <a:pt x="203" y="168"/>
                    <a:pt x="203" y="168"/>
                  </a:cubicBezTo>
                  <a:cubicBezTo>
                    <a:pt x="191" y="165"/>
                    <a:pt x="179" y="163"/>
                    <a:pt x="167" y="160"/>
                  </a:cubicBezTo>
                  <a:cubicBezTo>
                    <a:pt x="141" y="154"/>
                    <a:pt x="141" y="154"/>
                    <a:pt x="141" y="154"/>
                  </a:cubicBezTo>
                  <a:cubicBezTo>
                    <a:pt x="133" y="151"/>
                    <a:pt x="120" y="152"/>
                    <a:pt x="113" y="153"/>
                  </a:cubicBezTo>
                  <a:cubicBezTo>
                    <a:pt x="96" y="156"/>
                    <a:pt x="80" y="152"/>
                    <a:pt x="66" y="148"/>
                  </a:cubicBezTo>
                  <a:cubicBezTo>
                    <a:pt x="37" y="137"/>
                    <a:pt x="19" y="109"/>
                    <a:pt x="19" y="83"/>
                  </a:cubicBezTo>
                  <a:cubicBezTo>
                    <a:pt x="19" y="58"/>
                    <a:pt x="35" y="39"/>
                    <a:pt x="50" y="29"/>
                  </a:cubicBezTo>
                  <a:cubicBezTo>
                    <a:pt x="65" y="19"/>
                    <a:pt x="77" y="16"/>
                    <a:pt x="83" y="14"/>
                  </a:cubicBezTo>
                  <a:cubicBezTo>
                    <a:pt x="130" y="8"/>
                    <a:pt x="104" y="1"/>
                    <a:pt x="80" y="1"/>
                  </a:cubicBezTo>
                  <a:cubicBezTo>
                    <a:pt x="77" y="1"/>
                    <a:pt x="65" y="3"/>
                    <a:pt x="48" y="12"/>
                  </a:cubicBezTo>
                  <a:cubicBezTo>
                    <a:pt x="32" y="21"/>
                    <a:pt x="10" y="40"/>
                    <a:pt x="4" y="72"/>
                  </a:cubicBezTo>
                  <a:cubicBezTo>
                    <a:pt x="0" y="103"/>
                    <a:pt x="17" y="142"/>
                    <a:pt x="52" y="158"/>
                  </a:cubicBezTo>
                  <a:cubicBezTo>
                    <a:pt x="69" y="166"/>
                    <a:pt x="88" y="169"/>
                    <a:pt x="107" y="168"/>
                  </a:cubicBezTo>
                  <a:cubicBezTo>
                    <a:pt x="116" y="168"/>
                    <a:pt x="127" y="165"/>
                    <a:pt x="132" y="167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77" y="176"/>
                    <a:pt x="194" y="179"/>
                    <a:pt x="211" y="183"/>
                  </a:cubicBezTo>
                  <a:cubicBezTo>
                    <a:pt x="210" y="185"/>
                    <a:pt x="210" y="185"/>
                    <a:pt x="211" y="183"/>
                  </a:cubicBezTo>
                  <a:cubicBezTo>
                    <a:pt x="212" y="183"/>
                    <a:pt x="212" y="183"/>
                    <a:pt x="212" y="183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7" y="184"/>
                    <a:pt x="217" y="184"/>
                    <a:pt x="217" y="184"/>
                  </a:cubicBezTo>
                  <a:cubicBezTo>
                    <a:pt x="229" y="167"/>
                    <a:pt x="220" y="179"/>
                    <a:pt x="223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upa 111">
            <a:extLst>
              <a:ext uri="{FF2B5EF4-FFF2-40B4-BE49-F238E27FC236}">
                <a16:creationId xmlns:a16="http://schemas.microsoft.com/office/drawing/2014/main" id="{B506DB07-E14D-4FE8-87D1-455BD52319D6}"/>
              </a:ext>
            </a:extLst>
          </p:cNvPr>
          <p:cNvGrpSpPr/>
          <p:nvPr/>
        </p:nvGrpSpPr>
        <p:grpSpPr>
          <a:xfrm>
            <a:off x="6905730" y="7623971"/>
            <a:ext cx="1417113" cy="1472646"/>
            <a:chOff x="9378950" y="3362325"/>
            <a:chExt cx="1093787" cy="1136650"/>
          </a:xfrm>
          <a:solidFill>
            <a:schemeClr val="bg1"/>
          </a:solidFill>
        </p:grpSpPr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8ABD3359-C413-4E6C-B9DD-64190BAAE3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8875" y="3389313"/>
              <a:ext cx="233362" cy="230187"/>
            </a:xfrm>
            <a:custGeom>
              <a:avLst/>
              <a:gdLst/>
              <a:ahLst/>
              <a:cxnLst>
                <a:cxn ang="0">
                  <a:pos x="64" y="89"/>
                </a:cxn>
                <a:cxn ang="0">
                  <a:pos x="54" y="92"/>
                </a:cxn>
                <a:cxn ang="0">
                  <a:pos x="48" y="88"/>
                </a:cxn>
                <a:cxn ang="0">
                  <a:pos x="55" y="66"/>
                </a:cxn>
                <a:cxn ang="0">
                  <a:pos x="29" y="78"/>
                </a:cxn>
                <a:cxn ang="0">
                  <a:pos x="24" y="73"/>
                </a:cxn>
                <a:cxn ang="0">
                  <a:pos x="34" y="49"/>
                </a:cxn>
                <a:cxn ang="0">
                  <a:pos x="8" y="61"/>
                </a:cxn>
                <a:cxn ang="0">
                  <a:pos x="3" y="57"/>
                </a:cxn>
                <a:cxn ang="0">
                  <a:pos x="15" y="28"/>
                </a:cxn>
                <a:cxn ang="0">
                  <a:pos x="11" y="24"/>
                </a:cxn>
                <a:cxn ang="0">
                  <a:pos x="15" y="12"/>
                </a:cxn>
                <a:cxn ang="0">
                  <a:pos x="17" y="11"/>
                </a:cxn>
                <a:cxn ang="0">
                  <a:pos x="23" y="8"/>
                </a:cxn>
                <a:cxn ang="0">
                  <a:pos x="38" y="1"/>
                </a:cxn>
                <a:cxn ang="0">
                  <a:pos x="44" y="6"/>
                </a:cxn>
                <a:cxn ang="0">
                  <a:pos x="37" y="26"/>
                </a:cxn>
                <a:cxn ang="0">
                  <a:pos x="67" y="12"/>
                </a:cxn>
                <a:cxn ang="0">
                  <a:pos x="73" y="16"/>
                </a:cxn>
                <a:cxn ang="0">
                  <a:pos x="63" y="40"/>
                </a:cxn>
                <a:cxn ang="0">
                  <a:pos x="82" y="32"/>
                </a:cxn>
                <a:cxn ang="0">
                  <a:pos x="87" y="37"/>
                </a:cxn>
                <a:cxn ang="0">
                  <a:pos x="80" y="58"/>
                </a:cxn>
                <a:cxn ang="0">
                  <a:pos x="86" y="58"/>
                </a:cxn>
                <a:cxn ang="0">
                  <a:pos x="91" y="62"/>
                </a:cxn>
                <a:cxn ang="0">
                  <a:pos x="88" y="75"/>
                </a:cxn>
                <a:cxn ang="0">
                  <a:pos x="86" y="76"/>
                </a:cxn>
                <a:cxn ang="0">
                  <a:pos x="74" y="83"/>
                </a:cxn>
                <a:cxn ang="0">
                  <a:pos x="64" y="89"/>
                </a:cxn>
                <a:cxn ang="0">
                  <a:pos x="76" y="71"/>
                </a:cxn>
                <a:cxn ang="0">
                  <a:pos x="79" y="75"/>
                </a:cxn>
                <a:cxn ang="0">
                  <a:pos x="76" y="71"/>
                </a:cxn>
              </a:cxnLst>
              <a:rect l="0" t="0" r="r" b="b"/>
              <a:pathLst>
                <a:path w="94" h="93">
                  <a:moveTo>
                    <a:pt x="64" y="89"/>
                  </a:moveTo>
                  <a:cubicBezTo>
                    <a:pt x="59" y="92"/>
                    <a:pt x="57" y="93"/>
                    <a:pt x="54" y="92"/>
                  </a:cubicBezTo>
                  <a:cubicBezTo>
                    <a:pt x="51" y="91"/>
                    <a:pt x="49" y="90"/>
                    <a:pt x="48" y="88"/>
                  </a:cubicBezTo>
                  <a:cubicBezTo>
                    <a:pt x="45" y="83"/>
                    <a:pt x="45" y="82"/>
                    <a:pt x="55" y="66"/>
                  </a:cubicBezTo>
                  <a:cubicBezTo>
                    <a:pt x="36" y="78"/>
                    <a:pt x="34" y="79"/>
                    <a:pt x="29" y="78"/>
                  </a:cubicBezTo>
                  <a:cubicBezTo>
                    <a:pt x="27" y="77"/>
                    <a:pt x="25" y="76"/>
                    <a:pt x="24" y="73"/>
                  </a:cubicBezTo>
                  <a:cubicBezTo>
                    <a:pt x="21" y="69"/>
                    <a:pt x="21" y="68"/>
                    <a:pt x="34" y="49"/>
                  </a:cubicBezTo>
                  <a:cubicBezTo>
                    <a:pt x="14" y="62"/>
                    <a:pt x="13" y="62"/>
                    <a:pt x="8" y="61"/>
                  </a:cubicBezTo>
                  <a:cubicBezTo>
                    <a:pt x="6" y="60"/>
                    <a:pt x="4" y="59"/>
                    <a:pt x="3" y="57"/>
                  </a:cubicBezTo>
                  <a:cubicBezTo>
                    <a:pt x="0" y="52"/>
                    <a:pt x="0" y="51"/>
                    <a:pt x="15" y="28"/>
                  </a:cubicBezTo>
                  <a:cubicBezTo>
                    <a:pt x="13" y="27"/>
                    <a:pt x="12" y="26"/>
                    <a:pt x="11" y="24"/>
                  </a:cubicBezTo>
                  <a:cubicBezTo>
                    <a:pt x="9" y="20"/>
                    <a:pt x="10" y="15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8" y="10"/>
                    <a:pt x="21" y="9"/>
                    <a:pt x="23" y="8"/>
                  </a:cubicBezTo>
                  <a:cubicBezTo>
                    <a:pt x="32" y="2"/>
                    <a:pt x="34" y="0"/>
                    <a:pt x="38" y="1"/>
                  </a:cubicBezTo>
                  <a:cubicBezTo>
                    <a:pt x="41" y="2"/>
                    <a:pt x="43" y="3"/>
                    <a:pt x="44" y="6"/>
                  </a:cubicBezTo>
                  <a:cubicBezTo>
                    <a:pt x="47" y="10"/>
                    <a:pt x="47" y="11"/>
                    <a:pt x="37" y="26"/>
                  </a:cubicBezTo>
                  <a:cubicBezTo>
                    <a:pt x="62" y="11"/>
                    <a:pt x="63" y="11"/>
                    <a:pt x="67" y="12"/>
                  </a:cubicBezTo>
                  <a:cubicBezTo>
                    <a:pt x="70" y="12"/>
                    <a:pt x="72" y="14"/>
                    <a:pt x="73" y="16"/>
                  </a:cubicBezTo>
                  <a:cubicBezTo>
                    <a:pt x="76" y="21"/>
                    <a:pt x="76" y="22"/>
                    <a:pt x="63" y="40"/>
                  </a:cubicBezTo>
                  <a:cubicBezTo>
                    <a:pt x="76" y="32"/>
                    <a:pt x="78" y="32"/>
                    <a:pt x="82" y="32"/>
                  </a:cubicBezTo>
                  <a:cubicBezTo>
                    <a:pt x="84" y="33"/>
                    <a:pt x="86" y="35"/>
                    <a:pt x="87" y="37"/>
                  </a:cubicBezTo>
                  <a:cubicBezTo>
                    <a:pt x="90" y="41"/>
                    <a:pt x="90" y="42"/>
                    <a:pt x="80" y="58"/>
                  </a:cubicBezTo>
                  <a:cubicBezTo>
                    <a:pt x="83" y="58"/>
                    <a:pt x="84" y="58"/>
                    <a:pt x="86" y="58"/>
                  </a:cubicBezTo>
                  <a:cubicBezTo>
                    <a:pt x="88" y="59"/>
                    <a:pt x="90" y="60"/>
                    <a:pt x="91" y="62"/>
                  </a:cubicBezTo>
                  <a:cubicBezTo>
                    <a:pt x="94" y="67"/>
                    <a:pt x="92" y="72"/>
                    <a:pt x="88" y="75"/>
                  </a:cubicBezTo>
                  <a:cubicBezTo>
                    <a:pt x="87" y="75"/>
                    <a:pt x="87" y="76"/>
                    <a:pt x="86" y="76"/>
                  </a:cubicBezTo>
                  <a:cubicBezTo>
                    <a:pt x="84" y="77"/>
                    <a:pt x="78" y="80"/>
                    <a:pt x="74" y="83"/>
                  </a:cubicBezTo>
                  <a:cubicBezTo>
                    <a:pt x="70" y="86"/>
                    <a:pt x="66" y="88"/>
                    <a:pt x="64" y="89"/>
                  </a:cubicBezTo>
                  <a:close/>
                  <a:moveTo>
                    <a:pt x="76" y="71"/>
                  </a:moveTo>
                  <a:cubicBezTo>
                    <a:pt x="77" y="73"/>
                    <a:pt x="78" y="74"/>
                    <a:pt x="79" y="75"/>
                  </a:cubicBezTo>
                  <a:cubicBezTo>
                    <a:pt x="78" y="74"/>
                    <a:pt x="77" y="73"/>
                    <a:pt x="76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C7A5BCD8-88D9-4ACC-B210-AC78AC67B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9475" y="3362325"/>
              <a:ext cx="703262" cy="1136650"/>
            </a:xfrm>
            <a:custGeom>
              <a:avLst/>
              <a:gdLst/>
              <a:ahLst/>
              <a:cxnLst>
                <a:cxn ang="0">
                  <a:pos x="116" y="38"/>
                </a:cxn>
                <a:cxn ang="0">
                  <a:pos x="123" y="72"/>
                </a:cxn>
                <a:cxn ang="0">
                  <a:pos x="175" y="31"/>
                </a:cxn>
                <a:cxn ang="0">
                  <a:pos x="135" y="13"/>
                </a:cxn>
                <a:cxn ang="0">
                  <a:pos x="214" y="53"/>
                </a:cxn>
                <a:cxn ang="0">
                  <a:pos x="114" y="80"/>
                </a:cxn>
                <a:cxn ang="0">
                  <a:pos x="155" y="131"/>
                </a:cxn>
                <a:cxn ang="0">
                  <a:pos x="172" y="245"/>
                </a:cxn>
                <a:cxn ang="0">
                  <a:pos x="276" y="253"/>
                </a:cxn>
                <a:cxn ang="0">
                  <a:pos x="243" y="203"/>
                </a:cxn>
                <a:cxn ang="0">
                  <a:pos x="192" y="137"/>
                </a:cxn>
                <a:cxn ang="0">
                  <a:pos x="228" y="210"/>
                </a:cxn>
                <a:cxn ang="0">
                  <a:pos x="248" y="260"/>
                </a:cxn>
                <a:cxn ang="0">
                  <a:pos x="249" y="261"/>
                </a:cxn>
                <a:cxn ang="0">
                  <a:pos x="255" y="264"/>
                </a:cxn>
                <a:cxn ang="0">
                  <a:pos x="255" y="264"/>
                </a:cxn>
                <a:cxn ang="0">
                  <a:pos x="261" y="263"/>
                </a:cxn>
                <a:cxn ang="0">
                  <a:pos x="276" y="261"/>
                </a:cxn>
                <a:cxn ang="0">
                  <a:pos x="117" y="182"/>
                </a:cxn>
                <a:cxn ang="0">
                  <a:pos x="115" y="153"/>
                </a:cxn>
                <a:cxn ang="0">
                  <a:pos x="67" y="167"/>
                </a:cxn>
                <a:cxn ang="0">
                  <a:pos x="27" y="153"/>
                </a:cxn>
                <a:cxn ang="0">
                  <a:pos x="19" y="153"/>
                </a:cxn>
                <a:cxn ang="0">
                  <a:pos x="19" y="153"/>
                </a:cxn>
                <a:cxn ang="0">
                  <a:pos x="17" y="154"/>
                </a:cxn>
                <a:cxn ang="0">
                  <a:pos x="12" y="158"/>
                </a:cxn>
                <a:cxn ang="0">
                  <a:pos x="2" y="166"/>
                </a:cxn>
                <a:cxn ang="0">
                  <a:pos x="25" y="164"/>
                </a:cxn>
                <a:cxn ang="0">
                  <a:pos x="117" y="182"/>
                </a:cxn>
                <a:cxn ang="0">
                  <a:pos x="129" y="314"/>
                </a:cxn>
                <a:cxn ang="0">
                  <a:pos x="130" y="426"/>
                </a:cxn>
                <a:cxn ang="0">
                  <a:pos x="123" y="435"/>
                </a:cxn>
                <a:cxn ang="0">
                  <a:pos x="89" y="448"/>
                </a:cxn>
                <a:cxn ang="0">
                  <a:pos x="137" y="449"/>
                </a:cxn>
                <a:cxn ang="0">
                  <a:pos x="144" y="444"/>
                </a:cxn>
                <a:cxn ang="0">
                  <a:pos x="144" y="443"/>
                </a:cxn>
                <a:cxn ang="0">
                  <a:pos x="144" y="441"/>
                </a:cxn>
                <a:cxn ang="0">
                  <a:pos x="145" y="434"/>
                </a:cxn>
                <a:cxn ang="0">
                  <a:pos x="144" y="386"/>
                </a:cxn>
                <a:cxn ang="0">
                  <a:pos x="159" y="283"/>
                </a:cxn>
                <a:cxn ang="0">
                  <a:pos x="249" y="443"/>
                </a:cxn>
                <a:cxn ang="0">
                  <a:pos x="216" y="441"/>
                </a:cxn>
                <a:cxn ang="0">
                  <a:pos x="217" y="422"/>
                </a:cxn>
                <a:cxn ang="0">
                  <a:pos x="220" y="313"/>
                </a:cxn>
                <a:cxn ang="0">
                  <a:pos x="190" y="288"/>
                </a:cxn>
                <a:cxn ang="0">
                  <a:pos x="203" y="386"/>
                </a:cxn>
                <a:cxn ang="0">
                  <a:pos x="202" y="438"/>
                </a:cxn>
                <a:cxn ang="0">
                  <a:pos x="203" y="447"/>
                </a:cxn>
                <a:cxn ang="0">
                  <a:pos x="203" y="447"/>
                </a:cxn>
                <a:cxn ang="0">
                  <a:pos x="210" y="454"/>
                </a:cxn>
                <a:cxn ang="0">
                  <a:pos x="213" y="454"/>
                </a:cxn>
                <a:cxn ang="0">
                  <a:pos x="249" y="451"/>
                </a:cxn>
              </a:cxnLst>
              <a:rect l="0" t="0" r="r" b="b"/>
              <a:pathLst>
                <a:path w="284" h="460">
                  <a:moveTo>
                    <a:pt x="114" y="80"/>
                  </a:moveTo>
                  <a:cubicBezTo>
                    <a:pt x="97" y="56"/>
                    <a:pt x="115" y="36"/>
                    <a:pt x="116" y="38"/>
                  </a:cubicBezTo>
                  <a:cubicBezTo>
                    <a:pt x="125" y="35"/>
                    <a:pt x="130" y="35"/>
                    <a:pt x="123" y="43"/>
                  </a:cubicBezTo>
                  <a:cubicBezTo>
                    <a:pt x="123" y="42"/>
                    <a:pt x="111" y="55"/>
                    <a:pt x="123" y="72"/>
                  </a:cubicBezTo>
                  <a:cubicBezTo>
                    <a:pt x="134" y="87"/>
                    <a:pt x="167" y="100"/>
                    <a:pt x="186" y="84"/>
                  </a:cubicBezTo>
                  <a:cubicBezTo>
                    <a:pt x="208" y="67"/>
                    <a:pt x="193" y="38"/>
                    <a:pt x="175" y="31"/>
                  </a:cubicBezTo>
                  <a:cubicBezTo>
                    <a:pt x="158" y="22"/>
                    <a:pt x="145" y="29"/>
                    <a:pt x="144" y="29"/>
                  </a:cubicBezTo>
                  <a:cubicBezTo>
                    <a:pt x="136" y="27"/>
                    <a:pt x="116" y="29"/>
                    <a:pt x="135" y="13"/>
                  </a:cubicBezTo>
                  <a:cubicBezTo>
                    <a:pt x="140" y="10"/>
                    <a:pt x="164" y="0"/>
                    <a:pt x="188" y="16"/>
                  </a:cubicBezTo>
                  <a:cubicBezTo>
                    <a:pt x="200" y="24"/>
                    <a:pt x="211" y="36"/>
                    <a:pt x="214" y="53"/>
                  </a:cubicBezTo>
                  <a:cubicBezTo>
                    <a:pt x="219" y="70"/>
                    <a:pt x="209" y="90"/>
                    <a:pt x="195" y="99"/>
                  </a:cubicBezTo>
                  <a:cubicBezTo>
                    <a:pt x="162" y="119"/>
                    <a:pt x="127" y="99"/>
                    <a:pt x="114" y="80"/>
                  </a:cubicBezTo>
                  <a:close/>
                  <a:moveTo>
                    <a:pt x="164" y="131"/>
                  </a:moveTo>
                  <a:cubicBezTo>
                    <a:pt x="164" y="126"/>
                    <a:pt x="160" y="128"/>
                    <a:pt x="155" y="131"/>
                  </a:cubicBezTo>
                  <a:cubicBezTo>
                    <a:pt x="149" y="135"/>
                    <a:pt x="153" y="236"/>
                    <a:pt x="154" y="245"/>
                  </a:cubicBezTo>
                  <a:cubicBezTo>
                    <a:pt x="156" y="254"/>
                    <a:pt x="167" y="249"/>
                    <a:pt x="172" y="245"/>
                  </a:cubicBezTo>
                  <a:cubicBezTo>
                    <a:pt x="177" y="240"/>
                    <a:pt x="162" y="131"/>
                    <a:pt x="164" y="131"/>
                  </a:cubicBezTo>
                  <a:close/>
                  <a:moveTo>
                    <a:pt x="276" y="253"/>
                  </a:moveTo>
                  <a:cubicBezTo>
                    <a:pt x="278" y="253"/>
                    <a:pt x="261" y="252"/>
                    <a:pt x="258" y="252"/>
                  </a:cubicBezTo>
                  <a:cubicBezTo>
                    <a:pt x="252" y="241"/>
                    <a:pt x="249" y="222"/>
                    <a:pt x="243" y="203"/>
                  </a:cubicBezTo>
                  <a:cubicBezTo>
                    <a:pt x="238" y="185"/>
                    <a:pt x="230" y="165"/>
                    <a:pt x="218" y="152"/>
                  </a:cubicBezTo>
                  <a:cubicBezTo>
                    <a:pt x="206" y="140"/>
                    <a:pt x="194" y="136"/>
                    <a:pt x="192" y="137"/>
                  </a:cubicBezTo>
                  <a:cubicBezTo>
                    <a:pt x="183" y="140"/>
                    <a:pt x="176" y="149"/>
                    <a:pt x="186" y="153"/>
                  </a:cubicBezTo>
                  <a:cubicBezTo>
                    <a:pt x="192" y="153"/>
                    <a:pt x="218" y="173"/>
                    <a:pt x="228" y="210"/>
                  </a:cubicBezTo>
                  <a:cubicBezTo>
                    <a:pt x="234" y="227"/>
                    <a:pt x="238" y="244"/>
                    <a:pt x="247" y="258"/>
                  </a:cubicBezTo>
                  <a:cubicBezTo>
                    <a:pt x="248" y="260"/>
                    <a:pt x="248" y="260"/>
                    <a:pt x="248" y="260"/>
                  </a:cubicBezTo>
                  <a:cubicBezTo>
                    <a:pt x="248" y="260"/>
                    <a:pt x="248" y="260"/>
                    <a:pt x="248" y="260"/>
                  </a:cubicBezTo>
                  <a:cubicBezTo>
                    <a:pt x="249" y="261"/>
                    <a:pt x="249" y="261"/>
                    <a:pt x="249" y="261"/>
                  </a:cubicBezTo>
                  <a:cubicBezTo>
                    <a:pt x="249" y="261"/>
                    <a:pt x="249" y="261"/>
                    <a:pt x="249" y="261"/>
                  </a:cubicBezTo>
                  <a:cubicBezTo>
                    <a:pt x="243" y="258"/>
                    <a:pt x="256" y="264"/>
                    <a:pt x="255" y="264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7" y="264"/>
                    <a:pt x="257" y="264"/>
                    <a:pt x="257" y="264"/>
                  </a:cubicBezTo>
                  <a:cubicBezTo>
                    <a:pt x="261" y="263"/>
                    <a:pt x="261" y="263"/>
                    <a:pt x="261" y="263"/>
                  </a:cubicBezTo>
                  <a:cubicBezTo>
                    <a:pt x="264" y="263"/>
                    <a:pt x="266" y="263"/>
                    <a:pt x="268" y="263"/>
                  </a:cubicBezTo>
                  <a:cubicBezTo>
                    <a:pt x="273" y="262"/>
                    <a:pt x="275" y="262"/>
                    <a:pt x="276" y="261"/>
                  </a:cubicBezTo>
                  <a:cubicBezTo>
                    <a:pt x="280" y="257"/>
                    <a:pt x="284" y="253"/>
                    <a:pt x="276" y="253"/>
                  </a:cubicBezTo>
                  <a:close/>
                  <a:moveTo>
                    <a:pt x="117" y="182"/>
                  </a:moveTo>
                  <a:cubicBezTo>
                    <a:pt x="132" y="171"/>
                    <a:pt x="133" y="157"/>
                    <a:pt x="132" y="156"/>
                  </a:cubicBezTo>
                  <a:cubicBezTo>
                    <a:pt x="128" y="149"/>
                    <a:pt x="118" y="144"/>
                    <a:pt x="115" y="153"/>
                  </a:cubicBezTo>
                  <a:cubicBezTo>
                    <a:pt x="114" y="155"/>
                    <a:pt x="113" y="163"/>
                    <a:pt x="105" y="167"/>
                  </a:cubicBezTo>
                  <a:cubicBezTo>
                    <a:pt x="97" y="171"/>
                    <a:pt x="82" y="171"/>
                    <a:pt x="67" y="167"/>
                  </a:cubicBezTo>
                  <a:cubicBezTo>
                    <a:pt x="52" y="163"/>
                    <a:pt x="37" y="158"/>
                    <a:pt x="27" y="153"/>
                  </a:cubicBezTo>
                  <a:cubicBezTo>
                    <a:pt x="27" y="153"/>
                    <a:pt x="27" y="153"/>
                    <a:pt x="27" y="153"/>
                  </a:cubicBezTo>
                  <a:cubicBezTo>
                    <a:pt x="23" y="153"/>
                    <a:pt x="34" y="153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6" y="155"/>
                    <a:pt x="16" y="155"/>
                    <a:pt x="16" y="155"/>
                  </a:cubicBezTo>
                  <a:cubicBezTo>
                    <a:pt x="12" y="158"/>
                    <a:pt x="12" y="158"/>
                    <a:pt x="12" y="158"/>
                  </a:cubicBezTo>
                  <a:cubicBezTo>
                    <a:pt x="10" y="159"/>
                    <a:pt x="8" y="160"/>
                    <a:pt x="7" y="162"/>
                  </a:cubicBezTo>
                  <a:cubicBezTo>
                    <a:pt x="4" y="164"/>
                    <a:pt x="2" y="165"/>
                    <a:pt x="2" y="166"/>
                  </a:cubicBezTo>
                  <a:cubicBezTo>
                    <a:pt x="1" y="172"/>
                    <a:pt x="0" y="177"/>
                    <a:pt x="6" y="173"/>
                  </a:cubicBezTo>
                  <a:cubicBezTo>
                    <a:pt x="6" y="173"/>
                    <a:pt x="14" y="170"/>
                    <a:pt x="25" y="164"/>
                  </a:cubicBezTo>
                  <a:cubicBezTo>
                    <a:pt x="26" y="170"/>
                    <a:pt x="49" y="179"/>
                    <a:pt x="64" y="184"/>
                  </a:cubicBezTo>
                  <a:cubicBezTo>
                    <a:pt x="80" y="189"/>
                    <a:pt x="101" y="192"/>
                    <a:pt x="117" y="182"/>
                  </a:cubicBezTo>
                  <a:close/>
                  <a:moveTo>
                    <a:pt x="146" y="272"/>
                  </a:moveTo>
                  <a:cubicBezTo>
                    <a:pt x="142" y="276"/>
                    <a:pt x="132" y="292"/>
                    <a:pt x="129" y="314"/>
                  </a:cubicBezTo>
                  <a:cubicBezTo>
                    <a:pt x="125" y="336"/>
                    <a:pt x="126" y="363"/>
                    <a:pt x="128" y="388"/>
                  </a:cubicBezTo>
                  <a:cubicBezTo>
                    <a:pt x="128" y="401"/>
                    <a:pt x="130" y="414"/>
                    <a:pt x="130" y="426"/>
                  </a:cubicBezTo>
                  <a:cubicBezTo>
                    <a:pt x="130" y="429"/>
                    <a:pt x="130" y="432"/>
                    <a:pt x="130" y="434"/>
                  </a:cubicBezTo>
                  <a:cubicBezTo>
                    <a:pt x="128" y="434"/>
                    <a:pt x="125" y="434"/>
                    <a:pt x="123" y="435"/>
                  </a:cubicBezTo>
                  <a:cubicBezTo>
                    <a:pt x="102" y="438"/>
                    <a:pt x="92" y="439"/>
                    <a:pt x="90" y="440"/>
                  </a:cubicBezTo>
                  <a:cubicBezTo>
                    <a:pt x="84" y="443"/>
                    <a:pt x="77" y="446"/>
                    <a:pt x="89" y="448"/>
                  </a:cubicBezTo>
                  <a:cubicBezTo>
                    <a:pt x="89" y="449"/>
                    <a:pt x="104" y="449"/>
                    <a:pt x="122" y="447"/>
                  </a:cubicBezTo>
                  <a:cubicBezTo>
                    <a:pt x="127" y="447"/>
                    <a:pt x="132" y="448"/>
                    <a:pt x="137" y="449"/>
                  </a:cubicBezTo>
                  <a:cubicBezTo>
                    <a:pt x="137" y="449"/>
                    <a:pt x="137" y="449"/>
                    <a:pt x="137" y="449"/>
                  </a:cubicBezTo>
                  <a:cubicBezTo>
                    <a:pt x="135" y="450"/>
                    <a:pt x="150" y="439"/>
                    <a:pt x="144" y="444"/>
                  </a:cubicBezTo>
                  <a:cubicBezTo>
                    <a:pt x="144" y="443"/>
                    <a:pt x="144" y="443"/>
                    <a:pt x="144" y="443"/>
                  </a:cubicBezTo>
                  <a:cubicBezTo>
                    <a:pt x="144" y="443"/>
                    <a:pt x="144" y="443"/>
                    <a:pt x="144" y="443"/>
                  </a:cubicBezTo>
                  <a:cubicBezTo>
                    <a:pt x="144" y="443"/>
                    <a:pt x="144" y="443"/>
                    <a:pt x="144" y="443"/>
                  </a:cubicBezTo>
                  <a:cubicBezTo>
                    <a:pt x="144" y="441"/>
                    <a:pt x="144" y="441"/>
                    <a:pt x="144" y="441"/>
                  </a:cubicBezTo>
                  <a:cubicBezTo>
                    <a:pt x="144" y="439"/>
                    <a:pt x="144" y="439"/>
                    <a:pt x="144" y="439"/>
                  </a:cubicBezTo>
                  <a:cubicBezTo>
                    <a:pt x="145" y="434"/>
                    <a:pt x="145" y="434"/>
                    <a:pt x="145" y="434"/>
                  </a:cubicBezTo>
                  <a:cubicBezTo>
                    <a:pt x="145" y="425"/>
                    <a:pt x="145" y="425"/>
                    <a:pt x="145" y="425"/>
                  </a:cubicBezTo>
                  <a:cubicBezTo>
                    <a:pt x="145" y="412"/>
                    <a:pt x="145" y="399"/>
                    <a:pt x="144" y="386"/>
                  </a:cubicBezTo>
                  <a:cubicBezTo>
                    <a:pt x="144" y="359"/>
                    <a:pt x="144" y="333"/>
                    <a:pt x="148" y="314"/>
                  </a:cubicBezTo>
                  <a:cubicBezTo>
                    <a:pt x="152" y="294"/>
                    <a:pt x="159" y="285"/>
                    <a:pt x="159" y="283"/>
                  </a:cubicBezTo>
                  <a:cubicBezTo>
                    <a:pt x="159" y="276"/>
                    <a:pt x="163" y="257"/>
                    <a:pt x="146" y="272"/>
                  </a:cubicBezTo>
                  <a:close/>
                  <a:moveTo>
                    <a:pt x="249" y="443"/>
                  </a:moveTo>
                  <a:cubicBezTo>
                    <a:pt x="249" y="443"/>
                    <a:pt x="236" y="443"/>
                    <a:pt x="218" y="442"/>
                  </a:cubicBezTo>
                  <a:cubicBezTo>
                    <a:pt x="216" y="441"/>
                    <a:pt x="216" y="441"/>
                    <a:pt x="216" y="441"/>
                  </a:cubicBezTo>
                  <a:cubicBezTo>
                    <a:pt x="216" y="438"/>
                    <a:pt x="216" y="438"/>
                    <a:pt x="216" y="438"/>
                  </a:cubicBezTo>
                  <a:cubicBezTo>
                    <a:pt x="216" y="433"/>
                    <a:pt x="216" y="428"/>
                    <a:pt x="217" y="422"/>
                  </a:cubicBezTo>
                  <a:cubicBezTo>
                    <a:pt x="218" y="410"/>
                    <a:pt x="219" y="398"/>
                    <a:pt x="221" y="385"/>
                  </a:cubicBezTo>
                  <a:cubicBezTo>
                    <a:pt x="223" y="360"/>
                    <a:pt x="224" y="333"/>
                    <a:pt x="220" y="313"/>
                  </a:cubicBezTo>
                  <a:cubicBezTo>
                    <a:pt x="216" y="291"/>
                    <a:pt x="205" y="278"/>
                    <a:pt x="203" y="277"/>
                  </a:cubicBezTo>
                  <a:cubicBezTo>
                    <a:pt x="192" y="274"/>
                    <a:pt x="181" y="278"/>
                    <a:pt x="190" y="288"/>
                  </a:cubicBezTo>
                  <a:cubicBezTo>
                    <a:pt x="191" y="292"/>
                    <a:pt x="199" y="301"/>
                    <a:pt x="202" y="320"/>
                  </a:cubicBezTo>
                  <a:cubicBezTo>
                    <a:pt x="205" y="338"/>
                    <a:pt x="205" y="362"/>
                    <a:pt x="203" y="386"/>
                  </a:cubicBezTo>
                  <a:cubicBezTo>
                    <a:pt x="203" y="398"/>
                    <a:pt x="202" y="410"/>
                    <a:pt x="202" y="421"/>
                  </a:cubicBezTo>
                  <a:cubicBezTo>
                    <a:pt x="202" y="427"/>
                    <a:pt x="202" y="433"/>
                    <a:pt x="202" y="438"/>
                  </a:cubicBezTo>
                  <a:cubicBezTo>
                    <a:pt x="203" y="446"/>
                    <a:pt x="203" y="446"/>
                    <a:pt x="203" y="446"/>
                  </a:cubicBezTo>
                  <a:cubicBezTo>
                    <a:pt x="203" y="447"/>
                    <a:pt x="203" y="447"/>
                    <a:pt x="203" y="447"/>
                  </a:cubicBezTo>
                  <a:cubicBezTo>
                    <a:pt x="203" y="447"/>
                    <a:pt x="203" y="447"/>
                    <a:pt x="203" y="447"/>
                  </a:cubicBezTo>
                  <a:cubicBezTo>
                    <a:pt x="203" y="447"/>
                    <a:pt x="203" y="447"/>
                    <a:pt x="203" y="447"/>
                  </a:cubicBezTo>
                  <a:cubicBezTo>
                    <a:pt x="201" y="446"/>
                    <a:pt x="217" y="460"/>
                    <a:pt x="210" y="454"/>
                  </a:cubicBezTo>
                  <a:cubicBezTo>
                    <a:pt x="210" y="454"/>
                    <a:pt x="210" y="454"/>
                    <a:pt x="210" y="454"/>
                  </a:cubicBezTo>
                  <a:cubicBezTo>
                    <a:pt x="211" y="454"/>
                    <a:pt x="211" y="454"/>
                    <a:pt x="211" y="454"/>
                  </a:cubicBezTo>
                  <a:cubicBezTo>
                    <a:pt x="213" y="454"/>
                    <a:pt x="213" y="454"/>
                    <a:pt x="213" y="454"/>
                  </a:cubicBezTo>
                  <a:cubicBezTo>
                    <a:pt x="216" y="454"/>
                    <a:pt x="216" y="454"/>
                    <a:pt x="216" y="454"/>
                  </a:cubicBezTo>
                  <a:cubicBezTo>
                    <a:pt x="235" y="454"/>
                    <a:pt x="247" y="452"/>
                    <a:pt x="249" y="451"/>
                  </a:cubicBezTo>
                  <a:cubicBezTo>
                    <a:pt x="254" y="447"/>
                    <a:pt x="259" y="443"/>
                    <a:pt x="249" y="4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E42D2518-938C-425B-9A07-CA35F446CB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0388" y="3532188"/>
              <a:ext cx="277812" cy="193675"/>
            </a:xfrm>
            <a:custGeom>
              <a:avLst/>
              <a:gdLst/>
              <a:ahLst/>
              <a:cxnLst>
                <a:cxn ang="0">
                  <a:pos x="86" y="70"/>
                </a:cxn>
                <a:cxn ang="0">
                  <a:pos x="79" y="71"/>
                </a:cxn>
                <a:cxn ang="0">
                  <a:pos x="74" y="68"/>
                </a:cxn>
                <a:cxn ang="0">
                  <a:pos x="76" y="47"/>
                </a:cxn>
                <a:cxn ang="0">
                  <a:pos x="59" y="57"/>
                </a:cxn>
                <a:cxn ang="0">
                  <a:pos x="19" y="77"/>
                </a:cxn>
                <a:cxn ang="0">
                  <a:pos x="14" y="73"/>
                </a:cxn>
                <a:cxn ang="0">
                  <a:pos x="21" y="57"/>
                </a:cxn>
                <a:cxn ang="0">
                  <a:pos x="35" y="45"/>
                </a:cxn>
                <a:cxn ang="0">
                  <a:pos x="21" y="49"/>
                </a:cxn>
                <a:cxn ang="0">
                  <a:pos x="16" y="46"/>
                </a:cxn>
                <a:cxn ang="0">
                  <a:pos x="13" y="29"/>
                </a:cxn>
                <a:cxn ang="0">
                  <a:pos x="7" y="29"/>
                </a:cxn>
                <a:cxn ang="0">
                  <a:pos x="2" y="26"/>
                </a:cxn>
                <a:cxn ang="0">
                  <a:pos x="5" y="15"/>
                </a:cxn>
                <a:cxn ang="0">
                  <a:pos x="7" y="14"/>
                </a:cxn>
                <a:cxn ang="0">
                  <a:pos x="11" y="11"/>
                </a:cxn>
                <a:cxn ang="0">
                  <a:pos x="22" y="8"/>
                </a:cxn>
                <a:cxn ang="0">
                  <a:pos x="27" y="12"/>
                </a:cxn>
                <a:cxn ang="0">
                  <a:pos x="29" y="23"/>
                </a:cxn>
                <a:cxn ang="0">
                  <a:pos x="29" y="29"/>
                </a:cxn>
                <a:cxn ang="0">
                  <a:pos x="41" y="22"/>
                </a:cxn>
                <a:cxn ang="0">
                  <a:pos x="83" y="2"/>
                </a:cxn>
                <a:cxn ang="0">
                  <a:pos x="88" y="6"/>
                </a:cxn>
                <a:cxn ang="0">
                  <a:pos x="73" y="30"/>
                </a:cxn>
                <a:cxn ang="0">
                  <a:pos x="73" y="30"/>
                </a:cxn>
                <a:cxn ang="0">
                  <a:pos x="88" y="25"/>
                </a:cxn>
                <a:cxn ang="0">
                  <a:pos x="93" y="29"/>
                </a:cxn>
                <a:cxn ang="0">
                  <a:pos x="93" y="41"/>
                </a:cxn>
                <a:cxn ang="0">
                  <a:pos x="92" y="48"/>
                </a:cxn>
                <a:cxn ang="0">
                  <a:pos x="105" y="44"/>
                </a:cxn>
                <a:cxn ang="0">
                  <a:pos x="110" y="48"/>
                </a:cxn>
                <a:cxn ang="0">
                  <a:pos x="107" y="59"/>
                </a:cxn>
                <a:cxn ang="0">
                  <a:pos x="104" y="60"/>
                </a:cxn>
                <a:cxn ang="0">
                  <a:pos x="91" y="67"/>
                </a:cxn>
                <a:cxn ang="0">
                  <a:pos x="86" y="70"/>
                </a:cxn>
                <a:cxn ang="0">
                  <a:pos x="96" y="56"/>
                </a:cxn>
                <a:cxn ang="0">
                  <a:pos x="98" y="58"/>
                </a:cxn>
                <a:cxn ang="0">
                  <a:pos x="96" y="56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2" y="14"/>
                </a:cxn>
                <a:cxn ang="0">
                  <a:pos x="15" y="17"/>
                </a:cxn>
              </a:cxnLst>
              <a:rect l="0" t="0" r="r" b="b"/>
              <a:pathLst>
                <a:path w="112" h="78">
                  <a:moveTo>
                    <a:pt x="86" y="70"/>
                  </a:moveTo>
                  <a:cubicBezTo>
                    <a:pt x="83" y="72"/>
                    <a:pt x="82" y="72"/>
                    <a:pt x="79" y="71"/>
                  </a:cubicBezTo>
                  <a:cubicBezTo>
                    <a:pt x="77" y="71"/>
                    <a:pt x="75" y="70"/>
                    <a:pt x="74" y="68"/>
                  </a:cubicBezTo>
                  <a:cubicBezTo>
                    <a:pt x="73" y="65"/>
                    <a:pt x="73" y="65"/>
                    <a:pt x="76" y="47"/>
                  </a:cubicBezTo>
                  <a:cubicBezTo>
                    <a:pt x="70" y="50"/>
                    <a:pt x="64" y="54"/>
                    <a:pt x="59" y="57"/>
                  </a:cubicBezTo>
                  <a:cubicBezTo>
                    <a:pt x="26" y="77"/>
                    <a:pt x="24" y="78"/>
                    <a:pt x="19" y="77"/>
                  </a:cubicBezTo>
                  <a:cubicBezTo>
                    <a:pt x="17" y="76"/>
                    <a:pt x="15" y="75"/>
                    <a:pt x="14" y="73"/>
                  </a:cubicBezTo>
                  <a:cubicBezTo>
                    <a:pt x="11" y="67"/>
                    <a:pt x="15" y="64"/>
                    <a:pt x="21" y="57"/>
                  </a:cubicBezTo>
                  <a:cubicBezTo>
                    <a:pt x="25" y="54"/>
                    <a:pt x="30" y="50"/>
                    <a:pt x="35" y="45"/>
                  </a:cubicBezTo>
                  <a:cubicBezTo>
                    <a:pt x="25" y="50"/>
                    <a:pt x="24" y="50"/>
                    <a:pt x="21" y="49"/>
                  </a:cubicBezTo>
                  <a:cubicBezTo>
                    <a:pt x="19" y="49"/>
                    <a:pt x="17" y="47"/>
                    <a:pt x="16" y="46"/>
                  </a:cubicBezTo>
                  <a:cubicBezTo>
                    <a:pt x="15" y="44"/>
                    <a:pt x="15" y="44"/>
                    <a:pt x="13" y="29"/>
                  </a:cubicBezTo>
                  <a:cubicBezTo>
                    <a:pt x="11" y="30"/>
                    <a:pt x="9" y="30"/>
                    <a:pt x="7" y="29"/>
                  </a:cubicBezTo>
                  <a:cubicBezTo>
                    <a:pt x="5" y="29"/>
                    <a:pt x="3" y="27"/>
                    <a:pt x="2" y="26"/>
                  </a:cubicBezTo>
                  <a:cubicBezTo>
                    <a:pt x="0" y="22"/>
                    <a:pt x="1" y="17"/>
                    <a:pt x="5" y="15"/>
                  </a:cubicBezTo>
                  <a:cubicBezTo>
                    <a:pt x="6" y="14"/>
                    <a:pt x="6" y="14"/>
                    <a:pt x="7" y="14"/>
                  </a:cubicBezTo>
                  <a:cubicBezTo>
                    <a:pt x="8" y="14"/>
                    <a:pt x="10" y="12"/>
                    <a:pt x="11" y="11"/>
                  </a:cubicBezTo>
                  <a:cubicBezTo>
                    <a:pt x="17" y="8"/>
                    <a:pt x="18" y="7"/>
                    <a:pt x="22" y="8"/>
                  </a:cubicBezTo>
                  <a:cubicBezTo>
                    <a:pt x="24" y="9"/>
                    <a:pt x="26" y="10"/>
                    <a:pt x="27" y="12"/>
                  </a:cubicBezTo>
                  <a:cubicBezTo>
                    <a:pt x="28" y="13"/>
                    <a:pt x="28" y="13"/>
                    <a:pt x="29" y="23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33" y="27"/>
                    <a:pt x="37" y="24"/>
                    <a:pt x="41" y="22"/>
                  </a:cubicBezTo>
                  <a:cubicBezTo>
                    <a:pt x="75" y="2"/>
                    <a:pt x="78" y="0"/>
                    <a:pt x="83" y="2"/>
                  </a:cubicBezTo>
                  <a:cubicBezTo>
                    <a:pt x="85" y="2"/>
                    <a:pt x="87" y="4"/>
                    <a:pt x="88" y="6"/>
                  </a:cubicBezTo>
                  <a:cubicBezTo>
                    <a:pt x="92" y="12"/>
                    <a:pt x="87" y="17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83" y="24"/>
                    <a:pt x="85" y="24"/>
                    <a:pt x="88" y="25"/>
                  </a:cubicBezTo>
                  <a:cubicBezTo>
                    <a:pt x="90" y="26"/>
                    <a:pt x="92" y="27"/>
                    <a:pt x="93" y="29"/>
                  </a:cubicBezTo>
                  <a:cubicBezTo>
                    <a:pt x="94" y="32"/>
                    <a:pt x="94" y="32"/>
                    <a:pt x="93" y="41"/>
                  </a:cubicBezTo>
                  <a:cubicBezTo>
                    <a:pt x="93" y="43"/>
                    <a:pt x="92" y="45"/>
                    <a:pt x="92" y="48"/>
                  </a:cubicBezTo>
                  <a:cubicBezTo>
                    <a:pt x="100" y="44"/>
                    <a:pt x="102" y="43"/>
                    <a:pt x="105" y="44"/>
                  </a:cubicBezTo>
                  <a:cubicBezTo>
                    <a:pt x="107" y="45"/>
                    <a:pt x="109" y="46"/>
                    <a:pt x="110" y="48"/>
                  </a:cubicBezTo>
                  <a:cubicBezTo>
                    <a:pt x="112" y="52"/>
                    <a:pt x="110" y="57"/>
                    <a:pt x="107" y="59"/>
                  </a:cubicBezTo>
                  <a:cubicBezTo>
                    <a:pt x="106" y="59"/>
                    <a:pt x="105" y="60"/>
                    <a:pt x="104" y="60"/>
                  </a:cubicBezTo>
                  <a:cubicBezTo>
                    <a:pt x="102" y="61"/>
                    <a:pt x="95" y="65"/>
                    <a:pt x="91" y="67"/>
                  </a:cubicBezTo>
                  <a:cubicBezTo>
                    <a:pt x="89" y="69"/>
                    <a:pt x="88" y="69"/>
                    <a:pt x="86" y="70"/>
                  </a:cubicBezTo>
                  <a:close/>
                  <a:moveTo>
                    <a:pt x="96" y="56"/>
                  </a:moveTo>
                  <a:cubicBezTo>
                    <a:pt x="96" y="57"/>
                    <a:pt x="97" y="57"/>
                    <a:pt x="98" y="58"/>
                  </a:cubicBezTo>
                  <a:cubicBezTo>
                    <a:pt x="97" y="57"/>
                    <a:pt x="96" y="57"/>
                    <a:pt x="96" y="56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3" y="15"/>
                    <a:pt x="14" y="15"/>
                    <a:pt x="15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766D46F-C04F-40AA-BD0E-5DEF4286C0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8950" y="3386138"/>
              <a:ext cx="442912" cy="642937"/>
            </a:xfrm>
            <a:custGeom>
              <a:avLst/>
              <a:gdLst/>
              <a:ahLst/>
              <a:cxnLst>
                <a:cxn ang="0">
                  <a:pos x="90" y="258"/>
                </a:cxn>
                <a:cxn ang="0">
                  <a:pos x="5" y="67"/>
                </a:cxn>
                <a:cxn ang="0">
                  <a:pos x="49" y="18"/>
                </a:cxn>
                <a:cxn ang="0">
                  <a:pos x="88" y="29"/>
                </a:cxn>
                <a:cxn ang="0">
                  <a:pos x="46" y="40"/>
                </a:cxn>
                <a:cxn ang="0">
                  <a:pos x="26" y="47"/>
                </a:cxn>
                <a:cxn ang="0">
                  <a:pos x="19" y="119"/>
                </a:cxn>
                <a:cxn ang="0">
                  <a:pos x="165" y="188"/>
                </a:cxn>
                <a:cxn ang="0">
                  <a:pos x="134" y="40"/>
                </a:cxn>
                <a:cxn ang="0">
                  <a:pos x="161" y="71"/>
                </a:cxn>
                <a:cxn ang="0">
                  <a:pos x="135" y="71"/>
                </a:cxn>
                <a:cxn ang="0">
                  <a:pos x="72" y="63"/>
                </a:cxn>
                <a:cxn ang="0">
                  <a:pos x="30" y="91"/>
                </a:cxn>
                <a:cxn ang="0">
                  <a:pos x="93" y="134"/>
                </a:cxn>
                <a:cxn ang="0">
                  <a:pos x="132" y="119"/>
                </a:cxn>
                <a:cxn ang="0">
                  <a:pos x="46" y="115"/>
                </a:cxn>
                <a:cxn ang="0">
                  <a:pos x="70" y="76"/>
                </a:cxn>
                <a:cxn ang="0">
                  <a:pos x="125" y="84"/>
                </a:cxn>
                <a:cxn ang="0">
                  <a:pos x="138" y="85"/>
                </a:cxn>
                <a:cxn ang="0">
                  <a:pos x="58" y="165"/>
                </a:cxn>
                <a:cxn ang="0">
                  <a:pos x="70" y="191"/>
                </a:cxn>
                <a:cxn ang="0">
                  <a:pos x="70" y="184"/>
                </a:cxn>
                <a:cxn ang="0">
                  <a:pos x="75" y="167"/>
                </a:cxn>
                <a:cxn ang="0">
                  <a:pos x="91" y="175"/>
                </a:cxn>
                <a:cxn ang="0">
                  <a:pos x="89" y="159"/>
                </a:cxn>
                <a:cxn ang="0">
                  <a:pos x="83" y="155"/>
                </a:cxn>
                <a:cxn ang="0">
                  <a:pos x="82" y="155"/>
                </a:cxn>
                <a:cxn ang="0">
                  <a:pos x="67" y="158"/>
                </a:cxn>
                <a:cxn ang="0">
                  <a:pos x="61" y="159"/>
                </a:cxn>
                <a:cxn ang="0">
                  <a:pos x="58" y="165"/>
                </a:cxn>
                <a:cxn ang="0">
                  <a:pos x="100" y="157"/>
                </a:cxn>
                <a:cxn ang="0">
                  <a:pos x="124" y="180"/>
                </a:cxn>
                <a:cxn ang="0">
                  <a:pos x="112" y="171"/>
                </a:cxn>
                <a:cxn ang="0">
                  <a:pos x="122" y="158"/>
                </a:cxn>
                <a:cxn ang="0">
                  <a:pos x="132" y="154"/>
                </a:cxn>
                <a:cxn ang="0">
                  <a:pos x="131" y="151"/>
                </a:cxn>
                <a:cxn ang="0">
                  <a:pos x="125" y="147"/>
                </a:cxn>
                <a:cxn ang="0">
                  <a:pos x="122" y="147"/>
                </a:cxn>
                <a:cxn ang="0">
                  <a:pos x="105" y="151"/>
                </a:cxn>
                <a:cxn ang="0">
                  <a:pos x="104" y="152"/>
                </a:cxn>
                <a:cxn ang="0">
                  <a:pos x="90" y="216"/>
                </a:cxn>
                <a:cxn ang="0">
                  <a:pos x="96" y="198"/>
                </a:cxn>
                <a:cxn ang="0">
                  <a:pos x="90" y="193"/>
                </a:cxn>
                <a:cxn ang="0">
                  <a:pos x="90" y="193"/>
                </a:cxn>
                <a:cxn ang="0">
                  <a:pos x="81" y="195"/>
                </a:cxn>
                <a:cxn ang="0">
                  <a:pos x="69" y="198"/>
                </a:cxn>
                <a:cxn ang="0">
                  <a:pos x="65" y="203"/>
                </a:cxn>
                <a:cxn ang="0">
                  <a:pos x="65" y="204"/>
                </a:cxn>
                <a:cxn ang="0">
                  <a:pos x="89" y="227"/>
                </a:cxn>
                <a:cxn ang="0">
                  <a:pos x="77" y="217"/>
                </a:cxn>
                <a:cxn ang="0">
                  <a:pos x="87" y="204"/>
                </a:cxn>
                <a:cxn ang="0">
                  <a:pos x="141" y="206"/>
                </a:cxn>
                <a:cxn ang="0">
                  <a:pos x="138" y="190"/>
                </a:cxn>
                <a:cxn ang="0">
                  <a:pos x="132" y="186"/>
                </a:cxn>
                <a:cxn ang="0">
                  <a:pos x="131" y="186"/>
                </a:cxn>
                <a:cxn ang="0">
                  <a:pos x="116" y="189"/>
                </a:cxn>
                <a:cxn ang="0">
                  <a:pos x="111" y="190"/>
                </a:cxn>
                <a:cxn ang="0">
                  <a:pos x="107" y="196"/>
                </a:cxn>
                <a:cxn ang="0">
                  <a:pos x="108" y="197"/>
                </a:cxn>
                <a:cxn ang="0">
                  <a:pos x="130" y="215"/>
                </a:cxn>
                <a:cxn ang="0">
                  <a:pos x="117" y="199"/>
                </a:cxn>
              </a:cxnLst>
              <a:rect l="0" t="0" r="r" b="b"/>
              <a:pathLst>
                <a:path w="179" h="260">
                  <a:moveTo>
                    <a:pt x="178" y="199"/>
                  </a:moveTo>
                  <a:cubicBezTo>
                    <a:pt x="179" y="218"/>
                    <a:pt x="165" y="238"/>
                    <a:pt x="147" y="246"/>
                  </a:cubicBezTo>
                  <a:cubicBezTo>
                    <a:pt x="126" y="254"/>
                    <a:pt x="110" y="254"/>
                    <a:pt x="90" y="258"/>
                  </a:cubicBezTo>
                  <a:cubicBezTo>
                    <a:pt x="69" y="260"/>
                    <a:pt x="46" y="250"/>
                    <a:pt x="37" y="229"/>
                  </a:cubicBezTo>
                  <a:cubicBezTo>
                    <a:pt x="22" y="193"/>
                    <a:pt x="15" y="155"/>
                    <a:pt x="9" y="120"/>
                  </a:cubicBezTo>
                  <a:cubicBezTo>
                    <a:pt x="7" y="103"/>
                    <a:pt x="0" y="87"/>
                    <a:pt x="5" y="67"/>
                  </a:cubicBezTo>
                  <a:cubicBezTo>
                    <a:pt x="7" y="58"/>
                    <a:pt x="13" y="51"/>
                    <a:pt x="19" y="46"/>
                  </a:cubicBezTo>
                  <a:cubicBezTo>
                    <a:pt x="15" y="48"/>
                    <a:pt x="16" y="33"/>
                    <a:pt x="14" y="29"/>
                  </a:cubicBezTo>
                  <a:cubicBezTo>
                    <a:pt x="10" y="6"/>
                    <a:pt x="44" y="0"/>
                    <a:pt x="49" y="18"/>
                  </a:cubicBezTo>
                  <a:cubicBezTo>
                    <a:pt x="51" y="25"/>
                    <a:pt x="51" y="29"/>
                    <a:pt x="52" y="35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75" y="31"/>
                    <a:pt x="86" y="29"/>
                    <a:pt x="88" y="29"/>
                  </a:cubicBezTo>
                  <a:cubicBezTo>
                    <a:pt x="107" y="29"/>
                    <a:pt x="121" y="29"/>
                    <a:pt x="89" y="35"/>
                  </a:cubicBezTo>
                  <a:cubicBezTo>
                    <a:pt x="89" y="35"/>
                    <a:pt x="80" y="37"/>
                    <a:pt x="63" y="40"/>
                  </a:cubicBezTo>
                  <a:cubicBezTo>
                    <a:pt x="58" y="40"/>
                    <a:pt x="58" y="44"/>
                    <a:pt x="46" y="40"/>
                  </a:cubicBezTo>
                  <a:cubicBezTo>
                    <a:pt x="45" y="35"/>
                    <a:pt x="44" y="30"/>
                    <a:pt x="43" y="24"/>
                  </a:cubicBezTo>
                  <a:cubicBezTo>
                    <a:pt x="42" y="13"/>
                    <a:pt x="23" y="12"/>
                    <a:pt x="22" y="25"/>
                  </a:cubicBezTo>
                  <a:cubicBezTo>
                    <a:pt x="23" y="31"/>
                    <a:pt x="25" y="39"/>
                    <a:pt x="26" y="47"/>
                  </a:cubicBezTo>
                  <a:cubicBezTo>
                    <a:pt x="24" y="57"/>
                    <a:pt x="21" y="54"/>
                    <a:pt x="19" y="59"/>
                  </a:cubicBezTo>
                  <a:cubicBezTo>
                    <a:pt x="17" y="62"/>
                    <a:pt x="15" y="65"/>
                    <a:pt x="14" y="69"/>
                  </a:cubicBezTo>
                  <a:cubicBezTo>
                    <a:pt x="9" y="83"/>
                    <a:pt x="16" y="101"/>
                    <a:pt x="19" y="119"/>
                  </a:cubicBezTo>
                  <a:cubicBezTo>
                    <a:pt x="26" y="155"/>
                    <a:pt x="33" y="195"/>
                    <a:pt x="49" y="228"/>
                  </a:cubicBezTo>
                  <a:cubicBezTo>
                    <a:pt x="69" y="260"/>
                    <a:pt x="121" y="243"/>
                    <a:pt x="148" y="231"/>
                  </a:cubicBezTo>
                  <a:cubicBezTo>
                    <a:pt x="163" y="220"/>
                    <a:pt x="167" y="206"/>
                    <a:pt x="165" y="188"/>
                  </a:cubicBezTo>
                  <a:cubicBezTo>
                    <a:pt x="165" y="171"/>
                    <a:pt x="163" y="155"/>
                    <a:pt x="161" y="140"/>
                  </a:cubicBezTo>
                  <a:cubicBezTo>
                    <a:pt x="156" y="110"/>
                    <a:pt x="151" y="84"/>
                    <a:pt x="148" y="65"/>
                  </a:cubicBezTo>
                  <a:cubicBezTo>
                    <a:pt x="145" y="47"/>
                    <a:pt x="135" y="42"/>
                    <a:pt x="134" y="40"/>
                  </a:cubicBezTo>
                  <a:cubicBezTo>
                    <a:pt x="127" y="32"/>
                    <a:pt x="113" y="29"/>
                    <a:pt x="109" y="28"/>
                  </a:cubicBezTo>
                  <a:cubicBezTo>
                    <a:pt x="104" y="28"/>
                    <a:pt x="111" y="16"/>
                    <a:pt x="140" y="30"/>
                  </a:cubicBezTo>
                  <a:cubicBezTo>
                    <a:pt x="147" y="33"/>
                    <a:pt x="160" y="50"/>
                    <a:pt x="161" y="71"/>
                  </a:cubicBezTo>
                  <a:cubicBezTo>
                    <a:pt x="165" y="92"/>
                    <a:pt x="171" y="117"/>
                    <a:pt x="175" y="149"/>
                  </a:cubicBezTo>
                  <a:cubicBezTo>
                    <a:pt x="177" y="165"/>
                    <a:pt x="178" y="181"/>
                    <a:pt x="178" y="199"/>
                  </a:cubicBezTo>
                  <a:close/>
                  <a:moveTo>
                    <a:pt x="135" y="71"/>
                  </a:moveTo>
                  <a:cubicBezTo>
                    <a:pt x="134" y="68"/>
                    <a:pt x="135" y="65"/>
                    <a:pt x="132" y="60"/>
                  </a:cubicBezTo>
                  <a:cubicBezTo>
                    <a:pt x="129" y="55"/>
                    <a:pt x="121" y="53"/>
                    <a:pt x="117" y="54"/>
                  </a:cubicBezTo>
                  <a:cubicBezTo>
                    <a:pt x="103" y="57"/>
                    <a:pt x="88" y="60"/>
                    <a:pt x="72" y="63"/>
                  </a:cubicBezTo>
                  <a:cubicBezTo>
                    <a:pt x="64" y="65"/>
                    <a:pt x="56" y="66"/>
                    <a:pt x="47" y="68"/>
                  </a:cubicBezTo>
                  <a:cubicBezTo>
                    <a:pt x="44" y="69"/>
                    <a:pt x="38" y="68"/>
                    <a:pt x="32" y="74"/>
                  </a:cubicBezTo>
                  <a:cubicBezTo>
                    <a:pt x="27" y="81"/>
                    <a:pt x="30" y="88"/>
                    <a:pt x="30" y="91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9" y="123"/>
                    <a:pt x="34" y="134"/>
                    <a:pt x="48" y="142"/>
                  </a:cubicBezTo>
                  <a:cubicBezTo>
                    <a:pt x="67" y="140"/>
                    <a:pt x="79" y="136"/>
                    <a:pt x="93" y="134"/>
                  </a:cubicBezTo>
                  <a:cubicBezTo>
                    <a:pt x="118" y="128"/>
                    <a:pt x="134" y="126"/>
                    <a:pt x="135" y="124"/>
                  </a:cubicBezTo>
                  <a:cubicBezTo>
                    <a:pt x="142" y="116"/>
                    <a:pt x="137" y="113"/>
                    <a:pt x="137" y="114"/>
                  </a:cubicBezTo>
                  <a:cubicBezTo>
                    <a:pt x="137" y="115"/>
                    <a:pt x="135" y="119"/>
                    <a:pt x="132" y="119"/>
                  </a:cubicBezTo>
                  <a:cubicBezTo>
                    <a:pt x="133" y="119"/>
                    <a:pt x="114" y="122"/>
                    <a:pt x="90" y="126"/>
                  </a:cubicBezTo>
                  <a:cubicBezTo>
                    <a:pt x="78" y="127"/>
                    <a:pt x="61" y="131"/>
                    <a:pt x="50" y="132"/>
                  </a:cubicBezTo>
                  <a:cubicBezTo>
                    <a:pt x="49" y="134"/>
                    <a:pt x="48" y="123"/>
                    <a:pt x="46" y="115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1" y="80"/>
                    <a:pt x="37" y="82"/>
                    <a:pt x="46" y="80"/>
                  </a:cubicBezTo>
                  <a:cubicBezTo>
                    <a:pt x="54" y="79"/>
                    <a:pt x="62" y="77"/>
                    <a:pt x="70" y="76"/>
                  </a:cubicBezTo>
                  <a:cubicBezTo>
                    <a:pt x="86" y="73"/>
                    <a:pt x="101" y="70"/>
                    <a:pt x="114" y="68"/>
                  </a:cubicBezTo>
                  <a:cubicBezTo>
                    <a:pt x="123" y="66"/>
                    <a:pt x="120" y="66"/>
                    <a:pt x="122" y="69"/>
                  </a:cubicBezTo>
                  <a:cubicBezTo>
                    <a:pt x="123" y="74"/>
                    <a:pt x="124" y="79"/>
                    <a:pt x="125" y="84"/>
                  </a:cubicBezTo>
                  <a:cubicBezTo>
                    <a:pt x="126" y="93"/>
                    <a:pt x="128" y="99"/>
                    <a:pt x="128" y="102"/>
                  </a:cubicBezTo>
                  <a:cubicBezTo>
                    <a:pt x="134" y="126"/>
                    <a:pt x="138" y="111"/>
                    <a:pt x="140" y="100"/>
                  </a:cubicBezTo>
                  <a:cubicBezTo>
                    <a:pt x="140" y="99"/>
                    <a:pt x="139" y="94"/>
                    <a:pt x="138" y="85"/>
                  </a:cubicBezTo>
                  <a:cubicBezTo>
                    <a:pt x="137" y="81"/>
                    <a:pt x="136" y="76"/>
                    <a:pt x="135" y="71"/>
                  </a:cubicBezTo>
                  <a:close/>
                  <a:moveTo>
                    <a:pt x="58" y="165"/>
                  </a:moveTo>
                  <a:cubicBezTo>
                    <a:pt x="58" y="165"/>
                    <a:pt x="58" y="165"/>
                    <a:pt x="58" y="165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63" y="175"/>
                    <a:pt x="58" y="186"/>
                    <a:pt x="70" y="191"/>
                  </a:cubicBezTo>
                  <a:cubicBezTo>
                    <a:pt x="77" y="189"/>
                    <a:pt x="82" y="188"/>
                    <a:pt x="82" y="188"/>
                  </a:cubicBezTo>
                  <a:cubicBezTo>
                    <a:pt x="86" y="187"/>
                    <a:pt x="84" y="186"/>
                    <a:pt x="81" y="184"/>
                  </a:cubicBezTo>
                  <a:cubicBezTo>
                    <a:pt x="80" y="183"/>
                    <a:pt x="76" y="184"/>
                    <a:pt x="70" y="184"/>
                  </a:cubicBezTo>
                  <a:cubicBezTo>
                    <a:pt x="70" y="179"/>
                    <a:pt x="70" y="179"/>
                    <a:pt x="70" y="179"/>
                  </a:cubicBezTo>
                  <a:cubicBezTo>
                    <a:pt x="69" y="175"/>
                    <a:pt x="68" y="171"/>
                    <a:pt x="68" y="168"/>
                  </a:cubicBezTo>
                  <a:cubicBezTo>
                    <a:pt x="75" y="167"/>
                    <a:pt x="75" y="167"/>
                    <a:pt x="75" y="167"/>
                  </a:cubicBezTo>
                  <a:cubicBezTo>
                    <a:pt x="80" y="166"/>
                    <a:pt x="80" y="166"/>
                    <a:pt x="80" y="166"/>
                  </a:cubicBezTo>
                  <a:cubicBezTo>
                    <a:pt x="81" y="171"/>
                    <a:pt x="82" y="176"/>
                    <a:pt x="82" y="177"/>
                  </a:cubicBezTo>
                  <a:cubicBezTo>
                    <a:pt x="84" y="184"/>
                    <a:pt x="89" y="179"/>
                    <a:pt x="91" y="175"/>
                  </a:cubicBezTo>
                  <a:cubicBezTo>
                    <a:pt x="92" y="175"/>
                    <a:pt x="91" y="169"/>
                    <a:pt x="90" y="162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77" y="151"/>
                    <a:pt x="86" y="156"/>
                    <a:pt x="83" y="155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74" y="157"/>
                    <a:pt x="74" y="157"/>
                    <a:pt x="74" y="157"/>
                  </a:cubicBezTo>
                  <a:cubicBezTo>
                    <a:pt x="67" y="158"/>
                    <a:pt x="67" y="158"/>
                    <a:pt x="67" y="158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2" y="159"/>
                    <a:pt x="62" y="159"/>
                    <a:pt x="62" y="159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55" y="169"/>
                    <a:pt x="60" y="162"/>
                    <a:pt x="58" y="164"/>
                  </a:cubicBezTo>
                  <a:lnTo>
                    <a:pt x="58" y="165"/>
                  </a:lnTo>
                  <a:close/>
                  <a:moveTo>
                    <a:pt x="100" y="157"/>
                  </a:moveTo>
                  <a:cubicBezTo>
                    <a:pt x="100" y="157"/>
                    <a:pt x="100" y="157"/>
                    <a:pt x="100" y="157"/>
                  </a:cubicBezTo>
                  <a:cubicBezTo>
                    <a:pt x="100" y="157"/>
                    <a:pt x="100" y="157"/>
                    <a:pt x="100" y="157"/>
                  </a:cubicBezTo>
                  <a:cubicBezTo>
                    <a:pt x="101" y="158"/>
                    <a:pt x="101" y="158"/>
                    <a:pt x="101" y="158"/>
                  </a:cubicBezTo>
                  <a:cubicBezTo>
                    <a:pt x="105" y="167"/>
                    <a:pt x="100" y="178"/>
                    <a:pt x="112" y="183"/>
                  </a:cubicBezTo>
                  <a:cubicBezTo>
                    <a:pt x="119" y="182"/>
                    <a:pt x="124" y="180"/>
                    <a:pt x="124" y="180"/>
                  </a:cubicBezTo>
                  <a:cubicBezTo>
                    <a:pt x="128" y="180"/>
                    <a:pt x="126" y="178"/>
                    <a:pt x="123" y="176"/>
                  </a:cubicBezTo>
                  <a:cubicBezTo>
                    <a:pt x="122" y="176"/>
                    <a:pt x="118" y="176"/>
                    <a:pt x="113" y="177"/>
                  </a:cubicBezTo>
                  <a:cubicBezTo>
                    <a:pt x="112" y="171"/>
                    <a:pt x="112" y="171"/>
                    <a:pt x="112" y="171"/>
                  </a:cubicBezTo>
                  <a:cubicBezTo>
                    <a:pt x="111" y="167"/>
                    <a:pt x="111" y="164"/>
                    <a:pt x="110" y="160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22" y="158"/>
                    <a:pt x="122" y="158"/>
                    <a:pt x="122" y="158"/>
                  </a:cubicBezTo>
                  <a:cubicBezTo>
                    <a:pt x="123" y="164"/>
                    <a:pt x="124" y="168"/>
                    <a:pt x="125" y="169"/>
                  </a:cubicBezTo>
                  <a:cubicBezTo>
                    <a:pt x="127" y="176"/>
                    <a:pt x="131" y="171"/>
                    <a:pt x="134" y="168"/>
                  </a:cubicBezTo>
                  <a:cubicBezTo>
                    <a:pt x="134" y="167"/>
                    <a:pt x="133" y="161"/>
                    <a:pt x="132" y="154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29" y="149"/>
                    <a:pt x="137" y="155"/>
                    <a:pt x="125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4" y="147"/>
                    <a:pt x="124" y="147"/>
                    <a:pt x="124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16" y="149"/>
                    <a:pt x="116" y="149"/>
                    <a:pt x="116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51"/>
                    <a:pt x="105" y="151"/>
                    <a:pt x="105" y="151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97" y="162"/>
                    <a:pt x="102" y="154"/>
                    <a:pt x="100" y="157"/>
                  </a:cubicBezTo>
                  <a:close/>
                  <a:moveTo>
                    <a:pt x="87" y="204"/>
                  </a:moveTo>
                  <a:cubicBezTo>
                    <a:pt x="88" y="210"/>
                    <a:pt x="89" y="214"/>
                    <a:pt x="90" y="216"/>
                  </a:cubicBezTo>
                  <a:cubicBezTo>
                    <a:pt x="92" y="222"/>
                    <a:pt x="96" y="217"/>
                    <a:pt x="99" y="214"/>
                  </a:cubicBezTo>
                  <a:cubicBezTo>
                    <a:pt x="99" y="213"/>
                    <a:pt x="98" y="208"/>
                    <a:pt x="97" y="201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6" y="197"/>
                    <a:pt x="96" y="197"/>
                    <a:pt x="96" y="197"/>
                  </a:cubicBezTo>
                  <a:cubicBezTo>
                    <a:pt x="96" y="197"/>
                    <a:pt x="96" y="197"/>
                    <a:pt x="96" y="197"/>
                  </a:cubicBezTo>
                  <a:cubicBezTo>
                    <a:pt x="84" y="189"/>
                    <a:pt x="93" y="195"/>
                    <a:pt x="90" y="193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89" y="194"/>
                    <a:pt x="89" y="194"/>
                    <a:pt x="89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74" y="197"/>
                    <a:pt x="74" y="197"/>
                    <a:pt x="74" y="197"/>
                  </a:cubicBezTo>
                  <a:cubicBezTo>
                    <a:pt x="71" y="198"/>
                    <a:pt x="71" y="198"/>
                    <a:pt x="71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62" y="208"/>
                    <a:pt x="67" y="201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6" y="205"/>
                    <a:pt x="66" y="205"/>
                    <a:pt x="66" y="205"/>
                  </a:cubicBezTo>
                  <a:cubicBezTo>
                    <a:pt x="70" y="214"/>
                    <a:pt x="65" y="225"/>
                    <a:pt x="77" y="230"/>
                  </a:cubicBezTo>
                  <a:cubicBezTo>
                    <a:pt x="84" y="228"/>
                    <a:pt x="89" y="227"/>
                    <a:pt x="89" y="227"/>
                  </a:cubicBezTo>
                  <a:cubicBezTo>
                    <a:pt x="93" y="226"/>
                    <a:pt x="91" y="224"/>
                    <a:pt x="88" y="223"/>
                  </a:cubicBezTo>
                  <a:cubicBezTo>
                    <a:pt x="88" y="222"/>
                    <a:pt x="83" y="222"/>
                    <a:pt x="78" y="223"/>
                  </a:cubicBezTo>
                  <a:cubicBezTo>
                    <a:pt x="77" y="217"/>
                    <a:pt x="77" y="217"/>
                    <a:pt x="77" y="217"/>
                  </a:cubicBezTo>
                  <a:cubicBezTo>
                    <a:pt x="76" y="214"/>
                    <a:pt x="76" y="210"/>
                    <a:pt x="75" y="206"/>
                  </a:cubicBezTo>
                  <a:cubicBezTo>
                    <a:pt x="82" y="205"/>
                    <a:pt x="82" y="205"/>
                    <a:pt x="82" y="205"/>
                  </a:cubicBezTo>
                  <a:lnTo>
                    <a:pt x="87" y="204"/>
                  </a:lnTo>
                  <a:close/>
                  <a:moveTo>
                    <a:pt x="129" y="197"/>
                  </a:moveTo>
                  <a:cubicBezTo>
                    <a:pt x="130" y="202"/>
                    <a:pt x="131" y="207"/>
                    <a:pt x="132" y="208"/>
                  </a:cubicBezTo>
                  <a:cubicBezTo>
                    <a:pt x="134" y="214"/>
                    <a:pt x="138" y="210"/>
                    <a:pt x="141" y="206"/>
                  </a:cubicBezTo>
                  <a:cubicBezTo>
                    <a:pt x="141" y="205"/>
                    <a:pt x="141" y="200"/>
                    <a:pt x="139" y="193"/>
                  </a:cubicBezTo>
                  <a:cubicBezTo>
                    <a:pt x="138" y="190"/>
                    <a:pt x="138" y="190"/>
                    <a:pt x="138" y="190"/>
                  </a:cubicBezTo>
                  <a:cubicBezTo>
                    <a:pt x="138" y="190"/>
                    <a:pt x="138" y="190"/>
                    <a:pt x="138" y="190"/>
                  </a:cubicBezTo>
                  <a:cubicBezTo>
                    <a:pt x="138" y="190"/>
                    <a:pt x="138" y="190"/>
                    <a:pt x="138" y="190"/>
                  </a:cubicBezTo>
                  <a:cubicBezTo>
                    <a:pt x="136" y="188"/>
                    <a:pt x="144" y="194"/>
                    <a:pt x="132" y="186"/>
                  </a:cubicBezTo>
                  <a:cubicBezTo>
                    <a:pt x="132" y="186"/>
                    <a:pt x="132" y="186"/>
                    <a:pt x="132" y="186"/>
                  </a:cubicBezTo>
                  <a:cubicBezTo>
                    <a:pt x="132" y="186"/>
                    <a:pt x="132" y="186"/>
                    <a:pt x="132" y="186"/>
                  </a:cubicBezTo>
                  <a:cubicBezTo>
                    <a:pt x="132" y="186"/>
                    <a:pt x="132" y="186"/>
                    <a:pt x="132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16" y="189"/>
                    <a:pt x="116" y="189"/>
                    <a:pt x="116" y="189"/>
                  </a:cubicBezTo>
                  <a:cubicBezTo>
                    <a:pt x="113" y="190"/>
                    <a:pt x="113" y="190"/>
                    <a:pt x="113" y="190"/>
                  </a:cubicBezTo>
                  <a:cubicBezTo>
                    <a:pt x="111" y="190"/>
                    <a:pt x="111" y="190"/>
                    <a:pt x="111" y="190"/>
                  </a:cubicBezTo>
                  <a:cubicBezTo>
                    <a:pt x="111" y="190"/>
                    <a:pt x="111" y="190"/>
                    <a:pt x="111" y="190"/>
                  </a:cubicBezTo>
                  <a:cubicBezTo>
                    <a:pt x="111" y="190"/>
                    <a:pt x="111" y="190"/>
                    <a:pt x="111" y="190"/>
                  </a:cubicBezTo>
                  <a:cubicBezTo>
                    <a:pt x="104" y="200"/>
                    <a:pt x="109" y="193"/>
                    <a:pt x="107" y="195"/>
                  </a:cubicBezTo>
                  <a:cubicBezTo>
                    <a:pt x="107" y="196"/>
                    <a:pt x="107" y="196"/>
                    <a:pt x="107" y="196"/>
                  </a:cubicBezTo>
                  <a:cubicBezTo>
                    <a:pt x="107" y="196"/>
                    <a:pt x="107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8" y="197"/>
                    <a:pt x="108" y="197"/>
                    <a:pt x="108" y="197"/>
                  </a:cubicBezTo>
                  <a:cubicBezTo>
                    <a:pt x="112" y="206"/>
                    <a:pt x="107" y="217"/>
                    <a:pt x="119" y="222"/>
                  </a:cubicBezTo>
                  <a:cubicBezTo>
                    <a:pt x="126" y="220"/>
                    <a:pt x="131" y="219"/>
                    <a:pt x="131" y="219"/>
                  </a:cubicBezTo>
                  <a:cubicBezTo>
                    <a:pt x="135" y="218"/>
                    <a:pt x="133" y="217"/>
                    <a:pt x="130" y="215"/>
                  </a:cubicBezTo>
                  <a:cubicBezTo>
                    <a:pt x="130" y="214"/>
                    <a:pt x="126" y="215"/>
                    <a:pt x="120" y="215"/>
                  </a:cubicBezTo>
                  <a:cubicBezTo>
                    <a:pt x="119" y="210"/>
                    <a:pt x="119" y="210"/>
                    <a:pt x="119" y="210"/>
                  </a:cubicBezTo>
                  <a:cubicBezTo>
                    <a:pt x="118" y="206"/>
                    <a:pt x="118" y="202"/>
                    <a:pt x="117" y="199"/>
                  </a:cubicBezTo>
                  <a:cubicBezTo>
                    <a:pt x="124" y="198"/>
                    <a:pt x="124" y="198"/>
                    <a:pt x="124" y="198"/>
                  </a:cubicBezTo>
                  <a:lnTo>
                    <a:pt x="129" y="1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Grupa 111">
            <a:extLst>
              <a:ext uri="{FF2B5EF4-FFF2-40B4-BE49-F238E27FC236}">
                <a16:creationId xmlns:a16="http://schemas.microsoft.com/office/drawing/2014/main" id="{C4C1EFAF-D5AA-4E58-B142-EDAA61E3F7BD}"/>
              </a:ext>
            </a:extLst>
          </p:cNvPr>
          <p:cNvGrpSpPr/>
          <p:nvPr/>
        </p:nvGrpSpPr>
        <p:grpSpPr>
          <a:xfrm>
            <a:off x="9867092" y="2196905"/>
            <a:ext cx="1417113" cy="1472646"/>
            <a:chOff x="9378950" y="3362325"/>
            <a:chExt cx="1093787" cy="1136650"/>
          </a:xfrm>
          <a:solidFill>
            <a:schemeClr val="bg1"/>
          </a:solidFill>
        </p:grpSpPr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1EBD323-3BFC-41EF-92DE-B450254959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8875" y="3389313"/>
              <a:ext cx="233362" cy="230187"/>
            </a:xfrm>
            <a:custGeom>
              <a:avLst/>
              <a:gdLst/>
              <a:ahLst/>
              <a:cxnLst>
                <a:cxn ang="0">
                  <a:pos x="64" y="89"/>
                </a:cxn>
                <a:cxn ang="0">
                  <a:pos x="54" y="92"/>
                </a:cxn>
                <a:cxn ang="0">
                  <a:pos x="48" y="88"/>
                </a:cxn>
                <a:cxn ang="0">
                  <a:pos x="55" y="66"/>
                </a:cxn>
                <a:cxn ang="0">
                  <a:pos x="29" y="78"/>
                </a:cxn>
                <a:cxn ang="0">
                  <a:pos x="24" y="73"/>
                </a:cxn>
                <a:cxn ang="0">
                  <a:pos x="34" y="49"/>
                </a:cxn>
                <a:cxn ang="0">
                  <a:pos x="8" y="61"/>
                </a:cxn>
                <a:cxn ang="0">
                  <a:pos x="3" y="57"/>
                </a:cxn>
                <a:cxn ang="0">
                  <a:pos x="15" y="28"/>
                </a:cxn>
                <a:cxn ang="0">
                  <a:pos x="11" y="24"/>
                </a:cxn>
                <a:cxn ang="0">
                  <a:pos x="15" y="12"/>
                </a:cxn>
                <a:cxn ang="0">
                  <a:pos x="17" y="11"/>
                </a:cxn>
                <a:cxn ang="0">
                  <a:pos x="23" y="8"/>
                </a:cxn>
                <a:cxn ang="0">
                  <a:pos x="38" y="1"/>
                </a:cxn>
                <a:cxn ang="0">
                  <a:pos x="44" y="6"/>
                </a:cxn>
                <a:cxn ang="0">
                  <a:pos x="37" y="26"/>
                </a:cxn>
                <a:cxn ang="0">
                  <a:pos x="67" y="12"/>
                </a:cxn>
                <a:cxn ang="0">
                  <a:pos x="73" y="16"/>
                </a:cxn>
                <a:cxn ang="0">
                  <a:pos x="63" y="40"/>
                </a:cxn>
                <a:cxn ang="0">
                  <a:pos x="82" y="32"/>
                </a:cxn>
                <a:cxn ang="0">
                  <a:pos x="87" y="37"/>
                </a:cxn>
                <a:cxn ang="0">
                  <a:pos x="80" y="58"/>
                </a:cxn>
                <a:cxn ang="0">
                  <a:pos x="86" y="58"/>
                </a:cxn>
                <a:cxn ang="0">
                  <a:pos x="91" y="62"/>
                </a:cxn>
                <a:cxn ang="0">
                  <a:pos x="88" y="75"/>
                </a:cxn>
                <a:cxn ang="0">
                  <a:pos x="86" y="76"/>
                </a:cxn>
                <a:cxn ang="0">
                  <a:pos x="74" y="83"/>
                </a:cxn>
                <a:cxn ang="0">
                  <a:pos x="64" y="89"/>
                </a:cxn>
                <a:cxn ang="0">
                  <a:pos x="76" y="71"/>
                </a:cxn>
                <a:cxn ang="0">
                  <a:pos x="79" y="75"/>
                </a:cxn>
                <a:cxn ang="0">
                  <a:pos x="76" y="71"/>
                </a:cxn>
              </a:cxnLst>
              <a:rect l="0" t="0" r="r" b="b"/>
              <a:pathLst>
                <a:path w="94" h="93">
                  <a:moveTo>
                    <a:pt x="64" y="89"/>
                  </a:moveTo>
                  <a:cubicBezTo>
                    <a:pt x="59" y="92"/>
                    <a:pt x="57" y="93"/>
                    <a:pt x="54" y="92"/>
                  </a:cubicBezTo>
                  <a:cubicBezTo>
                    <a:pt x="51" y="91"/>
                    <a:pt x="49" y="90"/>
                    <a:pt x="48" y="88"/>
                  </a:cubicBezTo>
                  <a:cubicBezTo>
                    <a:pt x="45" y="83"/>
                    <a:pt x="45" y="82"/>
                    <a:pt x="55" y="66"/>
                  </a:cubicBezTo>
                  <a:cubicBezTo>
                    <a:pt x="36" y="78"/>
                    <a:pt x="34" y="79"/>
                    <a:pt x="29" y="78"/>
                  </a:cubicBezTo>
                  <a:cubicBezTo>
                    <a:pt x="27" y="77"/>
                    <a:pt x="25" y="76"/>
                    <a:pt x="24" y="73"/>
                  </a:cubicBezTo>
                  <a:cubicBezTo>
                    <a:pt x="21" y="69"/>
                    <a:pt x="21" y="68"/>
                    <a:pt x="34" y="49"/>
                  </a:cubicBezTo>
                  <a:cubicBezTo>
                    <a:pt x="14" y="62"/>
                    <a:pt x="13" y="62"/>
                    <a:pt x="8" y="61"/>
                  </a:cubicBezTo>
                  <a:cubicBezTo>
                    <a:pt x="6" y="60"/>
                    <a:pt x="4" y="59"/>
                    <a:pt x="3" y="57"/>
                  </a:cubicBezTo>
                  <a:cubicBezTo>
                    <a:pt x="0" y="52"/>
                    <a:pt x="0" y="51"/>
                    <a:pt x="15" y="28"/>
                  </a:cubicBezTo>
                  <a:cubicBezTo>
                    <a:pt x="13" y="27"/>
                    <a:pt x="12" y="26"/>
                    <a:pt x="11" y="24"/>
                  </a:cubicBezTo>
                  <a:cubicBezTo>
                    <a:pt x="9" y="20"/>
                    <a:pt x="10" y="15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8" y="10"/>
                    <a:pt x="21" y="9"/>
                    <a:pt x="23" y="8"/>
                  </a:cubicBezTo>
                  <a:cubicBezTo>
                    <a:pt x="32" y="2"/>
                    <a:pt x="34" y="0"/>
                    <a:pt x="38" y="1"/>
                  </a:cubicBezTo>
                  <a:cubicBezTo>
                    <a:pt x="41" y="2"/>
                    <a:pt x="43" y="3"/>
                    <a:pt x="44" y="6"/>
                  </a:cubicBezTo>
                  <a:cubicBezTo>
                    <a:pt x="47" y="10"/>
                    <a:pt x="47" y="11"/>
                    <a:pt x="37" y="26"/>
                  </a:cubicBezTo>
                  <a:cubicBezTo>
                    <a:pt x="62" y="11"/>
                    <a:pt x="63" y="11"/>
                    <a:pt x="67" y="12"/>
                  </a:cubicBezTo>
                  <a:cubicBezTo>
                    <a:pt x="70" y="12"/>
                    <a:pt x="72" y="14"/>
                    <a:pt x="73" y="16"/>
                  </a:cubicBezTo>
                  <a:cubicBezTo>
                    <a:pt x="76" y="21"/>
                    <a:pt x="76" y="22"/>
                    <a:pt x="63" y="40"/>
                  </a:cubicBezTo>
                  <a:cubicBezTo>
                    <a:pt x="76" y="32"/>
                    <a:pt x="78" y="32"/>
                    <a:pt x="82" y="32"/>
                  </a:cubicBezTo>
                  <a:cubicBezTo>
                    <a:pt x="84" y="33"/>
                    <a:pt x="86" y="35"/>
                    <a:pt x="87" y="37"/>
                  </a:cubicBezTo>
                  <a:cubicBezTo>
                    <a:pt x="90" y="41"/>
                    <a:pt x="90" y="42"/>
                    <a:pt x="80" y="58"/>
                  </a:cubicBezTo>
                  <a:cubicBezTo>
                    <a:pt x="83" y="58"/>
                    <a:pt x="84" y="58"/>
                    <a:pt x="86" y="58"/>
                  </a:cubicBezTo>
                  <a:cubicBezTo>
                    <a:pt x="88" y="59"/>
                    <a:pt x="90" y="60"/>
                    <a:pt x="91" y="62"/>
                  </a:cubicBezTo>
                  <a:cubicBezTo>
                    <a:pt x="94" y="67"/>
                    <a:pt x="92" y="72"/>
                    <a:pt x="88" y="75"/>
                  </a:cubicBezTo>
                  <a:cubicBezTo>
                    <a:pt x="87" y="75"/>
                    <a:pt x="87" y="76"/>
                    <a:pt x="86" y="76"/>
                  </a:cubicBezTo>
                  <a:cubicBezTo>
                    <a:pt x="84" y="77"/>
                    <a:pt x="78" y="80"/>
                    <a:pt x="74" y="83"/>
                  </a:cubicBezTo>
                  <a:cubicBezTo>
                    <a:pt x="70" y="86"/>
                    <a:pt x="66" y="88"/>
                    <a:pt x="64" y="89"/>
                  </a:cubicBezTo>
                  <a:close/>
                  <a:moveTo>
                    <a:pt x="76" y="71"/>
                  </a:moveTo>
                  <a:cubicBezTo>
                    <a:pt x="77" y="73"/>
                    <a:pt x="78" y="74"/>
                    <a:pt x="79" y="75"/>
                  </a:cubicBezTo>
                  <a:cubicBezTo>
                    <a:pt x="78" y="74"/>
                    <a:pt x="77" y="73"/>
                    <a:pt x="76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883BC54C-7872-4AC6-933C-0A1B3AEC4C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9475" y="3362325"/>
              <a:ext cx="703262" cy="1136650"/>
            </a:xfrm>
            <a:custGeom>
              <a:avLst/>
              <a:gdLst/>
              <a:ahLst/>
              <a:cxnLst>
                <a:cxn ang="0">
                  <a:pos x="116" y="38"/>
                </a:cxn>
                <a:cxn ang="0">
                  <a:pos x="123" y="72"/>
                </a:cxn>
                <a:cxn ang="0">
                  <a:pos x="175" y="31"/>
                </a:cxn>
                <a:cxn ang="0">
                  <a:pos x="135" y="13"/>
                </a:cxn>
                <a:cxn ang="0">
                  <a:pos x="214" y="53"/>
                </a:cxn>
                <a:cxn ang="0">
                  <a:pos x="114" y="80"/>
                </a:cxn>
                <a:cxn ang="0">
                  <a:pos x="155" y="131"/>
                </a:cxn>
                <a:cxn ang="0">
                  <a:pos x="172" y="245"/>
                </a:cxn>
                <a:cxn ang="0">
                  <a:pos x="276" y="253"/>
                </a:cxn>
                <a:cxn ang="0">
                  <a:pos x="243" y="203"/>
                </a:cxn>
                <a:cxn ang="0">
                  <a:pos x="192" y="137"/>
                </a:cxn>
                <a:cxn ang="0">
                  <a:pos x="228" y="210"/>
                </a:cxn>
                <a:cxn ang="0">
                  <a:pos x="248" y="260"/>
                </a:cxn>
                <a:cxn ang="0">
                  <a:pos x="249" y="261"/>
                </a:cxn>
                <a:cxn ang="0">
                  <a:pos x="255" y="264"/>
                </a:cxn>
                <a:cxn ang="0">
                  <a:pos x="255" y="264"/>
                </a:cxn>
                <a:cxn ang="0">
                  <a:pos x="261" y="263"/>
                </a:cxn>
                <a:cxn ang="0">
                  <a:pos x="276" y="261"/>
                </a:cxn>
                <a:cxn ang="0">
                  <a:pos x="117" y="182"/>
                </a:cxn>
                <a:cxn ang="0">
                  <a:pos x="115" y="153"/>
                </a:cxn>
                <a:cxn ang="0">
                  <a:pos x="67" y="167"/>
                </a:cxn>
                <a:cxn ang="0">
                  <a:pos x="27" y="153"/>
                </a:cxn>
                <a:cxn ang="0">
                  <a:pos x="19" y="153"/>
                </a:cxn>
                <a:cxn ang="0">
                  <a:pos x="19" y="153"/>
                </a:cxn>
                <a:cxn ang="0">
                  <a:pos x="17" y="154"/>
                </a:cxn>
                <a:cxn ang="0">
                  <a:pos x="12" y="158"/>
                </a:cxn>
                <a:cxn ang="0">
                  <a:pos x="2" y="166"/>
                </a:cxn>
                <a:cxn ang="0">
                  <a:pos x="25" y="164"/>
                </a:cxn>
                <a:cxn ang="0">
                  <a:pos x="117" y="182"/>
                </a:cxn>
                <a:cxn ang="0">
                  <a:pos x="129" y="314"/>
                </a:cxn>
                <a:cxn ang="0">
                  <a:pos x="130" y="426"/>
                </a:cxn>
                <a:cxn ang="0">
                  <a:pos x="123" y="435"/>
                </a:cxn>
                <a:cxn ang="0">
                  <a:pos x="89" y="448"/>
                </a:cxn>
                <a:cxn ang="0">
                  <a:pos x="137" y="449"/>
                </a:cxn>
                <a:cxn ang="0">
                  <a:pos x="144" y="444"/>
                </a:cxn>
                <a:cxn ang="0">
                  <a:pos x="144" y="443"/>
                </a:cxn>
                <a:cxn ang="0">
                  <a:pos x="144" y="441"/>
                </a:cxn>
                <a:cxn ang="0">
                  <a:pos x="145" y="434"/>
                </a:cxn>
                <a:cxn ang="0">
                  <a:pos x="144" y="386"/>
                </a:cxn>
                <a:cxn ang="0">
                  <a:pos x="159" y="283"/>
                </a:cxn>
                <a:cxn ang="0">
                  <a:pos x="249" y="443"/>
                </a:cxn>
                <a:cxn ang="0">
                  <a:pos x="216" y="441"/>
                </a:cxn>
                <a:cxn ang="0">
                  <a:pos x="217" y="422"/>
                </a:cxn>
                <a:cxn ang="0">
                  <a:pos x="220" y="313"/>
                </a:cxn>
                <a:cxn ang="0">
                  <a:pos x="190" y="288"/>
                </a:cxn>
                <a:cxn ang="0">
                  <a:pos x="203" y="386"/>
                </a:cxn>
                <a:cxn ang="0">
                  <a:pos x="202" y="438"/>
                </a:cxn>
                <a:cxn ang="0">
                  <a:pos x="203" y="447"/>
                </a:cxn>
                <a:cxn ang="0">
                  <a:pos x="203" y="447"/>
                </a:cxn>
                <a:cxn ang="0">
                  <a:pos x="210" y="454"/>
                </a:cxn>
                <a:cxn ang="0">
                  <a:pos x="213" y="454"/>
                </a:cxn>
                <a:cxn ang="0">
                  <a:pos x="249" y="451"/>
                </a:cxn>
              </a:cxnLst>
              <a:rect l="0" t="0" r="r" b="b"/>
              <a:pathLst>
                <a:path w="284" h="460">
                  <a:moveTo>
                    <a:pt x="114" y="80"/>
                  </a:moveTo>
                  <a:cubicBezTo>
                    <a:pt x="97" y="56"/>
                    <a:pt x="115" y="36"/>
                    <a:pt x="116" y="38"/>
                  </a:cubicBezTo>
                  <a:cubicBezTo>
                    <a:pt x="125" y="35"/>
                    <a:pt x="130" y="35"/>
                    <a:pt x="123" y="43"/>
                  </a:cubicBezTo>
                  <a:cubicBezTo>
                    <a:pt x="123" y="42"/>
                    <a:pt x="111" y="55"/>
                    <a:pt x="123" y="72"/>
                  </a:cubicBezTo>
                  <a:cubicBezTo>
                    <a:pt x="134" y="87"/>
                    <a:pt x="167" y="100"/>
                    <a:pt x="186" y="84"/>
                  </a:cubicBezTo>
                  <a:cubicBezTo>
                    <a:pt x="208" y="67"/>
                    <a:pt x="193" y="38"/>
                    <a:pt x="175" y="31"/>
                  </a:cubicBezTo>
                  <a:cubicBezTo>
                    <a:pt x="158" y="22"/>
                    <a:pt x="145" y="29"/>
                    <a:pt x="144" y="29"/>
                  </a:cubicBezTo>
                  <a:cubicBezTo>
                    <a:pt x="136" y="27"/>
                    <a:pt x="116" y="29"/>
                    <a:pt x="135" y="13"/>
                  </a:cubicBezTo>
                  <a:cubicBezTo>
                    <a:pt x="140" y="10"/>
                    <a:pt x="164" y="0"/>
                    <a:pt x="188" y="16"/>
                  </a:cubicBezTo>
                  <a:cubicBezTo>
                    <a:pt x="200" y="24"/>
                    <a:pt x="211" y="36"/>
                    <a:pt x="214" y="53"/>
                  </a:cubicBezTo>
                  <a:cubicBezTo>
                    <a:pt x="219" y="70"/>
                    <a:pt x="209" y="90"/>
                    <a:pt x="195" y="99"/>
                  </a:cubicBezTo>
                  <a:cubicBezTo>
                    <a:pt x="162" y="119"/>
                    <a:pt x="127" y="99"/>
                    <a:pt x="114" y="80"/>
                  </a:cubicBezTo>
                  <a:close/>
                  <a:moveTo>
                    <a:pt x="164" y="131"/>
                  </a:moveTo>
                  <a:cubicBezTo>
                    <a:pt x="164" y="126"/>
                    <a:pt x="160" y="128"/>
                    <a:pt x="155" y="131"/>
                  </a:cubicBezTo>
                  <a:cubicBezTo>
                    <a:pt x="149" y="135"/>
                    <a:pt x="153" y="236"/>
                    <a:pt x="154" y="245"/>
                  </a:cubicBezTo>
                  <a:cubicBezTo>
                    <a:pt x="156" y="254"/>
                    <a:pt x="167" y="249"/>
                    <a:pt x="172" y="245"/>
                  </a:cubicBezTo>
                  <a:cubicBezTo>
                    <a:pt x="177" y="240"/>
                    <a:pt x="162" y="131"/>
                    <a:pt x="164" y="131"/>
                  </a:cubicBezTo>
                  <a:close/>
                  <a:moveTo>
                    <a:pt x="276" y="253"/>
                  </a:moveTo>
                  <a:cubicBezTo>
                    <a:pt x="278" y="253"/>
                    <a:pt x="261" y="252"/>
                    <a:pt x="258" y="252"/>
                  </a:cubicBezTo>
                  <a:cubicBezTo>
                    <a:pt x="252" y="241"/>
                    <a:pt x="249" y="222"/>
                    <a:pt x="243" y="203"/>
                  </a:cubicBezTo>
                  <a:cubicBezTo>
                    <a:pt x="238" y="185"/>
                    <a:pt x="230" y="165"/>
                    <a:pt x="218" y="152"/>
                  </a:cubicBezTo>
                  <a:cubicBezTo>
                    <a:pt x="206" y="140"/>
                    <a:pt x="194" y="136"/>
                    <a:pt x="192" y="137"/>
                  </a:cubicBezTo>
                  <a:cubicBezTo>
                    <a:pt x="183" y="140"/>
                    <a:pt x="176" y="149"/>
                    <a:pt x="186" y="153"/>
                  </a:cubicBezTo>
                  <a:cubicBezTo>
                    <a:pt x="192" y="153"/>
                    <a:pt x="218" y="173"/>
                    <a:pt x="228" y="210"/>
                  </a:cubicBezTo>
                  <a:cubicBezTo>
                    <a:pt x="234" y="227"/>
                    <a:pt x="238" y="244"/>
                    <a:pt x="247" y="258"/>
                  </a:cubicBezTo>
                  <a:cubicBezTo>
                    <a:pt x="248" y="260"/>
                    <a:pt x="248" y="260"/>
                    <a:pt x="248" y="260"/>
                  </a:cubicBezTo>
                  <a:cubicBezTo>
                    <a:pt x="248" y="260"/>
                    <a:pt x="248" y="260"/>
                    <a:pt x="248" y="260"/>
                  </a:cubicBezTo>
                  <a:cubicBezTo>
                    <a:pt x="249" y="261"/>
                    <a:pt x="249" y="261"/>
                    <a:pt x="249" y="261"/>
                  </a:cubicBezTo>
                  <a:cubicBezTo>
                    <a:pt x="249" y="261"/>
                    <a:pt x="249" y="261"/>
                    <a:pt x="249" y="261"/>
                  </a:cubicBezTo>
                  <a:cubicBezTo>
                    <a:pt x="243" y="258"/>
                    <a:pt x="256" y="264"/>
                    <a:pt x="255" y="264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7" y="264"/>
                    <a:pt x="257" y="264"/>
                    <a:pt x="257" y="264"/>
                  </a:cubicBezTo>
                  <a:cubicBezTo>
                    <a:pt x="261" y="263"/>
                    <a:pt x="261" y="263"/>
                    <a:pt x="261" y="263"/>
                  </a:cubicBezTo>
                  <a:cubicBezTo>
                    <a:pt x="264" y="263"/>
                    <a:pt x="266" y="263"/>
                    <a:pt x="268" y="263"/>
                  </a:cubicBezTo>
                  <a:cubicBezTo>
                    <a:pt x="273" y="262"/>
                    <a:pt x="275" y="262"/>
                    <a:pt x="276" y="261"/>
                  </a:cubicBezTo>
                  <a:cubicBezTo>
                    <a:pt x="280" y="257"/>
                    <a:pt x="284" y="253"/>
                    <a:pt x="276" y="253"/>
                  </a:cubicBezTo>
                  <a:close/>
                  <a:moveTo>
                    <a:pt x="117" y="182"/>
                  </a:moveTo>
                  <a:cubicBezTo>
                    <a:pt x="132" y="171"/>
                    <a:pt x="133" y="157"/>
                    <a:pt x="132" y="156"/>
                  </a:cubicBezTo>
                  <a:cubicBezTo>
                    <a:pt x="128" y="149"/>
                    <a:pt x="118" y="144"/>
                    <a:pt x="115" y="153"/>
                  </a:cubicBezTo>
                  <a:cubicBezTo>
                    <a:pt x="114" y="155"/>
                    <a:pt x="113" y="163"/>
                    <a:pt x="105" y="167"/>
                  </a:cubicBezTo>
                  <a:cubicBezTo>
                    <a:pt x="97" y="171"/>
                    <a:pt x="82" y="171"/>
                    <a:pt x="67" y="167"/>
                  </a:cubicBezTo>
                  <a:cubicBezTo>
                    <a:pt x="52" y="163"/>
                    <a:pt x="37" y="158"/>
                    <a:pt x="27" y="153"/>
                  </a:cubicBezTo>
                  <a:cubicBezTo>
                    <a:pt x="27" y="153"/>
                    <a:pt x="27" y="153"/>
                    <a:pt x="27" y="153"/>
                  </a:cubicBezTo>
                  <a:cubicBezTo>
                    <a:pt x="23" y="153"/>
                    <a:pt x="34" y="153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6" y="155"/>
                    <a:pt x="16" y="155"/>
                    <a:pt x="16" y="155"/>
                  </a:cubicBezTo>
                  <a:cubicBezTo>
                    <a:pt x="12" y="158"/>
                    <a:pt x="12" y="158"/>
                    <a:pt x="12" y="158"/>
                  </a:cubicBezTo>
                  <a:cubicBezTo>
                    <a:pt x="10" y="159"/>
                    <a:pt x="8" y="160"/>
                    <a:pt x="7" y="162"/>
                  </a:cubicBezTo>
                  <a:cubicBezTo>
                    <a:pt x="4" y="164"/>
                    <a:pt x="2" y="165"/>
                    <a:pt x="2" y="166"/>
                  </a:cubicBezTo>
                  <a:cubicBezTo>
                    <a:pt x="1" y="172"/>
                    <a:pt x="0" y="177"/>
                    <a:pt x="6" y="173"/>
                  </a:cubicBezTo>
                  <a:cubicBezTo>
                    <a:pt x="6" y="173"/>
                    <a:pt x="14" y="170"/>
                    <a:pt x="25" y="164"/>
                  </a:cubicBezTo>
                  <a:cubicBezTo>
                    <a:pt x="26" y="170"/>
                    <a:pt x="49" y="179"/>
                    <a:pt x="64" y="184"/>
                  </a:cubicBezTo>
                  <a:cubicBezTo>
                    <a:pt x="80" y="189"/>
                    <a:pt x="101" y="192"/>
                    <a:pt x="117" y="182"/>
                  </a:cubicBezTo>
                  <a:close/>
                  <a:moveTo>
                    <a:pt x="146" y="272"/>
                  </a:moveTo>
                  <a:cubicBezTo>
                    <a:pt x="142" y="276"/>
                    <a:pt x="132" y="292"/>
                    <a:pt x="129" y="314"/>
                  </a:cubicBezTo>
                  <a:cubicBezTo>
                    <a:pt x="125" y="336"/>
                    <a:pt x="126" y="363"/>
                    <a:pt x="128" y="388"/>
                  </a:cubicBezTo>
                  <a:cubicBezTo>
                    <a:pt x="128" y="401"/>
                    <a:pt x="130" y="414"/>
                    <a:pt x="130" y="426"/>
                  </a:cubicBezTo>
                  <a:cubicBezTo>
                    <a:pt x="130" y="429"/>
                    <a:pt x="130" y="432"/>
                    <a:pt x="130" y="434"/>
                  </a:cubicBezTo>
                  <a:cubicBezTo>
                    <a:pt x="128" y="434"/>
                    <a:pt x="125" y="434"/>
                    <a:pt x="123" y="435"/>
                  </a:cubicBezTo>
                  <a:cubicBezTo>
                    <a:pt x="102" y="438"/>
                    <a:pt x="92" y="439"/>
                    <a:pt x="90" y="440"/>
                  </a:cubicBezTo>
                  <a:cubicBezTo>
                    <a:pt x="84" y="443"/>
                    <a:pt x="77" y="446"/>
                    <a:pt x="89" y="448"/>
                  </a:cubicBezTo>
                  <a:cubicBezTo>
                    <a:pt x="89" y="449"/>
                    <a:pt x="104" y="449"/>
                    <a:pt x="122" y="447"/>
                  </a:cubicBezTo>
                  <a:cubicBezTo>
                    <a:pt x="127" y="447"/>
                    <a:pt x="132" y="448"/>
                    <a:pt x="137" y="449"/>
                  </a:cubicBezTo>
                  <a:cubicBezTo>
                    <a:pt x="137" y="449"/>
                    <a:pt x="137" y="449"/>
                    <a:pt x="137" y="449"/>
                  </a:cubicBezTo>
                  <a:cubicBezTo>
                    <a:pt x="135" y="450"/>
                    <a:pt x="150" y="439"/>
                    <a:pt x="144" y="444"/>
                  </a:cubicBezTo>
                  <a:cubicBezTo>
                    <a:pt x="144" y="443"/>
                    <a:pt x="144" y="443"/>
                    <a:pt x="144" y="443"/>
                  </a:cubicBezTo>
                  <a:cubicBezTo>
                    <a:pt x="144" y="443"/>
                    <a:pt x="144" y="443"/>
                    <a:pt x="144" y="443"/>
                  </a:cubicBezTo>
                  <a:cubicBezTo>
                    <a:pt x="144" y="443"/>
                    <a:pt x="144" y="443"/>
                    <a:pt x="144" y="443"/>
                  </a:cubicBezTo>
                  <a:cubicBezTo>
                    <a:pt x="144" y="441"/>
                    <a:pt x="144" y="441"/>
                    <a:pt x="144" y="441"/>
                  </a:cubicBezTo>
                  <a:cubicBezTo>
                    <a:pt x="144" y="439"/>
                    <a:pt x="144" y="439"/>
                    <a:pt x="144" y="439"/>
                  </a:cubicBezTo>
                  <a:cubicBezTo>
                    <a:pt x="145" y="434"/>
                    <a:pt x="145" y="434"/>
                    <a:pt x="145" y="434"/>
                  </a:cubicBezTo>
                  <a:cubicBezTo>
                    <a:pt x="145" y="425"/>
                    <a:pt x="145" y="425"/>
                    <a:pt x="145" y="425"/>
                  </a:cubicBezTo>
                  <a:cubicBezTo>
                    <a:pt x="145" y="412"/>
                    <a:pt x="145" y="399"/>
                    <a:pt x="144" y="386"/>
                  </a:cubicBezTo>
                  <a:cubicBezTo>
                    <a:pt x="144" y="359"/>
                    <a:pt x="144" y="333"/>
                    <a:pt x="148" y="314"/>
                  </a:cubicBezTo>
                  <a:cubicBezTo>
                    <a:pt x="152" y="294"/>
                    <a:pt x="159" y="285"/>
                    <a:pt x="159" y="283"/>
                  </a:cubicBezTo>
                  <a:cubicBezTo>
                    <a:pt x="159" y="276"/>
                    <a:pt x="163" y="257"/>
                    <a:pt x="146" y="272"/>
                  </a:cubicBezTo>
                  <a:close/>
                  <a:moveTo>
                    <a:pt x="249" y="443"/>
                  </a:moveTo>
                  <a:cubicBezTo>
                    <a:pt x="249" y="443"/>
                    <a:pt x="236" y="443"/>
                    <a:pt x="218" y="442"/>
                  </a:cubicBezTo>
                  <a:cubicBezTo>
                    <a:pt x="216" y="441"/>
                    <a:pt x="216" y="441"/>
                    <a:pt x="216" y="441"/>
                  </a:cubicBezTo>
                  <a:cubicBezTo>
                    <a:pt x="216" y="438"/>
                    <a:pt x="216" y="438"/>
                    <a:pt x="216" y="438"/>
                  </a:cubicBezTo>
                  <a:cubicBezTo>
                    <a:pt x="216" y="433"/>
                    <a:pt x="216" y="428"/>
                    <a:pt x="217" y="422"/>
                  </a:cubicBezTo>
                  <a:cubicBezTo>
                    <a:pt x="218" y="410"/>
                    <a:pt x="219" y="398"/>
                    <a:pt x="221" y="385"/>
                  </a:cubicBezTo>
                  <a:cubicBezTo>
                    <a:pt x="223" y="360"/>
                    <a:pt x="224" y="333"/>
                    <a:pt x="220" y="313"/>
                  </a:cubicBezTo>
                  <a:cubicBezTo>
                    <a:pt x="216" y="291"/>
                    <a:pt x="205" y="278"/>
                    <a:pt x="203" y="277"/>
                  </a:cubicBezTo>
                  <a:cubicBezTo>
                    <a:pt x="192" y="274"/>
                    <a:pt x="181" y="278"/>
                    <a:pt x="190" y="288"/>
                  </a:cubicBezTo>
                  <a:cubicBezTo>
                    <a:pt x="191" y="292"/>
                    <a:pt x="199" y="301"/>
                    <a:pt x="202" y="320"/>
                  </a:cubicBezTo>
                  <a:cubicBezTo>
                    <a:pt x="205" y="338"/>
                    <a:pt x="205" y="362"/>
                    <a:pt x="203" y="386"/>
                  </a:cubicBezTo>
                  <a:cubicBezTo>
                    <a:pt x="203" y="398"/>
                    <a:pt x="202" y="410"/>
                    <a:pt x="202" y="421"/>
                  </a:cubicBezTo>
                  <a:cubicBezTo>
                    <a:pt x="202" y="427"/>
                    <a:pt x="202" y="433"/>
                    <a:pt x="202" y="438"/>
                  </a:cubicBezTo>
                  <a:cubicBezTo>
                    <a:pt x="203" y="446"/>
                    <a:pt x="203" y="446"/>
                    <a:pt x="203" y="446"/>
                  </a:cubicBezTo>
                  <a:cubicBezTo>
                    <a:pt x="203" y="447"/>
                    <a:pt x="203" y="447"/>
                    <a:pt x="203" y="447"/>
                  </a:cubicBezTo>
                  <a:cubicBezTo>
                    <a:pt x="203" y="447"/>
                    <a:pt x="203" y="447"/>
                    <a:pt x="203" y="447"/>
                  </a:cubicBezTo>
                  <a:cubicBezTo>
                    <a:pt x="203" y="447"/>
                    <a:pt x="203" y="447"/>
                    <a:pt x="203" y="447"/>
                  </a:cubicBezTo>
                  <a:cubicBezTo>
                    <a:pt x="201" y="446"/>
                    <a:pt x="217" y="460"/>
                    <a:pt x="210" y="454"/>
                  </a:cubicBezTo>
                  <a:cubicBezTo>
                    <a:pt x="210" y="454"/>
                    <a:pt x="210" y="454"/>
                    <a:pt x="210" y="454"/>
                  </a:cubicBezTo>
                  <a:cubicBezTo>
                    <a:pt x="211" y="454"/>
                    <a:pt x="211" y="454"/>
                    <a:pt x="211" y="454"/>
                  </a:cubicBezTo>
                  <a:cubicBezTo>
                    <a:pt x="213" y="454"/>
                    <a:pt x="213" y="454"/>
                    <a:pt x="213" y="454"/>
                  </a:cubicBezTo>
                  <a:cubicBezTo>
                    <a:pt x="216" y="454"/>
                    <a:pt x="216" y="454"/>
                    <a:pt x="216" y="454"/>
                  </a:cubicBezTo>
                  <a:cubicBezTo>
                    <a:pt x="235" y="454"/>
                    <a:pt x="247" y="452"/>
                    <a:pt x="249" y="451"/>
                  </a:cubicBezTo>
                  <a:cubicBezTo>
                    <a:pt x="254" y="447"/>
                    <a:pt x="259" y="443"/>
                    <a:pt x="249" y="4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CB1C52E8-D151-4A76-AED2-8686D3E7E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0388" y="3532188"/>
              <a:ext cx="277812" cy="193675"/>
            </a:xfrm>
            <a:custGeom>
              <a:avLst/>
              <a:gdLst/>
              <a:ahLst/>
              <a:cxnLst>
                <a:cxn ang="0">
                  <a:pos x="86" y="70"/>
                </a:cxn>
                <a:cxn ang="0">
                  <a:pos x="79" y="71"/>
                </a:cxn>
                <a:cxn ang="0">
                  <a:pos x="74" y="68"/>
                </a:cxn>
                <a:cxn ang="0">
                  <a:pos x="76" y="47"/>
                </a:cxn>
                <a:cxn ang="0">
                  <a:pos x="59" y="57"/>
                </a:cxn>
                <a:cxn ang="0">
                  <a:pos x="19" y="77"/>
                </a:cxn>
                <a:cxn ang="0">
                  <a:pos x="14" y="73"/>
                </a:cxn>
                <a:cxn ang="0">
                  <a:pos x="21" y="57"/>
                </a:cxn>
                <a:cxn ang="0">
                  <a:pos x="35" y="45"/>
                </a:cxn>
                <a:cxn ang="0">
                  <a:pos x="21" y="49"/>
                </a:cxn>
                <a:cxn ang="0">
                  <a:pos x="16" y="46"/>
                </a:cxn>
                <a:cxn ang="0">
                  <a:pos x="13" y="29"/>
                </a:cxn>
                <a:cxn ang="0">
                  <a:pos x="7" y="29"/>
                </a:cxn>
                <a:cxn ang="0">
                  <a:pos x="2" y="26"/>
                </a:cxn>
                <a:cxn ang="0">
                  <a:pos x="5" y="15"/>
                </a:cxn>
                <a:cxn ang="0">
                  <a:pos x="7" y="14"/>
                </a:cxn>
                <a:cxn ang="0">
                  <a:pos x="11" y="11"/>
                </a:cxn>
                <a:cxn ang="0">
                  <a:pos x="22" y="8"/>
                </a:cxn>
                <a:cxn ang="0">
                  <a:pos x="27" y="12"/>
                </a:cxn>
                <a:cxn ang="0">
                  <a:pos x="29" y="23"/>
                </a:cxn>
                <a:cxn ang="0">
                  <a:pos x="29" y="29"/>
                </a:cxn>
                <a:cxn ang="0">
                  <a:pos x="41" y="22"/>
                </a:cxn>
                <a:cxn ang="0">
                  <a:pos x="83" y="2"/>
                </a:cxn>
                <a:cxn ang="0">
                  <a:pos x="88" y="6"/>
                </a:cxn>
                <a:cxn ang="0">
                  <a:pos x="73" y="30"/>
                </a:cxn>
                <a:cxn ang="0">
                  <a:pos x="73" y="30"/>
                </a:cxn>
                <a:cxn ang="0">
                  <a:pos x="88" y="25"/>
                </a:cxn>
                <a:cxn ang="0">
                  <a:pos x="93" y="29"/>
                </a:cxn>
                <a:cxn ang="0">
                  <a:pos x="93" y="41"/>
                </a:cxn>
                <a:cxn ang="0">
                  <a:pos x="92" y="48"/>
                </a:cxn>
                <a:cxn ang="0">
                  <a:pos x="105" y="44"/>
                </a:cxn>
                <a:cxn ang="0">
                  <a:pos x="110" y="48"/>
                </a:cxn>
                <a:cxn ang="0">
                  <a:pos x="107" y="59"/>
                </a:cxn>
                <a:cxn ang="0">
                  <a:pos x="104" y="60"/>
                </a:cxn>
                <a:cxn ang="0">
                  <a:pos x="91" y="67"/>
                </a:cxn>
                <a:cxn ang="0">
                  <a:pos x="86" y="70"/>
                </a:cxn>
                <a:cxn ang="0">
                  <a:pos x="96" y="56"/>
                </a:cxn>
                <a:cxn ang="0">
                  <a:pos x="98" y="58"/>
                </a:cxn>
                <a:cxn ang="0">
                  <a:pos x="96" y="56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2" y="14"/>
                </a:cxn>
                <a:cxn ang="0">
                  <a:pos x="15" y="17"/>
                </a:cxn>
              </a:cxnLst>
              <a:rect l="0" t="0" r="r" b="b"/>
              <a:pathLst>
                <a:path w="112" h="78">
                  <a:moveTo>
                    <a:pt x="86" y="70"/>
                  </a:moveTo>
                  <a:cubicBezTo>
                    <a:pt x="83" y="72"/>
                    <a:pt x="82" y="72"/>
                    <a:pt x="79" y="71"/>
                  </a:cubicBezTo>
                  <a:cubicBezTo>
                    <a:pt x="77" y="71"/>
                    <a:pt x="75" y="70"/>
                    <a:pt x="74" y="68"/>
                  </a:cubicBezTo>
                  <a:cubicBezTo>
                    <a:pt x="73" y="65"/>
                    <a:pt x="73" y="65"/>
                    <a:pt x="76" y="47"/>
                  </a:cubicBezTo>
                  <a:cubicBezTo>
                    <a:pt x="70" y="50"/>
                    <a:pt x="64" y="54"/>
                    <a:pt x="59" y="57"/>
                  </a:cubicBezTo>
                  <a:cubicBezTo>
                    <a:pt x="26" y="77"/>
                    <a:pt x="24" y="78"/>
                    <a:pt x="19" y="77"/>
                  </a:cubicBezTo>
                  <a:cubicBezTo>
                    <a:pt x="17" y="76"/>
                    <a:pt x="15" y="75"/>
                    <a:pt x="14" y="73"/>
                  </a:cubicBezTo>
                  <a:cubicBezTo>
                    <a:pt x="11" y="67"/>
                    <a:pt x="15" y="64"/>
                    <a:pt x="21" y="57"/>
                  </a:cubicBezTo>
                  <a:cubicBezTo>
                    <a:pt x="25" y="54"/>
                    <a:pt x="30" y="50"/>
                    <a:pt x="35" y="45"/>
                  </a:cubicBezTo>
                  <a:cubicBezTo>
                    <a:pt x="25" y="50"/>
                    <a:pt x="24" y="50"/>
                    <a:pt x="21" y="49"/>
                  </a:cubicBezTo>
                  <a:cubicBezTo>
                    <a:pt x="19" y="49"/>
                    <a:pt x="17" y="47"/>
                    <a:pt x="16" y="46"/>
                  </a:cubicBezTo>
                  <a:cubicBezTo>
                    <a:pt x="15" y="44"/>
                    <a:pt x="15" y="44"/>
                    <a:pt x="13" y="29"/>
                  </a:cubicBezTo>
                  <a:cubicBezTo>
                    <a:pt x="11" y="30"/>
                    <a:pt x="9" y="30"/>
                    <a:pt x="7" y="29"/>
                  </a:cubicBezTo>
                  <a:cubicBezTo>
                    <a:pt x="5" y="29"/>
                    <a:pt x="3" y="27"/>
                    <a:pt x="2" y="26"/>
                  </a:cubicBezTo>
                  <a:cubicBezTo>
                    <a:pt x="0" y="22"/>
                    <a:pt x="1" y="17"/>
                    <a:pt x="5" y="15"/>
                  </a:cubicBezTo>
                  <a:cubicBezTo>
                    <a:pt x="6" y="14"/>
                    <a:pt x="6" y="14"/>
                    <a:pt x="7" y="14"/>
                  </a:cubicBezTo>
                  <a:cubicBezTo>
                    <a:pt x="8" y="14"/>
                    <a:pt x="10" y="12"/>
                    <a:pt x="11" y="11"/>
                  </a:cubicBezTo>
                  <a:cubicBezTo>
                    <a:pt x="17" y="8"/>
                    <a:pt x="18" y="7"/>
                    <a:pt x="22" y="8"/>
                  </a:cubicBezTo>
                  <a:cubicBezTo>
                    <a:pt x="24" y="9"/>
                    <a:pt x="26" y="10"/>
                    <a:pt x="27" y="12"/>
                  </a:cubicBezTo>
                  <a:cubicBezTo>
                    <a:pt x="28" y="13"/>
                    <a:pt x="28" y="13"/>
                    <a:pt x="29" y="23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33" y="27"/>
                    <a:pt x="37" y="24"/>
                    <a:pt x="41" y="22"/>
                  </a:cubicBezTo>
                  <a:cubicBezTo>
                    <a:pt x="75" y="2"/>
                    <a:pt x="78" y="0"/>
                    <a:pt x="83" y="2"/>
                  </a:cubicBezTo>
                  <a:cubicBezTo>
                    <a:pt x="85" y="2"/>
                    <a:pt x="87" y="4"/>
                    <a:pt x="88" y="6"/>
                  </a:cubicBezTo>
                  <a:cubicBezTo>
                    <a:pt x="92" y="12"/>
                    <a:pt x="87" y="17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83" y="24"/>
                    <a:pt x="85" y="24"/>
                    <a:pt x="88" y="25"/>
                  </a:cubicBezTo>
                  <a:cubicBezTo>
                    <a:pt x="90" y="26"/>
                    <a:pt x="92" y="27"/>
                    <a:pt x="93" y="29"/>
                  </a:cubicBezTo>
                  <a:cubicBezTo>
                    <a:pt x="94" y="32"/>
                    <a:pt x="94" y="32"/>
                    <a:pt x="93" y="41"/>
                  </a:cubicBezTo>
                  <a:cubicBezTo>
                    <a:pt x="93" y="43"/>
                    <a:pt x="92" y="45"/>
                    <a:pt x="92" y="48"/>
                  </a:cubicBezTo>
                  <a:cubicBezTo>
                    <a:pt x="100" y="44"/>
                    <a:pt x="102" y="43"/>
                    <a:pt x="105" y="44"/>
                  </a:cubicBezTo>
                  <a:cubicBezTo>
                    <a:pt x="107" y="45"/>
                    <a:pt x="109" y="46"/>
                    <a:pt x="110" y="48"/>
                  </a:cubicBezTo>
                  <a:cubicBezTo>
                    <a:pt x="112" y="52"/>
                    <a:pt x="110" y="57"/>
                    <a:pt x="107" y="59"/>
                  </a:cubicBezTo>
                  <a:cubicBezTo>
                    <a:pt x="106" y="59"/>
                    <a:pt x="105" y="60"/>
                    <a:pt x="104" y="60"/>
                  </a:cubicBezTo>
                  <a:cubicBezTo>
                    <a:pt x="102" y="61"/>
                    <a:pt x="95" y="65"/>
                    <a:pt x="91" y="67"/>
                  </a:cubicBezTo>
                  <a:cubicBezTo>
                    <a:pt x="89" y="69"/>
                    <a:pt x="88" y="69"/>
                    <a:pt x="86" y="70"/>
                  </a:cubicBezTo>
                  <a:close/>
                  <a:moveTo>
                    <a:pt x="96" y="56"/>
                  </a:moveTo>
                  <a:cubicBezTo>
                    <a:pt x="96" y="57"/>
                    <a:pt x="97" y="57"/>
                    <a:pt x="98" y="58"/>
                  </a:cubicBezTo>
                  <a:cubicBezTo>
                    <a:pt x="97" y="57"/>
                    <a:pt x="96" y="57"/>
                    <a:pt x="96" y="56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3" y="15"/>
                    <a:pt x="14" y="15"/>
                    <a:pt x="15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FB7D53F1-D23A-42E4-BCF9-5E801422E2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8950" y="3386138"/>
              <a:ext cx="442912" cy="642937"/>
            </a:xfrm>
            <a:custGeom>
              <a:avLst/>
              <a:gdLst/>
              <a:ahLst/>
              <a:cxnLst>
                <a:cxn ang="0">
                  <a:pos x="90" y="258"/>
                </a:cxn>
                <a:cxn ang="0">
                  <a:pos x="5" y="67"/>
                </a:cxn>
                <a:cxn ang="0">
                  <a:pos x="49" y="18"/>
                </a:cxn>
                <a:cxn ang="0">
                  <a:pos x="88" y="29"/>
                </a:cxn>
                <a:cxn ang="0">
                  <a:pos x="46" y="40"/>
                </a:cxn>
                <a:cxn ang="0">
                  <a:pos x="26" y="47"/>
                </a:cxn>
                <a:cxn ang="0">
                  <a:pos x="19" y="119"/>
                </a:cxn>
                <a:cxn ang="0">
                  <a:pos x="165" y="188"/>
                </a:cxn>
                <a:cxn ang="0">
                  <a:pos x="134" y="40"/>
                </a:cxn>
                <a:cxn ang="0">
                  <a:pos x="161" y="71"/>
                </a:cxn>
                <a:cxn ang="0">
                  <a:pos x="135" y="71"/>
                </a:cxn>
                <a:cxn ang="0">
                  <a:pos x="72" y="63"/>
                </a:cxn>
                <a:cxn ang="0">
                  <a:pos x="30" y="91"/>
                </a:cxn>
                <a:cxn ang="0">
                  <a:pos x="93" y="134"/>
                </a:cxn>
                <a:cxn ang="0">
                  <a:pos x="132" y="119"/>
                </a:cxn>
                <a:cxn ang="0">
                  <a:pos x="46" y="115"/>
                </a:cxn>
                <a:cxn ang="0">
                  <a:pos x="70" y="76"/>
                </a:cxn>
                <a:cxn ang="0">
                  <a:pos x="125" y="84"/>
                </a:cxn>
                <a:cxn ang="0">
                  <a:pos x="138" y="85"/>
                </a:cxn>
                <a:cxn ang="0">
                  <a:pos x="58" y="165"/>
                </a:cxn>
                <a:cxn ang="0">
                  <a:pos x="70" y="191"/>
                </a:cxn>
                <a:cxn ang="0">
                  <a:pos x="70" y="184"/>
                </a:cxn>
                <a:cxn ang="0">
                  <a:pos x="75" y="167"/>
                </a:cxn>
                <a:cxn ang="0">
                  <a:pos x="91" y="175"/>
                </a:cxn>
                <a:cxn ang="0">
                  <a:pos x="89" y="159"/>
                </a:cxn>
                <a:cxn ang="0">
                  <a:pos x="83" y="155"/>
                </a:cxn>
                <a:cxn ang="0">
                  <a:pos x="82" y="155"/>
                </a:cxn>
                <a:cxn ang="0">
                  <a:pos x="67" y="158"/>
                </a:cxn>
                <a:cxn ang="0">
                  <a:pos x="61" y="159"/>
                </a:cxn>
                <a:cxn ang="0">
                  <a:pos x="58" y="165"/>
                </a:cxn>
                <a:cxn ang="0">
                  <a:pos x="100" y="157"/>
                </a:cxn>
                <a:cxn ang="0">
                  <a:pos x="124" y="180"/>
                </a:cxn>
                <a:cxn ang="0">
                  <a:pos x="112" y="171"/>
                </a:cxn>
                <a:cxn ang="0">
                  <a:pos x="122" y="158"/>
                </a:cxn>
                <a:cxn ang="0">
                  <a:pos x="132" y="154"/>
                </a:cxn>
                <a:cxn ang="0">
                  <a:pos x="131" y="151"/>
                </a:cxn>
                <a:cxn ang="0">
                  <a:pos x="125" y="147"/>
                </a:cxn>
                <a:cxn ang="0">
                  <a:pos x="122" y="147"/>
                </a:cxn>
                <a:cxn ang="0">
                  <a:pos x="105" y="151"/>
                </a:cxn>
                <a:cxn ang="0">
                  <a:pos x="104" y="152"/>
                </a:cxn>
                <a:cxn ang="0">
                  <a:pos x="90" y="216"/>
                </a:cxn>
                <a:cxn ang="0">
                  <a:pos x="96" y="198"/>
                </a:cxn>
                <a:cxn ang="0">
                  <a:pos x="90" y="193"/>
                </a:cxn>
                <a:cxn ang="0">
                  <a:pos x="90" y="193"/>
                </a:cxn>
                <a:cxn ang="0">
                  <a:pos x="81" y="195"/>
                </a:cxn>
                <a:cxn ang="0">
                  <a:pos x="69" y="198"/>
                </a:cxn>
                <a:cxn ang="0">
                  <a:pos x="65" y="203"/>
                </a:cxn>
                <a:cxn ang="0">
                  <a:pos x="65" y="204"/>
                </a:cxn>
                <a:cxn ang="0">
                  <a:pos x="89" y="227"/>
                </a:cxn>
                <a:cxn ang="0">
                  <a:pos x="77" y="217"/>
                </a:cxn>
                <a:cxn ang="0">
                  <a:pos x="87" y="204"/>
                </a:cxn>
                <a:cxn ang="0">
                  <a:pos x="141" y="206"/>
                </a:cxn>
                <a:cxn ang="0">
                  <a:pos x="138" y="190"/>
                </a:cxn>
                <a:cxn ang="0">
                  <a:pos x="132" y="186"/>
                </a:cxn>
                <a:cxn ang="0">
                  <a:pos x="131" y="186"/>
                </a:cxn>
                <a:cxn ang="0">
                  <a:pos x="116" y="189"/>
                </a:cxn>
                <a:cxn ang="0">
                  <a:pos x="111" y="190"/>
                </a:cxn>
                <a:cxn ang="0">
                  <a:pos x="107" y="196"/>
                </a:cxn>
                <a:cxn ang="0">
                  <a:pos x="108" y="197"/>
                </a:cxn>
                <a:cxn ang="0">
                  <a:pos x="130" y="215"/>
                </a:cxn>
                <a:cxn ang="0">
                  <a:pos x="117" y="199"/>
                </a:cxn>
              </a:cxnLst>
              <a:rect l="0" t="0" r="r" b="b"/>
              <a:pathLst>
                <a:path w="179" h="260">
                  <a:moveTo>
                    <a:pt x="178" y="199"/>
                  </a:moveTo>
                  <a:cubicBezTo>
                    <a:pt x="179" y="218"/>
                    <a:pt x="165" y="238"/>
                    <a:pt x="147" y="246"/>
                  </a:cubicBezTo>
                  <a:cubicBezTo>
                    <a:pt x="126" y="254"/>
                    <a:pt x="110" y="254"/>
                    <a:pt x="90" y="258"/>
                  </a:cubicBezTo>
                  <a:cubicBezTo>
                    <a:pt x="69" y="260"/>
                    <a:pt x="46" y="250"/>
                    <a:pt x="37" y="229"/>
                  </a:cubicBezTo>
                  <a:cubicBezTo>
                    <a:pt x="22" y="193"/>
                    <a:pt x="15" y="155"/>
                    <a:pt x="9" y="120"/>
                  </a:cubicBezTo>
                  <a:cubicBezTo>
                    <a:pt x="7" y="103"/>
                    <a:pt x="0" y="87"/>
                    <a:pt x="5" y="67"/>
                  </a:cubicBezTo>
                  <a:cubicBezTo>
                    <a:pt x="7" y="58"/>
                    <a:pt x="13" y="51"/>
                    <a:pt x="19" y="46"/>
                  </a:cubicBezTo>
                  <a:cubicBezTo>
                    <a:pt x="15" y="48"/>
                    <a:pt x="16" y="33"/>
                    <a:pt x="14" y="29"/>
                  </a:cubicBezTo>
                  <a:cubicBezTo>
                    <a:pt x="10" y="6"/>
                    <a:pt x="44" y="0"/>
                    <a:pt x="49" y="18"/>
                  </a:cubicBezTo>
                  <a:cubicBezTo>
                    <a:pt x="51" y="25"/>
                    <a:pt x="51" y="29"/>
                    <a:pt x="52" y="35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75" y="31"/>
                    <a:pt x="86" y="29"/>
                    <a:pt x="88" y="29"/>
                  </a:cubicBezTo>
                  <a:cubicBezTo>
                    <a:pt x="107" y="29"/>
                    <a:pt x="121" y="29"/>
                    <a:pt x="89" y="35"/>
                  </a:cubicBezTo>
                  <a:cubicBezTo>
                    <a:pt x="89" y="35"/>
                    <a:pt x="80" y="37"/>
                    <a:pt x="63" y="40"/>
                  </a:cubicBezTo>
                  <a:cubicBezTo>
                    <a:pt x="58" y="40"/>
                    <a:pt x="58" y="44"/>
                    <a:pt x="46" y="40"/>
                  </a:cubicBezTo>
                  <a:cubicBezTo>
                    <a:pt x="45" y="35"/>
                    <a:pt x="44" y="30"/>
                    <a:pt x="43" y="24"/>
                  </a:cubicBezTo>
                  <a:cubicBezTo>
                    <a:pt x="42" y="13"/>
                    <a:pt x="23" y="12"/>
                    <a:pt x="22" y="25"/>
                  </a:cubicBezTo>
                  <a:cubicBezTo>
                    <a:pt x="23" y="31"/>
                    <a:pt x="25" y="39"/>
                    <a:pt x="26" y="47"/>
                  </a:cubicBezTo>
                  <a:cubicBezTo>
                    <a:pt x="24" y="57"/>
                    <a:pt x="21" y="54"/>
                    <a:pt x="19" y="59"/>
                  </a:cubicBezTo>
                  <a:cubicBezTo>
                    <a:pt x="17" y="62"/>
                    <a:pt x="15" y="65"/>
                    <a:pt x="14" y="69"/>
                  </a:cubicBezTo>
                  <a:cubicBezTo>
                    <a:pt x="9" y="83"/>
                    <a:pt x="16" y="101"/>
                    <a:pt x="19" y="119"/>
                  </a:cubicBezTo>
                  <a:cubicBezTo>
                    <a:pt x="26" y="155"/>
                    <a:pt x="33" y="195"/>
                    <a:pt x="49" y="228"/>
                  </a:cubicBezTo>
                  <a:cubicBezTo>
                    <a:pt x="69" y="260"/>
                    <a:pt x="121" y="243"/>
                    <a:pt x="148" y="231"/>
                  </a:cubicBezTo>
                  <a:cubicBezTo>
                    <a:pt x="163" y="220"/>
                    <a:pt x="167" y="206"/>
                    <a:pt x="165" y="188"/>
                  </a:cubicBezTo>
                  <a:cubicBezTo>
                    <a:pt x="165" y="171"/>
                    <a:pt x="163" y="155"/>
                    <a:pt x="161" y="140"/>
                  </a:cubicBezTo>
                  <a:cubicBezTo>
                    <a:pt x="156" y="110"/>
                    <a:pt x="151" y="84"/>
                    <a:pt x="148" y="65"/>
                  </a:cubicBezTo>
                  <a:cubicBezTo>
                    <a:pt x="145" y="47"/>
                    <a:pt x="135" y="42"/>
                    <a:pt x="134" y="40"/>
                  </a:cubicBezTo>
                  <a:cubicBezTo>
                    <a:pt x="127" y="32"/>
                    <a:pt x="113" y="29"/>
                    <a:pt x="109" y="28"/>
                  </a:cubicBezTo>
                  <a:cubicBezTo>
                    <a:pt x="104" y="28"/>
                    <a:pt x="111" y="16"/>
                    <a:pt x="140" y="30"/>
                  </a:cubicBezTo>
                  <a:cubicBezTo>
                    <a:pt x="147" y="33"/>
                    <a:pt x="160" y="50"/>
                    <a:pt x="161" y="71"/>
                  </a:cubicBezTo>
                  <a:cubicBezTo>
                    <a:pt x="165" y="92"/>
                    <a:pt x="171" y="117"/>
                    <a:pt x="175" y="149"/>
                  </a:cubicBezTo>
                  <a:cubicBezTo>
                    <a:pt x="177" y="165"/>
                    <a:pt x="178" y="181"/>
                    <a:pt x="178" y="199"/>
                  </a:cubicBezTo>
                  <a:close/>
                  <a:moveTo>
                    <a:pt x="135" y="71"/>
                  </a:moveTo>
                  <a:cubicBezTo>
                    <a:pt x="134" y="68"/>
                    <a:pt x="135" y="65"/>
                    <a:pt x="132" y="60"/>
                  </a:cubicBezTo>
                  <a:cubicBezTo>
                    <a:pt x="129" y="55"/>
                    <a:pt x="121" y="53"/>
                    <a:pt x="117" y="54"/>
                  </a:cubicBezTo>
                  <a:cubicBezTo>
                    <a:pt x="103" y="57"/>
                    <a:pt x="88" y="60"/>
                    <a:pt x="72" y="63"/>
                  </a:cubicBezTo>
                  <a:cubicBezTo>
                    <a:pt x="64" y="65"/>
                    <a:pt x="56" y="66"/>
                    <a:pt x="47" y="68"/>
                  </a:cubicBezTo>
                  <a:cubicBezTo>
                    <a:pt x="44" y="69"/>
                    <a:pt x="38" y="68"/>
                    <a:pt x="32" y="74"/>
                  </a:cubicBezTo>
                  <a:cubicBezTo>
                    <a:pt x="27" y="81"/>
                    <a:pt x="30" y="88"/>
                    <a:pt x="30" y="91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9" y="123"/>
                    <a:pt x="34" y="134"/>
                    <a:pt x="48" y="142"/>
                  </a:cubicBezTo>
                  <a:cubicBezTo>
                    <a:pt x="67" y="140"/>
                    <a:pt x="79" y="136"/>
                    <a:pt x="93" y="134"/>
                  </a:cubicBezTo>
                  <a:cubicBezTo>
                    <a:pt x="118" y="128"/>
                    <a:pt x="134" y="126"/>
                    <a:pt x="135" y="124"/>
                  </a:cubicBezTo>
                  <a:cubicBezTo>
                    <a:pt x="142" y="116"/>
                    <a:pt x="137" y="113"/>
                    <a:pt x="137" y="114"/>
                  </a:cubicBezTo>
                  <a:cubicBezTo>
                    <a:pt x="137" y="115"/>
                    <a:pt x="135" y="119"/>
                    <a:pt x="132" y="119"/>
                  </a:cubicBezTo>
                  <a:cubicBezTo>
                    <a:pt x="133" y="119"/>
                    <a:pt x="114" y="122"/>
                    <a:pt x="90" y="126"/>
                  </a:cubicBezTo>
                  <a:cubicBezTo>
                    <a:pt x="78" y="127"/>
                    <a:pt x="61" y="131"/>
                    <a:pt x="50" y="132"/>
                  </a:cubicBezTo>
                  <a:cubicBezTo>
                    <a:pt x="49" y="134"/>
                    <a:pt x="48" y="123"/>
                    <a:pt x="46" y="115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1" y="80"/>
                    <a:pt x="37" y="82"/>
                    <a:pt x="46" y="80"/>
                  </a:cubicBezTo>
                  <a:cubicBezTo>
                    <a:pt x="54" y="79"/>
                    <a:pt x="62" y="77"/>
                    <a:pt x="70" y="76"/>
                  </a:cubicBezTo>
                  <a:cubicBezTo>
                    <a:pt x="86" y="73"/>
                    <a:pt x="101" y="70"/>
                    <a:pt x="114" y="68"/>
                  </a:cubicBezTo>
                  <a:cubicBezTo>
                    <a:pt x="123" y="66"/>
                    <a:pt x="120" y="66"/>
                    <a:pt x="122" y="69"/>
                  </a:cubicBezTo>
                  <a:cubicBezTo>
                    <a:pt x="123" y="74"/>
                    <a:pt x="124" y="79"/>
                    <a:pt x="125" y="84"/>
                  </a:cubicBezTo>
                  <a:cubicBezTo>
                    <a:pt x="126" y="93"/>
                    <a:pt x="128" y="99"/>
                    <a:pt x="128" y="102"/>
                  </a:cubicBezTo>
                  <a:cubicBezTo>
                    <a:pt x="134" y="126"/>
                    <a:pt x="138" y="111"/>
                    <a:pt x="140" y="100"/>
                  </a:cubicBezTo>
                  <a:cubicBezTo>
                    <a:pt x="140" y="99"/>
                    <a:pt x="139" y="94"/>
                    <a:pt x="138" y="85"/>
                  </a:cubicBezTo>
                  <a:cubicBezTo>
                    <a:pt x="137" y="81"/>
                    <a:pt x="136" y="76"/>
                    <a:pt x="135" y="71"/>
                  </a:cubicBezTo>
                  <a:close/>
                  <a:moveTo>
                    <a:pt x="58" y="165"/>
                  </a:moveTo>
                  <a:cubicBezTo>
                    <a:pt x="58" y="165"/>
                    <a:pt x="58" y="165"/>
                    <a:pt x="58" y="165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63" y="175"/>
                    <a:pt x="58" y="186"/>
                    <a:pt x="70" y="191"/>
                  </a:cubicBezTo>
                  <a:cubicBezTo>
                    <a:pt x="77" y="189"/>
                    <a:pt x="82" y="188"/>
                    <a:pt x="82" y="188"/>
                  </a:cubicBezTo>
                  <a:cubicBezTo>
                    <a:pt x="86" y="187"/>
                    <a:pt x="84" y="186"/>
                    <a:pt x="81" y="184"/>
                  </a:cubicBezTo>
                  <a:cubicBezTo>
                    <a:pt x="80" y="183"/>
                    <a:pt x="76" y="184"/>
                    <a:pt x="70" y="184"/>
                  </a:cubicBezTo>
                  <a:cubicBezTo>
                    <a:pt x="70" y="179"/>
                    <a:pt x="70" y="179"/>
                    <a:pt x="70" y="179"/>
                  </a:cubicBezTo>
                  <a:cubicBezTo>
                    <a:pt x="69" y="175"/>
                    <a:pt x="68" y="171"/>
                    <a:pt x="68" y="168"/>
                  </a:cubicBezTo>
                  <a:cubicBezTo>
                    <a:pt x="75" y="167"/>
                    <a:pt x="75" y="167"/>
                    <a:pt x="75" y="167"/>
                  </a:cubicBezTo>
                  <a:cubicBezTo>
                    <a:pt x="80" y="166"/>
                    <a:pt x="80" y="166"/>
                    <a:pt x="80" y="166"/>
                  </a:cubicBezTo>
                  <a:cubicBezTo>
                    <a:pt x="81" y="171"/>
                    <a:pt x="82" y="176"/>
                    <a:pt x="82" y="177"/>
                  </a:cubicBezTo>
                  <a:cubicBezTo>
                    <a:pt x="84" y="184"/>
                    <a:pt x="89" y="179"/>
                    <a:pt x="91" y="175"/>
                  </a:cubicBezTo>
                  <a:cubicBezTo>
                    <a:pt x="92" y="175"/>
                    <a:pt x="91" y="169"/>
                    <a:pt x="90" y="162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77" y="151"/>
                    <a:pt x="86" y="156"/>
                    <a:pt x="83" y="155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3" y="155"/>
                    <a:pt x="83" y="155"/>
                    <a:pt x="83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74" y="157"/>
                    <a:pt x="74" y="157"/>
                    <a:pt x="74" y="157"/>
                  </a:cubicBezTo>
                  <a:cubicBezTo>
                    <a:pt x="67" y="158"/>
                    <a:pt x="67" y="158"/>
                    <a:pt x="67" y="158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2" y="159"/>
                    <a:pt x="62" y="159"/>
                    <a:pt x="62" y="159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55" y="169"/>
                    <a:pt x="60" y="162"/>
                    <a:pt x="58" y="164"/>
                  </a:cubicBezTo>
                  <a:lnTo>
                    <a:pt x="58" y="165"/>
                  </a:lnTo>
                  <a:close/>
                  <a:moveTo>
                    <a:pt x="100" y="157"/>
                  </a:moveTo>
                  <a:cubicBezTo>
                    <a:pt x="100" y="157"/>
                    <a:pt x="100" y="157"/>
                    <a:pt x="100" y="157"/>
                  </a:cubicBezTo>
                  <a:cubicBezTo>
                    <a:pt x="100" y="157"/>
                    <a:pt x="100" y="157"/>
                    <a:pt x="100" y="157"/>
                  </a:cubicBezTo>
                  <a:cubicBezTo>
                    <a:pt x="101" y="158"/>
                    <a:pt x="101" y="158"/>
                    <a:pt x="101" y="158"/>
                  </a:cubicBezTo>
                  <a:cubicBezTo>
                    <a:pt x="105" y="167"/>
                    <a:pt x="100" y="178"/>
                    <a:pt x="112" y="183"/>
                  </a:cubicBezTo>
                  <a:cubicBezTo>
                    <a:pt x="119" y="182"/>
                    <a:pt x="124" y="180"/>
                    <a:pt x="124" y="180"/>
                  </a:cubicBezTo>
                  <a:cubicBezTo>
                    <a:pt x="128" y="180"/>
                    <a:pt x="126" y="178"/>
                    <a:pt x="123" y="176"/>
                  </a:cubicBezTo>
                  <a:cubicBezTo>
                    <a:pt x="122" y="176"/>
                    <a:pt x="118" y="176"/>
                    <a:pt x="113" y="177"/>
                  </a:cubicBezTo>
                  <a:cubicBezTo>
                    <a:pt x="112" y="171"/>
                    <a:pt x="112" y="171"/>
                    <a:pt x="112" y="171"/>
                  </a:cubicBezTo>
                  <a:cubicBezTo>
                    <a:pt x="111" y="167"/>
                    <a:pt x="111" y="164"/>
                    <a:pt x="110" y="160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22" y="158"/>
                    <a:pt x="122" y="158"/>
                    <a:pt x="122" y="158"/>
                  </a:cubicBezTo>
                  <a:cubicBezTo>
                    <a:pt x="123" y="164"/>
                    <a:pt x="124" y="168"/>
                    <a:pt x="125" y="169"/>
                  </a:cubicBezTo>
                  <a:cubicBezTo>
                    <a:pt x="127" y="176"/>
                    <a:pt x="131" y="171"/>
                    <a:pt x="134" y="168"/>
                  </a:cubicBezTo>
                  <a:cubicBezTo>
                    <a:pt x="134" y="167"/>
                    <a:pt x="133" y="161"/>
                    <a:pt x="132" y="154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29" y="149"/>
                    <a:pt x="137" y="155"/>
                    <a:pt x="125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4" y="147"/>
                    <a:pt x="124" y="147"/>
                    <a:pt x="124" y="147"/>
                  </a:cubicBezTo>
                  <a:cubicBezTo>
                    <a:pt x="122" y="147"/>
                    <a:pt x="122" y="147"/>
                    <a:pt x="122" y="147"/>
                  </a:cubicBezTo>
                  <a:cubicBezTo>
                    <a:pt x="116" y="149"/>
                    <a:pt x="116" y="149"/>
                    <a:pt x="116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5" y="151"/>
                    <a:pt x="105" y="151"/>
                    <a:pt x="105" y="151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97" y="162"/>
                    <a:pt x="102" y="154"/>
                    <a:pt x="100" y="157"/>
                  </a:cubicBezTo>
                  <a:close/>
                  <a:moveTo>
                    <a:pt x="87" y="204"/>
                  </a:moveTo>
                  <a:cubicBezTo>
                    <a:pt x="88" y="210"/>
                    <a:pt x="89" y="214"/>
                    <a:pt x="90" y="216"/>
                  </a:cubicBezTo>
                  <a:cubicBezTo>
                    <a:pt x="92" y="222"/>
                    <a:pt x="96" y="217"/>
                    <a:pt x="99" y="214"/>
                  </a:cubicBezTo>
                  <a:cubicBezTo>
                    <a:pt x="99" y="213"/>
                    <a:pt x="98" y="208"/>
                    <a:pt x="97" y="201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6" y="197"/>
                    <a:pt x="96" y="197"/>
                    <a:pt x="96" y="197"/>
                  </a:cubicBezTo>
                  <a:cubicBezTo>
                    <a:pt x="96" y="197"/>
                    <a:pt x="96" y="197"/>
                    <a:pt x="96" y="197"/>
                  </a:cubicBezTo>
                  <a:cubicBezTo>
                    <a:pt x="84" y="189"/>
                    <a:pt x="93" y="195"/>
                    <a:pt x="90" y="193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89" y="194"/>
                    <a:pt x="89" y="194"/>
                    <a:pt x="89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74" y="197"/>
                    <a:pt x="74" y="197"/>
                    <a:pt x="74" y="197"/>
                  </a:cubicBezTo>
                  <a:cubicBezTo>
                    <a:pt x="71" y="198"/>
                    <a:pt x="71" y="198"/>
                    <a:pt x="71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62" y="208"/>
                    <a:pt x="67" y="201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6" y="205"/>
                    <a:pt x="66" y="205"/>
                    <a:pt x="66" y="205"/>
                  </a:cubicBezTo>
                  <a:cubicBezTo>
                    <a:pt x="70" y="214"/>
                    <a:pt x="65" y="225"/>
                    <a:pt x="77" y="230"/>
                  </a:cubicBezTo>
                  <a:cubicBezTo>
                    <a:pt x="84" y="228"/>
                    <a:pt x="89" y="227"/>
                    <a:pt x="89" y="227"/>
                  </a:cubicBezTo>
                  <a:cubicBezTo>
                    <a:pt x="93" y="226"/>
                    <a:pt x="91" y="224"/>
                    <a:pt x="88" y="223"/>
                  </a:cubicBezTo>
                  <a:cubicBezTo>
                    <a:pt x="88" y="222"/>
                    <a:pt x="83" y="222"/>
                    <a:pt x="78" y="223"/>
                  </a:cubicBezTo>
                  <a:cubicBezTo>
                    <a:pt x="77" y="217"/>
                    <a:pt x="77" y="217"/>
                    <a:pt x="77" y="217"/>
                  </a:cubicBezTo>
                  <a:cubicBezTo>
                    <a:pt x="76" y="214"/>
                    <a:pt x="76" y="210"/>
                    <a:pt x="75" y="206"/>
                  </a:cubicBezTo>
                  <a:cubicBezTo>
                    <a:pt x="82" y="205"/>
                    <a:pt x="82" y="205"/>
                    <a:pt x="82" y="205"/>
                  </a:cubicBezTo>
                  <a:lnTo>
                    <a:pt x="87" y="204"/>
                  </a:lnTo>
                  <a:close/>
                  <a:moveTo>
                    <a:pt x="129" y="197"/>
                  </a:moveTo>
                  <a:cubicBezTo>
                    <a:pt x="130" y="202"/>
                    <a:pt x="131" y="207"/>
                    <a:pt x="132" y="208"/>
                  </a:cubicBezTo>
                  <a:cubicBezTo>
                    <a:pt x="134" y="214"/>
                    <a:pt x="138" y="210"/>
                    <a:pt x="141" y="206"/>
                  </a:cubicBezTo>
                  <a:cubicBezTo>
                    <a:pt x="141" y="205"/>
                    <a:pt x="141" y="200"/>
                    <a:pt x="139" y="193"/>
                  </a:cubicBezTo>
                  <a:cubicBezTo>
                    <a:pt x="138" y="190"/>
                    <a:pt x="138" y="190"/>
                    <a:pt x="138" y="190"/>
                  </a:cubicBezTo>
                  <a:cubicBezTo>
                    <a:pt x="138" y="190"/>
                    <a:pt x="138" y="190"/>
                    <a:pt x="138" y="190"/>
                  </a:cubicBezTo>
                  <a:cubicBezTo>
                    <a:pt x="138" y="190"/>
                    <a:pt x="138" y="190"/>
                    <a:pt x="138" y="190"/>
                  </a:cubicBezTo>
                  <a:cubicBezTo>
                    <a:pt x="136" y="188"/>
                    <a:pt x="144" y="194"/>
                    <a:pt x="132" y="186"/>
                  </a:cubicBezTo>
                  <a:cubicBezTo>
                    <a:pt x="132" y="186"/>
                    <a:pt x="132" y="186"/>
                    <a:pt x="132" y="186"/>
                  </a:cubicBezTo>
                  <a:cubicBezTo>
                    <a:pt x="132" y="186"/>
                    <a:pt x="132" y="186"/>
                    <a:pt x="132" y="186"/>
                  </a:cubicBezTo>
                  <a:cubicBezTo>
                    <a:pt x="132" y="186"/>
                    <a:pt x="132" y="186"/>
                    <a:pt x="132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16" y="189"/>
                    <a:pt x="116" y="189"/>
                    <a:pt x="116" y="189"/>
                  </a:cubicBezTo>
                  <a:cubicBezTo>
                    <a:pt x="113" y="190"/>
                    <a:pt x="113" y="190"/>
                    <a:pt x="113" y="190"/>
                  </a:cubicBezTo>
                  <a:cubicBezTo>
                    <a:pt x="111" y="190"/>
                    <a:pt x="111" y="190"/>
                    <a:pt x="111" y="190"/>
                  </a:cubicBezTo>
                  <a:cubicBezTo>
                    <a:pt x="111" y="190"/>
                    <a:pt x="111" y="190"/>
                    <a:pt x="111" y="190"/>
                  </a:cubicBezTo>
                  <a:cubicBezTo>
                    <a:pt x="111" y="190"/>
                    <a:pt x="111" y="190"/>
                    <a:pt x="111" y="190"/>
                  </a:cubicBezTo>
                  <a:cubicBezTo>
                    <a:pt x="104" y="200"/>
                    <a:pt x="109" y="193"/>
                    <a:pt x="107" y="195"/>
                  </a:cubicBezTo>
                  <a:cubicBezTo>
                    <a:pt x="107" y="196"/>
                    <a:pt x="107" y="196"/>
                    <a:pt x="107" y="196"/>
                  </a:cubicBezTo>
                  <a:cubicBezTo>
                    <a:pt x="107" y="196"/>
                    <a:pt x="107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8" y="197"/>
                    <a:pt x="108" y="197"/>
                    <a:pt x="108" y="197"/>
                  </a:cubicBezTo>
                  <a:cubicBezTo>
                    <a:pt x="112" y="206"/>
                    <a:pt x="107" y="217"/>
                    <a:pt x="119" y="222"/>
                  </a:cubicBezTo>
                  <a:cubicBezTo>
                    <a:pt x="126" y="220"/>
                    <a:pt x="131" y="219"/>
                    <a:pt x="131" y="219"/>
                  </a:cubicBezTo>
                  <a:cubicBezTo>
                    <a:pt x="135" y="218"/>
                    <a:pt x="133" y="217"/>
                    <a:pt x="130" y="215"/>
                  </a:cubicBezTo>
                  <a:cubicBezTo>
                    <a:pt x="130" y="214"/>
                    <a:pt x="126" y="215"/>
                    <a:pt x="120" y="215"/>
                  </a:cubicBezTo>
                  <a:cubicBezTo>
                    <a:pt x="119" y="210"/>
                    <a:pt x="119" y="210"/>
                    <a:pt x="119" y="210"/>
                  </a:cubicBezTo>
                  <a:cubicBezTo>
                    <a:pt x="118" y="206"/>
                    <a:pt x="118" y="202"/>
                    <a:pt x="117" y="199"/>
                  </a:cubicBezTo>
                  <a:cubicBezTo>
                    <a:pt x="124" y="198"/>
                    <a:pt x="124" y="198"/>
                    <a:pt x="124" y="198"/>
                  </a:cubicBezTo>
                  <a:lnTo>
                    <a:pt x="129" y="1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upa 253">
            <a:extLst>
              <a:ext uri="{FF2B5EF4-FFF2-40B4-BE49-F238E27FC236}">
                <a16:creationId xmlns:a16="http://schemas.microsoft.com/office/drawing/2014/main" id="{1FF8B327-E3FF-4D39-859F-6D91764F8151}"/>
              </a:ext>
            </a:extLst>
          </p:cNvPr>
          <p:cNvGrpSpPr/>
          <p:nvPr/>
        </p:nvGrpSpPr>
        <p:grpSpPr>
          <a:xfrm>
            <a:off x="10219724" y="5143501"/>
            <a:ext cx="971849" cy="1322489"/>
            <a:chOff x="6959601" y="1350963"/>
            <a:chExt cx="558800" cy="760413"/>
          </a:xfrm>
          <a:solidFill>
            <a:schemeClr val="bg1"/>
          </a:solidFill>
        </p:grpSpPr>
        <p:sp>
          <p:nvSpPr>
            <p:cNvPr id="65" name="Freeform 87">
              <a:extLst>
                <a:ext uri="{FF2B5EF4-FFF2-40B4-BE49-F238E27FC236}">
                  <a16:creationId xmlns:a16="http://schemas.microsoft.com/office/drawing/2014/main" id="{07A163C0-CAE7-48BC-9956-0C2D3A7CB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3738" y="1370013"/>
              <a:ext cx="153988" cy="149225"/>
            </a:xfrm>
            <a:custGeom>
              <a:avLst/>
              <a:gdLst/>
              <a:ahLst/>
              <a:cxnLst>
                <a:cxn ang="0">
                  <a:pos x="59" y="90"/>
                </a:cxn>
                <a:cxn ang="0">
                  <a:pos x="57" y="90"/>
                </a:cxn>
                <a:cxn ang="0">
                  <a:pos x="51" y="86"/>
                </a:cxn>
                <a:cxn ang="0">
                  <a:pos x="57" y="66"/>
                </a:cxn>
                <a:cxn ang="0">
                  <a:pos x="28" y="80"/>
                </a:cxn>
                <a:cxn ang="0">
                  <a:pos x="22" y="75"/>
                </a:cxn>
                <a:cxn ang="0">
                  <a:pos x="29" y="58"/>
                </a:cxn>
                <a:cxn ang="0">
                  <a:pos x="34" y="51"/>
                </a:cxn>
                <a:cxn ang="0">
                  <a:pos x="9" y="62"/>
                </a:cxn>
                <a:cxn ang="0">
                  <a:pos x="3" y="58"/>
                </a:cxn>
                <a:cxn ang="0">
                  <a:pos x="14" y="31"/>
                </a:cxn>
                <a:cxn ang="0">
                  <a:pos x="9" y="27"/>
                </a:cxn>
                <a:cxn ang="0">
                  <a:pos x="12" y="15"/>
                </a:cxn>
                <a:cxn ang="0">
                  <a:pos x="14" y="14"/>
                </a:cxn>
                <a:cxn ang="0">
                  <a:pos x="23" y="9"/>
                </a:cxn>
                <a:cxn ang="0">
                  <a:pos x="41" y="1"/>
                </a:cxn>
                <a:cxn ang="0">
                  <a:pos x="47" y="5"/>
                </a:cxn>
                <a:cxn ang="0">
                  <a:pos x="39" y="26"/>
                </a:cxn>
                <a:cxn ang="0">
                  <a:pos x="70" y="12"/>
                </a:cxn>
                <a:cxn ang="0">
                  <a:pos x="76" y="16"/>
                </a:cxn>
                <a:cxn ang="0">
                  <a:pos x="69" y="34"/>
                </a:cxn>
                <a:cxn ang="0">
                  <a:pos x="65" y="40"/>
                </a:cxn>
                <a:cxn ang="0">
                  <a:pos x="84" y="33"/>
                </a:cxn>
                <a:cxn ang="0">
                  <a:pos x="89" y="37"/>
                </a:cxn>
                <a:cxn ang="0">
                  <a:pos x="83" y="58"/>
                </a:cxn>
                <a:cxn ang="0">
                  <a:pos x="83" y="58"/>
                </a:cxn>
                <a:cxn ang="0">
                  <a:pos x="85" y="59"/>
                </a:cxn>
                <a:cxn ang="0">
                  <a:pos x="91" y="63"/>
                </a:cxn>
                <a:cxn ang="0">
                  <a:pos x="87" y="75"/>
                </a:cxn>
                <a:cxn ang="0">
                  <a:pos x="85" y="76"/>
                </a:cxn>
                <a:cxn ang="0">
                  <a:pos x="76" y="82"/>
                </a:cxn>
                <a:cxn ang="0">
                  <a:pos x="59" y="90"/>
                </a:cxn>
                <a:cxn ang="0">
                  <a:pos x="75" y="72"/>
                </a:cxn>
                <a:cxn ang="0">
                  <a:pos x="79" y="76"/>
                </a:cxn>
                <a:cxn ang="0">
                  <a:pos x="75" y="72"/>
                </a:cxn>
                <a:cxn ang="0">
                  <a:pos x="20" y="14"/>
                </a:cxn>
                <a:cxn ang="0">
                  <a:pos x="24" y="17"/>
                </a:cxn>
                <a:cxn ang="0">
                  <a:pos x="24" y="17"/>
                </a:cxn>
                <a:cxn ang="0">
                  <a:pos x="20" y="14"/>
                </a:cxn>
              </a:cxnLst>
              <a:rect l="0" t="0" r="r" b="b"/>
              <a:pathLst>
                <a:path w="93" h="90">
                  <a:moveTo>
                    <a:pt x="59" y="90"/>
                  </a:moveTo>
                  <a:cubicBezTo>
                    <a:pt x="59" y="90"/>
                    <a:pt x="58" y="90"/>
                    <a:pt x="57" y="90"/>
                  </a:cubicBezTo>
                  <a:cubicBezTo>
                    <a:pt x="55" y="89"/>
                    <a:pt x="52" y="88"/>
                    <a:pt x="51" y="86"/>
                  </a:cubicBezTo>
                  <a:cubicBezTo>
                    <a:pt x="49" y="81"/>
                    <a:pt x="48" y="81"/>
                    <a:pt x="57" y="66"/>
                  </a:cubicBezTo>
                  <a:cubicBezTo>
                    <a:pt x="34" y="81"/>
                    <a:pt x="33" y="81"/>
                    <a:pt x="28" y="80"/>
                  </a:cubicBezTo>
                  <a:cubicBezTo>
                    <a:pt x="26" y="79"/>
                    <a:pt x="24" y="78"/>
                    <a:pt x="22" y="75"/>
                  </a:cubicBezTo>
                  <a:cubicBezTo>
                    <a:pt x="19" y="70"/>
                    <a:pt x="22" y="66"/>
                    <a:pt x="29" y="58"/>
                  </a:cubicBezTo>
                  <a:cubicBezTo>
                    <a:pt x="30" y="56"/>
                    <a:pt x="32" y="53"/>
                    <a:pt x="34" y="51"/>
                  </a:cubicBezTo>
                  <a:cubicBezTo>
                    <a:pt x="14" y="63"/>
                    <a:pt x="13" y="63"/>
                    <a:pt x="9" y="62"/>
                  </a:cubicBezTo>
                  <a:cubicBezTo>
                    <a:pt x="7" y="61"/>
                    <a:pt x="5" y="60"/>
                    <a:pt x="3" y="58"/>
                  </a:cubicBezTo>
                  <a:cubicBezTo>
                    <a:pt x="1" y="53"/>
                    <a:pt x="0" y="52"/>
                    <a:pt x="14" y="31"/>
                  </a:cubicBezTo>
                  <a:cubicBezTo>
                    <a:pt x="12" y="31"/>
                    <a:pt x="10" y="29"/>
                    <a:pt x="9" y="27"/>
                  </a:cubicBezTo>
                  <a:cubicBezTo>
                    <a:pt x="6" y="23"/>
                    <a:pt x="8" y="17"/>
                    <a:pt x="12" y="15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6" y="13"/>
                    <a:pt x="20" y="10"/>
                    <a:pt x="23" y="9"/>
                  </a:cubicBezTo>
                  <a:cubicBezTo>
                    <a:pt x="34" y="1"/>
                    <a:pt x="37" y="0"/>
                    <a:pt x="41" y="1"/>
                  </a:cubicBezTo>
                  <a:cubicBezTo>
                    <a:pt x="44" y="1"/>
                    <a:pt x="46" y="3"/>
                    <a:pt x="47" y="5"/>
                  </a:cubicBezTo>
                  <a:cubicBezTo>
                    <a:pt x="50" y="10"/>
                    <a:pt x="50" y="10"/>
                    <a:pt x="39" y="26"/>
                  </a:cubicBezTo>
                  <a:cubicBezTo>
                    <a:pt x="65" y="11"/>
                    <a:pt x="66" y="10"/>
                    <a:pt x="70" y="12"/>
                  </a:cubicBezTo>
                  <a:cubicBezTo>
                    <a:pt x="73" y="12"/>
                    <a:pt x="75" y="14"/>
                    <a:pt x="76" y="16"/>
                  </a:cubicBezTo>
                  <a:cubicBezTo>
                    <a:pt x="79" y="21"/>
                    <a:pt x="76" y="25"/>
                    <a:pt x="69" y="34"/>
                  </a:cubicBezTo>
                  <a:cubicBezTo>
                    <a:pt x="68" y="36"/>
                    <a:pt x="67" y="38"/>
                    <a:pt x="65" y="40"/>
                  </a:cubicBezTo>
                  <a:cubicBezTo>
                    <a:pt x="78" y="32"/>
                    <a:pt x="80" y="32"/>
                    <a:pt x="84" y="33"/>
                  </a:cubicBezTo>
                  <a:cubicBezTo>
                    <a:pt x="86" y="33"/>
                    <a:pt x="88" y="35"/>
                    <a:pt x="89" y="37"/>
                  </a:cubicBezTo>
                  <a:cubicBezTo>
                    <a:pt x="92" y="41"/>
                    <a:pt x="92" y="42"/>
                    <a:pt x="83" y="58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3" y="58"/>
                    <a:pt x="84" y="58"/>
                    <a:pt x="85" y="59"/>
                  </a:cubicBezTo>
                  <a:cubicBezTo>
                    <a:pt x="87" y="59"/>
                    <a:pt x="89" y="61"/>
                    <a:pt x="91" y="63"/>
                  </a:cubicBezTo>
                  <a:cubicBezTo>
                    <a:pt x="93" y="67"/>
                    <a:pt x="92" y="73"/>
                    <a:pt x="87" y="75"/>
                  </a:cubicBezTo>
                  <a:cubicBezTo>
                    <a:pt x="87" y="76"/>
                    <a:pt x="86" y="76"/>
                    <a:pt x="85" y="76"/>
                  </a:cubicBezTo>
                  <a:cubicBezTo>
                    <a:pt x="83" y="77"/>
                    <a:pt x="79" y="80"/>
                    <a:pt x="76" y="82"/>
                  </a:cubicBezTo>
                  <a:cubicBezTo>
                    <a:pt x="66" y="88"/>
                    <a:pt x="62" y="90"/>
                    <a:pt x="59" y="90"/>
                  </a:cubicBezTo>
                  <a:close/>
                  <a:moveTo>
                    <a:pt x="75" y="72"/>
                  </a:moveTo>
                  <a:cubicBezTo>
                    <a:pt x="76" y="74"/>
                    <a:pt x="78" y="75"/>
                    <a:pt x="79" y="76"/>
                  </a:cubicBezTo>
                  <a:cubicBezTo>
                    <a:pt x="78" y="75"/>
                    <a:pt x="76" y="74"/>
                    <a:pt x="75" y="72"/>
                  </a:cubicBezTo>
                  <a:close/>
                  <a:moveTo>
                    <a:pt x="20" y="14"/>
                  </a:moveTo>
                  <a:cubicBezTo>
                    <a:pt x="22" y="15"/>
                    <a:pt x="23" y="16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6"/>
                    <a:pt x="21" y="15"/>
                    <a:pt x="2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88">
              <a:extLst>
                <a:ext uri="{FF2B5EF4-FFF2-40B4-BE49-F238E27FC236}">
                  <a16:creationId xmlns:a16="http://schemas.microsoft.com/office/drawing/2014/main" id="{3341EEC8-4B67-4735-83C7-97E35747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451" y="1350963"/>
              <a:ext cx="196850" cy="196850"/>
            </a:xfrm>
            <a:custGeom>
              <a:avLst/>
              <a:gdLst/>
              <a:ahLst/>
              <a:cxnLst>
                <a:cxn ang="0">
                  <a:pos x="101" y="38"/>
                </a:cxn>
                <a:cxn ang="0">
                  <a:pos x="103" y="77"/>
                </a:cxn>
                <a:cxn ang="0">
                  <a:pos x="22" y="96"/>
                </a:cxn>
                <a:cxn ang="0">
                  <a:pos x="5" y="49"/>
                </a:cxn>
                <a:cxn ang="0">
                  <a:pos x="34" y="14"/>
                </a:cxn>
                <a:cxn ang="0">
                  <a:pos x="82" y="14"/>
                </a:cxn>
                <a:cxn ang="0">
                  <a:pos x="74" y="29"/>
                </a:cxn>
                <a:cxn ang="0">
                  <a:pos x="40" y="32"/>
                </a:cxn>
                <a:cxn ang="0">
                  <a:pos x="34" y="84"/>
                </a:cxn>
                <a:cxn ang="0">
                  <a:pos x="92" y="71"/>
                </a:cxn>
                <a:cxn ang="0">
                  <a:pos x="95" y="43"/>
                </a:cxn>
                <a:cxn ang="0">
                  <a:pos x="101" y="38"/>
                </a:cxn>
              </a:cxnLst>
              <a:rect l="0" t="0" r="r" b="b"/>
              <a:pathLst>
                <a:path w="118" h="118">
                  <a:moveTo>
                    <a:pt x="101" y="38"/>
                  </a:moveTo>
                  <a:cubicBezTo>
                    <a:pt x="100" y="36"/>
                    <a:pt x="118" y="53"/>
                    <a:pt x="103" y="77"/>
                  </a:cubicBezTo>
                  <a:cubicBezTo>
                    <a:pt x="91" y="97"/>
                    <a:pt x="55" y="118"/>
                    <a:pt x="22" y="96"/>
                  </a:cubicBezTo>
                  <a:cubicBezTo>
                    <a:pt x="8" y="87"/>
                    <a:pt x="0" y="66"/>
                    <a:pt x="5" y="49"/>
                  </a:cubicBezTo>
                  <a:cubicBezTo>
                    <a:pt x="10" y="32"/>
                    <a:pt x="22" y="20"/>
                    <a:pt x="34" y="14"/>
                  </a:cubicBezTo>
                  <a:cubicBezTo>
                    <a:pt x="60" y="0"/>
                    <a:pt x="82" y="12"/>
                    <a:pt x="82" y="14"/>
                  </a:cubicBezTo>
                  <a:cubicBezTo>
                    <a:pt x="89" y="25"/>
                    <a:pt x="88" y="37"/>
                    <a:pt x="74" y="29"/>
                  </a:cubicBezTo>
                  <a:cubicBezTo>
                    <a:pt x="71" y="28"/>
                    <a:pt x="57" y="22"/>
                    <a:pt x="40" y="32"/>
                  </a:cubicBezTo>
                  <a:cubicBezTo>
                    <a:pt x="23" y="42"/>
                    <a:pt x="13" y="70"/>
                    <a:pt x="34" y="84"/>
                  </a:cubicBezTo>
                  <a:cubicBezTo>
                    <a:pt x="52" y="97"/>
                    <a:pt x="82" y="85"/>
                    <a:pt x="92" y="71"/>
                  </a:cubicBezTo>
                  <a:cubicBezTo>
                    <a:pt x="104" y="56"/>
                    <a:pt x="94" y="45"/>
                    <a:pt x="95" y="43"/>
                  </a:cubicBezTo>
                  <a:cubicBezTo>
                    <a:pt x="94" y="36"/>
                    <a:pt x="92" y="28"/>
                    <a:pt x="101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89">
              <a:extLst>
                <a:ext uri="{FF2B5EF4-FFF2-40B4-BE49-F238E27FC236}">
                  <a16:creationId xmlns:a16="http://schemas.microsoft.com/office/drawing/2014/main" id="{B27A9705-5DA5-406B-B163-41E7018C8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2476" y="1558926"/>
              <a:ext cx="38100" cy="214313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9" y="120"/>
                </a:cxn>
                <a:cxn ang="0">
                  <a:pos x="1" y="119"/>
                </a:cxn>
                <a:cxn ang="0">
                  <a:pos x="10" y="6"/>
                </a:cxn>
                <a:cxn ang="0">
                  <a:pos x="18" y="6"/>
                </a:cxn>
              </a:cxnLst>
              <a:rect l="0" t="0" r="r" b="b"/>
              <a:pathLst>
                <a:path w="23" h="129">
                  <a:moveTo>
                    <a:pt x="18" y="6"/>
                  </a:moveTo>
                  <a:cubicBezTo>
                    <a:pt x="20" y="6"/>
                    <a:pt x="23" y="116"/>
                    <a:pt x="19" y="120"/>
                  </a:cubicBezTo>
                  <a:cubicBezTo>
                    <a:pt x="13" y="123"/>
                    <a:pt x="3" y="129"/>
                    <a:pt x="1" y="119"/>
                  </a:cubicBezTo>
                  <a:cubicBezTo>
                    <a:pt x="0" y="109"/>
                    <a:pt x="7" y="9"/>
                    <a:pt x="10" y="6"/>
                  </a:cubicBezTo>
                  <a:cubicBezTo>
                    <a:pt x="14" y="3"/>
                    <a:pt x="18" y="0"/>
                    <a:pt x="18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90">
              <a:extLst>
                <a:ext uri="{FF2B5EF4-FFF2-40B4-BE49-F238E27FC236}">
                  <a16:creationId xmlns:a16="http://schemas.microsoft.com/office/drawing/2014/main" id="{50052C54-972F-46AC-BE02-39B5F8703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1" y="1573213"/>
              <a:ext cx="138113" cy="222250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" y="66"/>
                </a:cxn>
                <a:cxn ang="0">
                  <a:pos x="18" y="120"/>
                </a:cxn>
                <a:cxn ang="0">
                  <a:pos x="21" y="124"/>
                </a:cxn>
                <a:cxn ang="0">
                  <a:pos x="22" y="126"/>
                </a:cxn>
                <a:cxn ang="0">
                  <a:pos x="22" y="126"/>
                </a:cxn>
                <a:cxn ang="0">
                  <a:pos x="22" y="126"/>
                </a:cxn>
                <a:cxn ang="0">
                  <a:pos x="28" y="130"/>
                </a:cxn>
                <a:cxn ang="0">
                  <a:pos x="28" y="130"/>
                </a:cxn>
                <a:cxn ang="0">
                  <a:pos x="28" y="130"/>
                </a:cxn>
                <a:cxn ang="0">
                  <a:pos x="29" y="130"/>
                </a:cxn>
                <a:cxn ang="0">
                  <a:pos x="30" y="130"/>
                </a:cxn>
                <a:cxn ang="0">
                  <a:pos x="37" y="130"/>
                </a:cxn>
                <a:cxn ang="0">
                  <a:pos x="45" y="129"/>
                </a:cxn>
                <a:cxn ang="0">
                  <a:pos x="46" y="121"/>
                </a:cxn>
                <a:cxn ang="0">
                  <a:pos x="39" y="120"/>
                </a:cxn>
                <a:cxn ang="0">
                  <a:pos x="32" y="119"/>
                </a:cxn>
                <a:cxn ang="0">
                  <a:pos x="30" y="115"/>
                </a:cxn>
                <a:cxn ang="0">
                  <a:pos x="22" y="68"/>
                </a:cxn>
                <a:cxn ang="0">
                  <a:pos x="73" y="19"/>
                </a:cxn>
                <a:cxn ang="0">
                  <a:pos x="68" y="3"/>
                </a:cxn>
              </a:cxnLst>
              <a:rect l="0" t="0" r="r" b="b"/>
              <a:pathLst>
                <a:path w="83" h="134">
                  <a:moveTo>
                    <a:pt x="68" y="3"/>
                  </a:moveTo>
                  <a:cubicBezTo>
                    <a:pt x="61" y="4"/>
                    <a:pt x="17" y="21"/>
                    <a:pt x="5" y="66"/>
                  </a:cubicBezTo>
                  <a:cubicBezTo>
                    <a:pt x="0" y="88"/>
                    <a:pt x="11" y="109"/>
                    <a:pt x="18" y="120"/>
                  </a:cubicBezTo>
                  <a:cubicBezTo>
                    <a:pt x="19" y="121"/>
                    <a:pt x="20" y="123"/>
                    <a:pt x="21" y="124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34" y="134"/>
                    <a:pt x="25" y="128"/>
                    <a:pt x="28" y="130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29" y="130"/>
                    <a:pt x="29" y="130"/>
                    <a:pt x="29" y="130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3" y="130"/>
                    <a:pt x="35" y="130"/>
                    <a:pt x="37" y="130"/>
                  </a:cubicBezTo>
                  <a:cubicBezTo>
                    <a:pt x="42" y="130"/>
                    <a:pt x="44" y="130"/>
                    <a:pt x="45" y="129"/>
                  </a:cubicBezTo>
                  <a:cubicBezTo>
                    <a:pt x="50" y="125"/>
                    <a:pt x="53" y="121"/>
                    <a:pt x="46" y="121"/>
                  </a:cubicBezTo>
                  <a:cubicBezTo>
                    <a:pt x="46" y="121"/>
                    <a:pt x="43" y="121"/>
                    <a:pt x="39" y="120"/>
                  </a:cubicBezTo>
                  <a:cubicBezTo>
                    <a:pt x="37" y="120"/>
                    <a:pt x="34" y="119"/>
                    <a:pt x="32" y="119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3" y="102"/>
                    <a:pt x="17" y="85"/>
                    <a:pt x="22" y="68"/>
                  </a:cubicBezTo>
                  <a:cubicBezTo>
                    <a:pt x="34" y="35"/>
                    <a:pt x="73" y="21"/>
                    <a:pt x="73" y="19"/>
                  </a:cubicBezTo>
                  <a:cubicBezTo>
                    <a:pt x="76" y="13"/>
                    <a:pt x="83" y="0"/>
                    <a:pt x="68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91">
              <a:extLst>
                <a:ext uri="{FF2B5EF4-FFF2-40B4-BE49-F238E27FC236}">
                  <a16:creationId xmlns:a16="http://schemas.microsoft.com/office/drawing/2014/main" id="{32C63466-077D-4F51-B75E-AF9C39966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0738" y="1587501"/>
              <a:ext cx="217488" cy="134938"/>
            </a:xfrm>
            <a:custGeom>
              <a:avLst/>
              <a:gdLst/>
              <a:ahLst/>
              <a:cxnLst>
                <a:cxn ang="0">
                  <a:pos x="125" y="72"/>
                </a:cxn>
                <a:cxn ang="0">
                  <a:pos x="120" y="68"/>
                </a:cxn>
                <a:cxn ang="0">
                  <a:pos x="114" y="64"/>
                </a:cxn>
                <a:cxn ang="0">
                  <a:pos x="111" y="61"/>
                </a:cxn>
                <a:cxn ang="0">
                  <a:pos x="102" y="61"/>
                </a:cxn>
                <a:cxn ang="0">
                  <a:pos x="56" y="61"/>
                </a:cxn>
                <a:cxn ang="0">
                  <a:pos x="17" y="12"/>
                </a:cxn>
                <a:cxn ang="0">
                  <a:pos x="0" y="14"/>
                </a:cxn>
                <a:cxn ang="0">
                  <a:pos x="8" y="44"/>
                </a:cxn>
                <a:cxn ang="0">
                  <a:pos x="53" y="78"/>
                </a:cxn>
                <a:cxn ang="0">
                  <a:pos x="106" y="73"/>
                </a:cxn>
                <a:cxn ang="0">
                  <a:pos x="107" y="72"/>
                </a:cxn>
                <a:cxn ang="0">
                  <a:pos x="107" y="72"/>
                </a:cxn>
                <a:cxn ang="0">
                  <a:pos x="113" y="76"/>
                </a:cxn>
                <a:cxn ang="0">
                  <a:pos x="120" y="79"/>
                </a:cxn>
                <a:cxn ang="0">
                  <a:pos x="125" y="72"/>
                </a:cxn>
              </a:cxnLst>
              <a:rect l="0" t="0" r="r" b="b"/>
              <a:pathLst>
                <a:path w="131" h="81">
                  <a:moveTo>
                    <a:pt x="125" y="72"/>
                  </a:moveTo>
                  <a:cubicBezTo>
                    <a:pt x="125" y="72"/>
                    <a:pt x="123" y="71"/>
                    <a:pt x="120" y="68"/>
                  </a:cubicBezTo>
                  <a:cubicBezTo>
                    <a:pt x="118" y="67"/>
                    <a:pt x="116" y="65"/>
                    <a:pt x="114" y="64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99" y="59"/>
                    <a:pt x="105" y="61"/>
                    <a:pt x="102" y="61"/>
                  </a:cubicBezTo>
                  <a:cubicBezTo>
                    <a:pt x="90" y="65"/>
                    <a:pt x="72" y="65"/>
                    <a:pt x="56" y="61"/>
                  </a:cubicBezTo>
                  <a:cubicBezTo>
                    <a:pt x="21" y="53"/>
                    <a:pt x="20" y="13"/>
                    <a:pt x="17" y="12"/>
                  </a:cubicBezTo>
                  <a:cubicBezTo>
                    <a:pt x="11" y="8"/>
                    <a:pt x="0" y="0"/>
                    <a:pt x="0" y="14"/>
                  </a:cubicBezTo>
                  <a:cubicBezTo>
                    <a:pt x="0" y="18"/>
                    <a:pt x="1" y="29"/>
                    <a:pt x="8" y="44"/>
                  </a:cubicBezTo>
                  <a:cubicBezTo>
                    <a:pt x="15" y="60"/>
                    <a:pt x="33" y="75"/>
                    <a:pt x="53" y="78"/>
                  </a:cubicBezTo>
                  <a:cubicBezTo>
                    <a:pt x="73" y="81"/>
                    <a:pt x="91" y="79"/>
                    <a:pt x="106" y="73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9" y="74"/>
                    <a:pt x="111" y="75"/>
                    <a:pt x="113" y="76"/>
                  </a:cubicBezTo>
                  <a:cubicBezTo>
                    <a:pt x="117" y="78"/>
                    <a:pt x="119" y="79"/>
                    <a:pt x="120" y="79"/>
                  </a:cubicBezTo>
                  <a:cubicBezTo>
                    <a:pt x="126" y="78"/>
                    <a:pt x="131" y="77"/>
                    <a:pt x="125" y="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id="{E3EBA4B3-D813-44E2-9E82-D83998D8B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1051" y="1797051"/>
              <a:ext cx="147638" cy="314325"/>
            </a:xfrm>
            <a:custGeom>
              <a:avLst/>
              <a:gdLst/>
              <a:ahLst/>
              <a:cxnLst>
                <a:cxn ang="0">
                  <a:pos x="79" y="173"/>
                </a:cxn>
                <a:cxn ang="0">
                  <a:pos x="47" y="169"/>
                </a:cxn>
                <a:cxn ang="0">
                  <a:pos x="37" y="169"/>
                </a:cxn>
                <a:cxn ang="0">
                  <a:pos x="37" y="166"/>
                </a:cxn>
                <a:cxn ang="0">
                  <a:pos x="37" y="157"/>
                </a:cxn>
                <a:cxn ang="0">
                  <a:pos x="40" y="118"/>
                </a:cxn>
                <a:cxn ang="0">
                  <a:pos x="40" y="42"/>
                </a:cxn>
                <a:cxn ang="0">
                  <a:pos x="23" y="4"/>
                </a:cxn>
                <a:cxn ang="0">
                  <a:pos x="9" y="15"/>
                </a:cxn>
                <a:cxn ang="0">
                  <a:pos x="21" y="49"/>
                </a:cxn>
                <a:cxn ang="0">
                  <a:pos x="23" y="119"/>
                </a:cxn>
                <a:cxn ang="0">
                  <a:pos x="22" y="157"/>
                </a:cxn>
                <a:cxn ang="0">
                  <a:pos x="23" y="175"/>
                </a:cxn>
                <a:cxn ang="0">
                  <a:pos x="23" y="175"/>
                </a:cxn>
                <a:cxn ang="0">
                  <a:pos x="23" y="175"/>
                </a:cxn>
                <a:cxn ang="0">
                  <a:pos x="23" y="176"/>
                </a:cxn>
                <a:cxn ang="0">
                  <a:pos x="33" y="183"/>
                </a:cxn>
                <a:cxn ang="0">
                  <a:pos x="33" y="183"/>
                </a:cxn>
                <a:cxn ang="0">
                  <a:pos x="34" y="182"/>
                </a:cxn>
                <a:cxn ang="0">
                  <a:pos x="36" y="182"/>
                </a:cxn>
                <a:cxn ang="0">
                  <a:pos x="39" y="182"/>
                </a:cxn>
                <a:cxn ang="0">
                  <a:pos x="45" y="181"/>
                </a:cxn>
                <a:cxn ang="0">
                  <a:pos x="80" y="181"/>
                </a:cxn>
                <a:cxn ang="0">
                  <a:pos x="79" y="173"/>
                </a:cxn>
              </a:cxnLst>
              <a:rect l="0" t="0" r="r" b="b"/>
              <a:pathLst>
                <a:path w="89" h="189">
                  <a:moveTo>
                    <a:pt x="79" y="173"/>
                  </a:moveTo>
                  <a:cubicBezTo>
                    <a:pt x="79" y="173"/>
                    <a:pt x="68" y="173"/>
                    <a:pt x="47" y="169"/>
                  </a:cubicBezTo>
                  <a:cubicBezTo>
                    <a:pt x="44" y="169"/>
                    <a:pt x="41" y="168"/>
                    <a:pt x="37" y="169"/>
                  </a:cubicBezTo>
                  <a:cubicBezTo>
                    <a:pt x="37" y="166"/>
                    <a:pt x="37" y="166"/>
                    <a:pt x="37" y="166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8" y="145"/>
                    <a:pt x="39" y="132"/>
                    <a:pt x="40" y="118"/>
                  </a:cubicBezTo>
                  <a:cubicBezTo>
                    <a:pt x="43" y="92"/>
                    <a:pt x="44" y="64"/>
                    <a:pt x="40" y="42"/>
                  </a:cubicBezTo>
                  <a:cubicBezTo>
                    <a:pt x="36" y="20"/>
                    <a:pt x="25" y="5"/>
                    <a:pt x="23" y="4"/>
                  </a:cubicBezTo>
                  <a:cubicBezTo>
                    <a:pt x="12" y="0"/>
                    <a:pt x="0" y="4"/>
                    <a:pt x="9" y="15"/>
                  </a:cubicBezTo>
                  <a:cubicBezTo>
                    <a:pt x="11" y="18"/>
                    <a:pt x="18" y="29"/>
                    <a:pt x="21" y="49"/>
                  </a:cubicBezTo>
                  <a:cubicBezTo>
                    <a:pt x="25" y="68"/>
                    <a:pt x="24" y="94"/>
                    <a:pt x="23" y="119"/>
                  </a:cubicBezTo>
                  <a:cubicBezTo>
                    <a:pt x="23" y="132"/>
                    <a:pt x="22" y="145"/>
                    <a:pt x="22" y="157"/>
                  </a:cubicBezTo>
                  <a:cubicBezTo>
                    <a:pt x="22" y="163"/>
                    <a:pt x="22" y="169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1" y="174"/>
                    <a:pt x="41" y="189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1" y="182"/>
                    <a:pt x="43" y="181"/>
                    <a:pt x="45" y="181"/>
                  </a:cubicBezTo>
                  <a:cubicBezTo>
                    <a:pt x="63" y="183"/>
                    <a:pt x="79" y="183"/>
                    <a:pt x="80" y="181"/>
                  </a:cubicBezTo>
                  <a:cubicBezTo>
                    <a:pt x="87" y="175"/>
                    <a:pt x="89" y="171"/>
                    <a:pt x="79" y="1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 93">
              <a:extLst>
                <a:ext uri="{FF2B5EF4-FFF2-40B4-BE49-F238E27FC236}">
                  <a16:creationId xmlns:a16="http://schemas.microsoft.com/office/drawing/2014/main" id="{47BE6698-9D4D-4BE5-BFE6-7D4071786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826" y="1789113"/>
              <a:ext cx="119063" cy="322263"/>
            </a:xfrm>
            <a:custGeom>
              <a:avLst/>
              <a:gdLst/>
              <a:ahLst/>
              <a:cxnLst>
                <a:cxn ang="0">
                  <a:pos x="56" y="14"/>
                </a:cxn>
                <a:cxn ang="0">
                  <a:pos x="39" y="53"/>
                </a:cxn>
                <a:cxn ang="0">
                  <a:pos x="37" y="124"/>
                </a:cxn>
                <a:cxn ang="0">
                  <a:pos x="40" y="159"/>
                </a:cxn>
                <a:cxn ang="0">
                  <a:pos x="41" y="175"/>
                </a:cxn>
                <a:cxn ang="0">
                  <a:pos x="41" y="176"/>
                </a:cxn>
                <a:cxn ang="0">
                  <a:pos x="11" y="179"/>
                </a:cxn>
                <a:cxn ang="0">
                  <a:pos x="11" y="187"/>
                </a:cxn>
                <a:cxn ang="0">
                  <a:pos x="42" y="188"/>
                </a:cxn>
                <a:cxn ang="0">
                  <a:pos x="45" y="189"/>
                </a:cxn>
                <a:cxn ang="0">
                  <a:pos x="47" y="189"/>
                </a:cxn>
                <a:cxn ang="0">
                  <a:pos x="48" y="189"/>
                </a:cxn>
                <a:cxn ang="0">
                  <a:pos x="49" y="189"/>
                </a:cxn>
                <a:cxn ang="0">
                  <a:pos x="49" y="189"/>
                </a:cxn>
                <a:cxn ang="0">
                  <a:pos x="54" y="184"/>
                </a:cxn>
                <a:cxn ang="0">
                  <a:pos x="54" y="184"/>
                </a:cxn>
                <a:cxn ang="0">
                  <a:pos x="54" y="183"/>
                </a:cxn>
                <a:cxn ang="0">
                  <a:pos x="55" y="175"/>
                </a:cxn>
                <a:cxn ang="0">
                  <a:pos x="55" y="158"/>
                </a:cxn>
                <a:cxn ang="0">
                  <a:pos x="54" y="121"/>
                </a:cxn>
                <a:cxn ang="0">
                  <a:pos x="58" y="53"/>
                </a:cxn>
                <a:cxn ang="0">
                  <a:pos x="69" y="25"/>
                </a:cxn>
                <a:cxn ang="0">
                  <a:pos x="56" y="14"/>
                </a:cxn>
              </a:cxnLst>
              <a:rect l="0" t="0" r="r" b="b"/>
              <a:pathLst>
                <a:path w="72" h="194">
                  <a:moveTo>
                    <a:pt x="56" y="14"/>
                  </a:moveTo>
                  <a:cubicBezTo>
                    <a:pt x="52" y="17"/>
                    <a:pt x="42" y="32"/>
                    <a:pt x="39" y="53"/>
                  </a:cubicBezTo>
                  <a:cubicBezTo>
                    <a:pt x="35" y="74"/>
                    <a:pt x="36" y="99"/>
                    <a:pt x="37" y="124"/>
                  </a:cubicBezTo>
                  <a:cubicBezTo>
                    <a:pt x="38" y="136"/>
                    <a:pt x="39" y="148"/>
                    <a:pt x="40" y="159"/>
                  </a:cubicBezTo>
                  <a:cubicBezTo>
                    <a:pt x="41" y="164"/>
                    <a:pt x="41" y="170"/>
                    <a:pt x="41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24" y="177"/>
                    <a:pt x="12" y="178"/>
                    <a:pt x="11" y="179"/>
                  </a:cubicBezTo>
                  <a:cubicBezTo>
                    <a:pt x="5" y="183"/>
                    <a:pt x="0" y="187"/>
                    <a:pt x="11" y="187"/>
                  </a:cubicBezTo>
                  <a:cubicBezTo>
                    <a:pt x="11" y="187"/>
                    <a:pt x="23" y="188"/>
                    <a:pt x="42" y="188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1" y="186"/>
                    <a:pt x="44" y="194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54" y="183"/>
                    <a:pt x="54" y="183"/>
                    <a:pt x="54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55" y="170"/>
                    <a:pt x="55" y="164"/>
                    <a:pt x="55" y="158"/>
                  </a:cubicBezTo>
                  <a:cubicBezTo>
                    <a:pt x="55" y="146"/>
                    <a:pt x="55" y="134"/>
                    <a:pt x="54" y="121"/>
                  </a:cubicBezTo>
                  <a:cubicBezTo>
                    <a:pt x="54" y="96"/>
                    <a:pt x="54" y="71"/>
                    <a:pt x="58" y="53"/>
                  </a:cubicBezTo>
                  <a:cubicBezTo>
                    <a:pt x="62" y="35"/>
                    <a:pt x="69" y="27"/>
                    <a:pt x="69" y="25"/>
                  </a:cubicBezTo>
                  <a:cubicBezTo>
                    <a:pt x="68" y="18"/>
                    <a:pt x="72" y="0"/>
                    <a:pt x="56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id="{84F49A6C-A041-417E-B91F-7AD12EEE6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188" y="1601788"/>
              <a:ext cx="138113" cy="138113"/>
            </a:xfrm>
            <a:custGeom>
              <a:avLst/>
              <a:gdLst/>
              <a:ahLst/>
              <a:cxnLst>
                <a:cxn ang="0">
                  <a:pos x="67" y="83"/>
                </a:cxn>
                <a:cxn ang="0">
                  <a:pos x="66" y="83"/>
                </a:cxn>
                <a:cxn ang="0">
                  <a:pos x="62" y="80"/>
                </a:cxn>
                <a:cxn ang="0">
                  <a:pos x="63" y="73"/>
                </a:cxn>
                <a:cxn ang="0">
                  <a:pos x="56" y="74"/>
                </a:cxn>
                <a:cxn ang="0">
                  <a:pos x="52" y="71"/>
                </a:cxn>
                <a:cxn ang="0">
                  <a:pos x="54" y="60"/>
                </a:cxn>
                <a:cxn ang="0">
                  <a:pos x="47" y="62"/>
                </a:cxn>
                <a:cxn ang="0">
                  <a:pos x="43" y="59"/>
                </a:cxn>
                <a:cxn ang="0">
                  <a:pos x="44" y="50"/>
                </a:cxn>
                <a:cxn ang="0">
                  <a:pos x="44" y="50"/>
                </a:cxn>
                <a:cxn ang="0">
                  <a:pos x="20" y="62"/>
                </a:cxn>
                <a:cxn ang="0">
                  <a:pos x="16" y="59"/>
                </a:cxn>
                <a:cxn ang="0">
                  <a:pos x="23" y="44"/>
                </a:cxn>
                <a:cxn ang="0">
                  <a:pos x="21" y="42"/>
                </a:cxn>
                <a:cxn ang="0">
                  <a:pos x="19" y="32"/>
                </a:cxn>
                <a:cxn ang="0">
                  <a:pos x="5" y="37"/>
                </a:cxn>
                <a:cxn ang="0">
                  <a:pos x="2" y="34"/>
                </a:cxn>
                <a:cxn ang="0">
                  <a:pos x="11" y="13"/>
                </a:cxn>
                <a:cxn ang="0">
                  <a:pos x="13" y="9"/>
                </a:cxn>
                <a:cxn ang="0">
                  <a:pos x="11" y="6"/>
                </a:cxn>
                <a:cxn ang="0">
                  <a:pos x="14" y="4"/>
                </a:cxn>
                <a:cxn ang="0">
                  <a:pos x="23" y="1"/>
                </a:cxn>
                <a:cxn ang="0">
                  <a:pos x="27" y="4"/>
                </a:cxn>
                <a:cxn ang="0">
                  <a:pos x="22" y="17"/>
                </a:cxn>
                <a:cxn ang="0">
                  <a:pos x="24" y="17"/>
                </a:cxn>
                <a:cxn ang="0">
                  <a:pos x="28" y="20"/>
                </a:cxn>
                <a:cxn ang="0">
                  <a:pos x="30" y="29"/>
                </a:cxn>
                <a:cxn ang="0">
                  <a:pos x="30" y="30"/>
                </a:cxn>
                <a:cxn ang="0">
                  <a:pos x="41" y="26"/>
                </a:cxn>
                <a:cxn ang="0">
                  <a:pos x="44" y="29"/>
                </a:cxn>
                <a:cxn ang="0">
                  <a:pos x="42" y="38"/>
                </a:cxn>
                <a:cxn ang="0">
                  <a:pos x="55" y="32"/>
                </a:cxn>
                <a:cxn ang="0">
                  <a:pos x="59" y="35"/>
                </a:cxn>
                <a:cxn ang="0">
                  <a:pos x="58" y="43"/>
                </a:cxn>
                <a:cxn ang="0">
                  <a:pos x="67" y="41"/>
                </a:cxn>
                <a:cxn ang="0">
                  <a:pos x="71" y="44"/>
                </a:cxn>
                <a:cxn ang="0">
                  <a:pos x="69" y="55"/>
                </a:cxn>
                <a:cxn ang="0">
                  <a:pos x="69" y="55"/>
                </a:cxn>
                <a:cxn ang="0">
                  <a:pos x="78" y="52"/>
                </a:cxn>
                <a:cxn ang="0">
                  <a:pos x="82" y="55"/>
                </a:cxn>
                <a:cxn ang="0">
                  <a:pos x="80" y="64"/>
                </a:cxn>
                <a:cxn ang="0">
                  <a:pos x="75" y="73"/>
                </a:cxn>
                <a:cxn ang="0">
                  <a:pos x="73" y="81"/>
                </a:cxn>
                <a:cxn ang="0">
                  <a:pos x="72" y="81"/>
                </a:cxn>
                <a:cxn ang="0">
                  <a:pos x="67" y="83"/>
                </a:cxn>
              </a:cxnLst>
              <a:rect l="0" t="0" r="r" b="b"/>
              <a:pathLst>
                <a:path w="83" h="83">
                  <a:moveTo>
                    <a:pt x="67" y="83"/>
                  </a:moveTo>
                  <a:cubicBezTo>
                    <a:pt x="67" y="83"/>
                    <a:pt x="67" y="83"/>
                    <a:pt x="66" y="83"/>
                  </a:cubicBezTo>
                  <a:cubicBezTo>
                    <a:pt x="65" y="83"/>
                    <a:pt x="63" y="81"/>
                    <a:pt x="62" y="80"/>
                  </a:cubicBezTo>
                  <a:cubicBezTo>
                    <a:pt x="61" y="78"/>
                    <a:pt x="61" y="77"/>
                    <a:pt x="63" y="73"/>
                  </a:cubicBezTo>
                  <a:cubicBezTo>
                    <a:pt x="59" y="74"/>
                    <a:pt x="58" y="75"/>
                    <a:pt x="56" y="74"/>
                  </a:cubicBezTo>
                  <a:cubicBezTo>
                    <a:pt x="54" y="74"/>
                    <a:pt x="53" y="73"/>
                    <a:pt x="52" y="71"/>
                  </a:cubicBezTo>
                  <a:cubicBezTo>
                    <a:pt x="51" y="69"/>
                    <a:pt x="50" y="69"/>
                    <a:pt x="54" y="60"/>
                  </a:cubicBezTo>
                  <a:cubicBezTo>
                    <a:pt x="51" y="62"/>
                    <a:pt x="49" y="63"/>
                    <a:pt x="47" y="62"/>
                  </a:cubicBezTo>
                  <a:cubicBezTo>
                    <a:pt x="45" y="62"/>
                    <a:pt x="44" y="61"/>
                    <a:pt x="43" y="59"/>
                  </a:cubicBezTo>
                  <a:cubicBezTo>
                    <a:pt x="42" y="57"/>
                    <a:pt x="42" y="57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23" y="62"/>
                    <a:pt x="23" y="62"/>
                    <a:pt x="20" y="62"/>
                  </a:cubicBezTo>
                  <a:cubicBezTo>
                    <a:pt x="18" y="61"/>
                    <a:pt x="17" y="60"/>
                    <a:pt x="16" y="59"/>
                  </a:cubicBezTo>
                  <a:cubicBezTo>
                    <a:pt x="14" y="55"/>
                    <a:pt x="14" y="55"/>
                    <a:pt x="23" y="44"/>
                  </a:cubicBezTo>
                  <a:cubicBezTo>
                    <a:pt x="22" y="43"/>
                    <a:pt x="22" y="42"/>
                    <a:pt x="21" y="42"/>
                  </a:cubicBezTo>
                  <a:cubicBezTo>
                    <a:pt x="21" y="41"/>
                    <a:pt x="20" y="41"/>
                    <a:pt x="19" y="32"/>
                  </a:cubicBezTo>
                  <a:cubicBezTo>
                    <a:pt x="10" y="37"/>
                    <a:pt x="8" y="38"/>
                    <a:pt x="5" y="37"/>
                  </a:cubicBezTo>
                  <a:cubicBezTo>
                    <a:pt x="4" y="37"/>
                    <a:pt x="2" y="36"/>
                    <a:pt x="2" y="34"/>
                  </a:cubicBezTo>
                  <a:cubicBezTo>
                    <a:pt x="0" y="31"/>
                    <a:pt x="0" y="30"/>
                    <a:pt x="11" y="13"/>
                  </a:cubicBezTo>
                  <a:cubicBezTo>
                    <a:pt x="11" y="12"/>
                    <a:pt x="12" y="11"/>
                    <a:pt x="13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20" y="1"/>
                    <a:pt x="21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7"/>
                    <a:pt x="28" y="7"/>
                    <a:pt x="22" y="17"/>
                  </a:cubicBezTo>
                  <a:cubicBezTo>
                    <a:pt x="23" y="17"/>
                    <a:pt x="24" y="17"/>
                    <a:pt x="24" y="17"/>
                  </a:cubicBezTo>
                  <a:cubicBezTo>
                    <a:pt x="26" y="17"/>
                    <a:pt x="27" y="18"/>
                    <a:pt x="28" y="20"/>
                  </a:cubicBezTo>
                  <a:cubicBezTo>
                    <a:pt x="28" y="21"/>
                    <a:pt x="28" y="21"/>
                    <a:pt x="30" y="29"/>
                  </a:cubicBezTo>
                  <a:cubicBezTo>
                    <a:pt x="30" y="29"/>
                    <a:pt x="30" y="30"/>
                    <a:pt x="30" y="30"/>
                  </a:cubicBezTo>
                  <a:cubicBezTo>
                    <a:pt x="36" y="26"/>
                    <a:pt x="38" y="25"/>
                    <a:pt x="41" y="26"/>
                  </a:cubicBezTo>
                  <a:cubicBezTo>
                    <a:pt x="42" y="26"/>
                    <a:pt x="43" y="27"/>
                    <a:pt x="44" y="29"/>
                  </a:cubicBezTo>
                  <a:cubicBezTo>
                    <a:pt x="46" y="31"/>
                    <a:pt x="46" y="32"/>
                    <a:pt x="42" y="38"/>
                  </a:cubicBezTo>
                  <a:cubicBezTo>
                    <a:pt x="53" y="32"/>
                    <a:pt x="53" y="32"/>
                    <a:pt x="55" y="32"/>
                  </a:cubicBezTo>
                  <a:cubicBezTo>
                    <a:pt x="57" y="33"/>
                    <a:pt x="58" y="34"/>
                    <a:pt x="59" y="35"/>
                  </a:cubicBezTo>
                  <a:cubicBezTo>
                    <a:pt x="60" y="37"/>
                    <a:pt x="60" y="38"/>
                    <a:pt x="58" y="43"/>
                  </a:cubicBezTo>
                  <a:cubicBezTo>
                    <a:pt x="63" y="41"/>
                    <a:pt x="65" y="40"/>
                    <a:pt x="67" y="41"/>
                  </a:cubicBezTo>
                  <a:cubicBezTo>
                    <a:pt x="69" y="41"/>
                    <a:pt x="70" y="42"/>
                    <a:pt x="71" y="44"/>
                  </a:cubicBezTo>
                  <a:cubicBezTo>
                    <a:pt x="73" y="46"/>
                    <a:pt x="72" y="47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74" y="52"/>
                    <a:pt x="76" y="51"/>
                    <a:pt x="78" y="52"/>
                  </a:cubicBezTo>
                  <a:cubicBezTo>
                    <a:pt x="80" y="52"/>
                    <a:pt x="81" y="53"/>
                    <a:pt x="82" y="55"/>
                  </a:cubicBezTo>
                  <a:cubicBezTo>
                    <a:pt x="83" y="57"/>
                    <a:pt x="83" y="59"/>
                    <a:pt x="80" y="64"/>
                  </a:cubicBezTo>
                  <a:cubicBezTo>
                    <a:pt x="79" y="66"/>
                    <a:pt x="77" y="70"/>
                    <a:pt x="75" y="73"/>
                  </a:cubicBezTo>
                  <a:cubicBezTo>
                    <a:pt x="77" y="76"/>
                    <a:pt x="75" y="79"/>
                    <a:pt x="73" y="81"/>
                  </a:cubicBezTo>
                  <a:cubicBezTo>
                    <a:pt x="73" y="81"/>
                    <a:pt x="72" y="81"/>
                    <a:pt x="72" y="81"/>
                  </a:cubicBezTo>
                  <a:cubicBezTo>
                    <a:pt x="71" y="82"/>
                    <a:pt x="70" y="83"/>
                    <a:pt x="67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95">
              <a:extLst>
                <a:ext uri="{FF2B5EF4-FFF2-40B4-BE49-F238E27FC236}">
                  <a16:creationId xmlns:a16="http://schemas.microsoft.com/office/drawing/2014/main" id="{A6BC28ED-85FE-4587-9AAD-A5C5E8A2B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976" y="1487488"/>
              <a:ext cx="225425" cy="395288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90" y="1"/>
                </a:cxn>
                <a:cxn ang="0">
                  <a:pos x="46" y="15"/>
                </a:cxn>
                <a:cxn ang="0">
                  <a:pos x="39" y="63"/>
                </a:cxn>
                <a:cxn ang="0">
                  <a:pos x="34" y="66"/>
                </a:cxn>
                <a:cxn ang="0">
                  <a:pos x="20" y="83"/>
                </a:cxn>
                <a:cxn ang="0">
                  <a:pos x="24" y="126"/>
                </a:cxn>
                <a:cxn ang="0">
                  <a:pos x="97" y="182"/>
                </a:cxn>
                <a:cxn ang="0">
                  <a:pos x="90" y="215"/>
                </a:cxn>
                <a:cxn ang="0">
                  <a:pos x="55" y="222"/>
                </a:cxn>
                <a:cxn ang="0">
                  <a:pos x="17" y="210"/>
                </a:cxn>
                <a:cxn ang="0">
                  <a:pos x="11" y="216"/>
                </a:cxn>
                <a:cxn ang="0">
                  <a:pos x="52" y="235"/>
                </a:cxn>
                <a:cxn ang="0">
                  <a:pos x="99" y="227"/>
                </a:cxn>
                <a:cxn ang="0">
                  <a:pos x="111" y="172"/>
                </a:cxn>
                <a:cxn ang="0">
                  <a:pos x="108" y="168"/>
                </a:cxn>
                <a:cxn ang="0">
                  <a:pos x="111" y="167"/>
                </a:cxn>
                <a:cxn ang="0">
                  <a:pos x="131" y="118"/>
                </a:cxn>
                <a:cxn ang="0">
                  <a:pos x="57" y="59"/>
                </a:cxn>
                <a:cxn ang="0">
                  <a:pos x="57" y="25"/>
                </a:cxn>
                <a:cxn ang="0">
                  <a:pos x="90" y="14"/>
                </a:cxn>
                <a:cxn ang="0">
                  <a:pos x="126" y="26"/>
                </a:cxn>
                <a:cxn ang="0">
                  <a:pos x="130" y="19"/>
                </a:cxn>
                <a:cxn ang="0">
                  <a:pos x="83" y="96"/>
                </a:cxn>
                <a:cxn ang="0">
                  <a:pos x="111" y="121"/>
                </a:cxn>
                <a:cxn ang="0">
                  <a:pos x="99" y="155"/>
                </a:cxn>
                <a:cxn ang="0">
                  <a:pos x="97" y="156"/>
                </a:cxn>
                <a:cxn ang="0">
                  <a:pos x="37" y="111"/>
                </a:cxn>
                <a:cxn ang="0">
                  <a:pos x="45" y="79"/>
                </a:cxn>
                <a:cxn ang="0">
                  <a:pos x="47" y="73"/>
                </a:cxn>
                <a:cxn ang="0">
                  <a:pos x="83" y="96"/>
                </a:cxn>
              </a:cxnLst>
              <a:rect l="0" t="0" r="r" b="b"/>
              <a:pathLst>
                <a:path w="136" h="238">
                  <a:moveTo>
                    <a:pt x="130" y="19"/>
                  </a:moveTo>
                  <a:cubicBezTo>
                    <a:pt x="129" y="18"/>
                    <a:pt x="116" y="4"/>
                    <a:pt x="90" y="1"/>
                  </a:cubicBezTo>
                  <a:cubicBezTo>
                    <a:pt x="78" y="0"/>
                    <a:pt x="59" y="1"/>
                    <a:pt x="46" y="15"/>
                  </a:cubicBezTo>
                  <a:cubicBezTo>
                    <a:pt x="35" y="25"/>
                    <a:pt x="30" y="47"/>
                    <a:pt x="39" y="63"/>
                  </a:cubicBezTo>
                  <a:cubicBezTo>
                    <a:pt x="37" y="64"/>
                    <a:pt x="36" y="65"/>
                    <a:pt x="34" y="66"/>
                  </a:cubicBezTo>
                  <a:cubicBezTo>
                    <a:pt x="31" y="68"/>
                    <a:pt x="25" y="73"/>
                    <a:pt x="20" y="83"/>
                  </a:cubicBezTo>
                  <a:cubicBezTo>
                    <a:pt x="15" y="93"/>
                    <a:pt x="13" y="111"/>
                    <a:pt x="24" y="126"/>
                  </a:cubicBezTo>
                  <a:cubicBezTo>
                    <a:pt x="45" y="151"/>
                    <a:pt x="83" y="159"/>
                    <a:pt x="97" y="182"/>
                  </a:cubicBezTo>
                  <a:cubicBezTo>
                    <a:pt x="103" y="192"/>
                    <a:pt x="99" y="209"/>
                    <a:pt x="90" y="215"/>
                  </a:cubicBezTo>
                  <a:cubicBezTo>
                    <a:pt x="81" y="222"/>
                    <a:pt x="65" y="223"/>
                    <a:pt x="55" y="222"/>
                  </a:cubicBezTo>
                  <a:cubicBezTo>
                    <a:pt x="32" y="221"/>
                    <a:pt x="18" y="210"/>
                    <a:pt x="17" y="210"/>
                  </a:cubicBezTo>
                  <a:cubicBezTo>
                    <a:pt x="8" y="208"/>
                    <a:pt x="0" y="205"/>
                    <a:pt x="11" y="216"/>
                  </a:cubicBezTo>
                  <a:cubicBezTo>
                    <a:pt x="11" y="216"/>
                    <a:pt x="24" y="230"/>
                    <a:pt x="52" y="235"/>
                  </a:cubicBezTo>
                  <a:cubicBezTo>
                    <a:pt x="66" y="236"/>
                    <a:pt x="82" y="238"/>
                    <a:pt x="99" y="227"/>
                  </a:cubicBezTo>
                  <a:cubicBezTo>
                    <a:pt x="115" y="215"/>
                    <a:pt x="121" y="192"/>
                    <a:pt x="111" y="172"/>
                  </a:cubicBezTo>
                  <a:cubicBezTo>
                    <a:pt x="110" y="170"/>
                    <a:pt x="109" y="169"/>
                    <a:pt x="108" y="168"/>
                  </a:cubicBezTo>
                  <a:cubicBezTo>
                    <a:pt x="109" y="167"/>
                    <a:pt x="110" y="167"/>
                    <a:pt x="111" y="167"/>
                  </a:cubicBezTo>
                  <a:cubicBezTo>
                    <a:pt x="112" y="166"/>
                    <a:pt x="135" y="153"/>
                    <a:pt x="131" y="118"/>
                  </a:cubicBezTo>
                  <a:cubicBezTo>
                    <a:pt x="115" y="85"/>
                    <a:pt x="79" y="76"/>
                    <a:pt x="57" y="59"/>
                  </a:cubicBezTo>
                  <a:cubicBezTo>
                    <a:pt x="47" y="49"/>
                    <a:pt x="48" y="36"/>
                    <a:pt x="57" y="25"/>
                  </a:cubicBezTo>
                  <a:cubicBezTo>
                    <a:pt x="65" y="15"/>
                    <a:pt x="78" y="13"/>
                    <a:pt x="90" y="14"/>
                  </a:cubicBezTo>
                  <a:cubicBezTo>
                    <a:pt x="112" y="15"/>
                    <a:pt x="126" y="27"/>
                    <a:pt x="126" y="26"/>
                  </a:cubicBezTo>
                  <a:cubicBezTo>
                    <a:pt x="136" y="33"/>
                    <a:pt x="134" y="27"/>
                    <a:pt x="130" y="19"/>
                  </a:cubicBezTo>
                  <a:close/>
                  <a:moveTo>
                    <a:pt x="83" y="96"/>
                  </a:moveTo>
                  <a:cubicBezTo>
                    <a:pt x="95" y="104"/>
                    <a:pt x="107" y="113"/>
                    <a:pt x="111" y="121"/>
                  </a:cubicBezTo>
                  <a:cubicBezTo>
                    <a:pt x="116" y="136"/>
                    <a:pt x="102" y="152"/>
                    <a:pt x="99" y="155"/>
                  </a:cubicBezTo>
                  <a:cubicBezTo>
                    <a:pt x="98" y="155"/>
                    <a:pt x="98" y="156"/>
                    <a:pt x="97" y="156"/>
                  </a:cubicBezTo>
                  <a:cubicBezTo>
                    <a:pt x="74" y="135"/>
                    <a:pt x="45" y="127"/>
                    <a:pt x="37" y="111"/>
                  </a:cubicBezTo>
                  <a:cubicBezTo>
                    <a:pt x="29" y="93"/>
                    <a:pt x="45" y="81"/>
                    <a:pt x="45" y="79"/>
                  </a:cubicBezTo>
                  <a:cubicBezTo>
                    <a:pt x="46" y="77"/>
                    <a:pt x="46" y="75"/>
                    <a:pt x="47" y="73"/>
                  </a:cubicBezTo>
                  <a:cubicBezTo>
                    <a:pt x="61" y="85"/>
                    <a:pt x="72" y="88"/>
                    <a:pt x="83" y="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" name="Grupa 245">
            <a:extLst>
              <a:ext uri="{FF2B5EF4-FFF2-40B4-BE49-F238E27FC236}">
                <a16:creationId xmlns:a16="http://schemas.microsoft.com/office/drawing/2014/main" id="{725A27F9-31D1-4F0C-ACE2-8EFA17E9EEDE}"/>
              </a:ext>
            </a:extLst>
          </p:cNvPr>
          <p:cNvGrpSpPr/>
          <p:nvPr/>
        </p:nvGrpSpPr>
        <p:grpSpPr>
          <a:xfrm>
            <a:off x="10198549" y="7821143"/>
            <a:ext cx="528383" cy="1278267"/>
            <a:chOff x="6124576" y="3898901"/>
            <a:chExt cx="314325" cy="760413"/>
          </a:xfrm>
          <a:solidFill>
            <a:schemeClr val="bg1"/>
          </a:solidFill>
        </p:grpSpPr>
        <p:sp>
          <p:nvSpPr>
            <p:cNvPr id="75" name="Freeform 105">
              <a:extLst>
                <a:ext uri="{FF2B5EF4-FFF2-40B4-BE49-F238E27FC236}">
                  <a16:creationId xmlns:a16="http://schemas.microsoft.com/office/drawing/2014/main" id="{72E53E84-D35D-49AC-A44F-9FF018409C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0776" y="3916363"/>
              <a:ext cx="155575" cy="150813"/>
            </a:xfrm>
            <a:custGeom>
              <a:avLst/>
              <a:gdLst/>
              <a:ahLst/>
              <a:cxnLst>
                <a:cxn ang="0">
                  <a:pos x="58" y="91"/>
                </a:cxn>
                <a:cxn ang="0">
                  <a:pos x="56" y="91"/>
                </a:cxn>
                <a:cxn ang="0">
                  <a:pos x="50" y="86"/>
                </a:cxn>
                <a:cxn ang="0">
                  <a:pos x="57" y="65"/>
                </a:cxn>
                <a:cxn ang="0">
                  <a:pos x="30" y="78"/>
                </a:cxn>
                <a:cxn ang="0">
                  <a:pos x="24" y="73"/>
                </a:cxn>
                <a:cxn ang="0">
                  <a:pos x="35" y="49"/>
                </a:cxn>
                <a:cxn ang="0">
                  <a:pos x="9" y="61"/>
                </a:cxn>
                <a:cxn ang="0">
                  <a:pos x="3" y="57"/>
                </a:cxn>
                <a:cxn ang="0">
                  <a:pos x="15" y="28"/>
                </a:cxn>
                <a:cxn ang="0">
                  <a:pos x="12" y="24"/>
                </a:cxn>
                <a:cxn ang="0">
                  <a:pos x="15" y="12"/>
                </a:cxn>
                <a:cxn ang="0">
                  <a:pos x="17" y="11"/>
                </a:cxn>
                <a:cxn ang="0">
                  <a:pos x="23" y="7"/>
                </a:cxn>
                <a:cxn ang="0">
                  <a:pos x="40" y="1"/>
                </a:cxn>
                <a:cxn ang="0">
                  <a:pos x="45" y="5"/>
                </a:cxn>
                <a:cxn ang="0">
                  <a:pos x="38" y="26"/>
                </a:cxn>
                <a:cxn ang="0">
                  <a:pos x="69" y="11"/>
                </a:cxn>
                <a:cxn ang="0">
                  <a:pos x="75" y="15"/>
                </a:cxn>
                <a:cxn ang="0">
                  <a:pos x="65" y="39"/>
                </a:cxn>
                <a:cxn ang="0">
                  <a:pos x="83" y="32"/>
                </a:cxn>
                <a:cxn ang="0">
                  <a:pos x="89" y="36"/>
                </a:cxn>
                <a:cxn ang="0">
                  <a:pos x="82" y="58"/>
                </a:cxn>
                <a:cxn ang="0">
                  <a:pos x="86" y="58"/>
                </a:cxn>
                <a:cxn ang="0">
                  <a:pos x="91" y="63"/>
                </a:cxn>
                <a:cxn ang="0">
                  <a:pos x="88" y="75"/>
                </a:cxn>
                <a:cxn ang="0">
                  <a:pos x="86" y="76"/>
                </a:cxn>
                <a:cxn ang="0">
                  <a:pos x="75" y="82"/>
                </a:cxn>
                <a:cxn ang="0">
                  <a:pos x="58" y="91"/>
                </a:cxn>
                <a:cxn ang="0">
                  <a:pos x="76" y="72"/>
                </a:cxn>
                <a:cxn ang="0">
                  <a:pos x="80" y="75"/>
                </a:cxn>
                <a:cxn ang="0">
                  <a:pos x="76" y="72"/>
                </a:cxn>
              </a:cxnLst>
              <a:rect l="0" t="0" r="r" b="b"/>
              <a:pathLst>
                <a:path w="94" h="91">
                  <a:moveTo>
                    <a:pt x="58" y="91"/>
                  </a:moveTo>
                  <a:cubicBezTo>
                    <a:pt x="57" y="91"/>
                    <a:pt x="57" y="91"/>
                    <a:pt x="56" y="91"/>
                  </a:cubicBezTo>
                  <a:cubicBezTo>
                    <a:pt x="53" y="90"/>
                    <a:pt x="51" y="89"/>
                    <a:pt x="50" y="86"/>
                  </a:cubicBezTo>
                  <a:cubicBezTo>
                    <a:pt x="47" y="82"/>
                    <a:pt x="47" y="81"/>
                    <a:pt x="57" y="65"/>
                  </a:cubicBezTo>
                  <a:cubicBezTo>
                    <a:pt x="36" y="78"/>
                    <a:pt x="34" y="79"/>
                    <a:pt x="30" y="78"/>
                  </a:cubicBezTo>
                  <a:cubicBezTo>
                    <a:pt x="28" y="77"/>
                    <a:pt x="25" y="75"/>
                    <a:pt x="24" y="73"/>
                  </a:cubicBezTo>
                  <a:cubicBezTo>
                    <a:pt x="21" y="68"/>
                    <a:pt x="21" y="68"/>
                    <a:pt x="35" y="49"/>
                  </a:cubicBezTo>
                  <a:cubicBezTo>
                    <a:pt x="14" y="62"/>
                    <a:pt x="13" y="62"/>
                    <a:pt x="9" y="61"/>
                  </a:cubicBezTo>
                  <a:cubicBezTo>
                    <a:pt x="6" y="60"/>
                    <a:pt x="4" y="59"/>
                    <a:pt x="3" y="57"/>
                  </a:cubicBezTo>
                  <a:cubicBezTo>
                    <a:pt x="0" y="52"/>
                    <a:pt x="0" y="51"/>
                    <a:pt x="15" y="28"/>
                  </a:cubicBezTo>
                  <a:cubicBezTo>
                    <a:pt x="14" y="27"/>
                    <a:pt x="13" y="26"/>
                    <a:pt x="12" y="24"/>
                  </a:cubicBezTo>
                  <a:cubicBezTo>
                    <a:pt x="9" y="20"/>
                    <a:pt x="11" y="14"/>
                    <a:pt x="15" y="12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9" y="10"/>
                    <a:pt x="22" y="8"/>
                    <a:pt x="23" y="7"/>
                  </a:cubicBezTo>
                  <a:cubicBezTo>
                    <a:pt x="33" y="1"/>
                    <a:pt x="35" y="0"/>
                    <a:pt x="40" y="1"/>
                  </a:cubicBezTo>
                  <a:cubicBezTo>
                    <a:pt x="42" y="1"/>
                    <a:pt x="44" y="3"/>
                    <a:pt x="45" y="5"/>
                  </a:cubicBezTo>
                  <a:cubicBezTo>
                    <a:pt x="48" y="9"/>
                    <a:pt x="48" y="10"/>
                    <a:pt x="38" y="26"/>
                  </a:cubicBezTo>
                  <a:cubicBezTo>
                    <a:pt x="64" y="10"/>
                    <a:pt x="64" y="10"/>
                    <a:pt x="69" y="11"/>
                  </a:cubicBezTo>
                  <a:cubicBezTo>
                    <a:pt x="71" y="12"/>
                    <a:pt x="73" y="13"/>
                    <a:pt x="75" y="15"/>
                  </a:cubicBezTo>
                  <a:cubicBezTo>
                    <a:pt x="77" y="20"/>
                    <a:pt x="78" y="21"/>
                    <a:pt x="65" y="39"/>
                  </a:cubicBezTo>
                  <a:cubicBezTo>
                    <a:pt x="78" y="31"/>
                    <a:pt x="80" y="31"/>
                    <a:pt x="83" y="32"/>
                  </a:cubicBezTo>
                  <a:cubicBezTo>
                    <a:pt x="86" y="32"/>
                    <a:pt x="88" y="34"/>
                    <a:pt x="89" y="36"/>
                  </a:cubicBezTo>
                  <a:cubicBezTo>
                    <a:pt x="92" y="40"/>
                    <a:pt x="92" y="41"/>
                    <a:pt x="82" y="58"/>
                  </a:cubicBezTo>
                  <a:cubicBezTo>
                    <a:pt x="83" y="58"/>
                    <a:pt x="84" y="58"/>
                    <a:pt x="86" y="58"/>
                  </a:cubicBezTo>
                  <a:cubicBezTo>
                    <a:pt x="88" y="59"/>
                    <a:pt x="90" y="60"/>
                    <a:pt x="91" y="63"/>
                  </a:cubicBezTo>
                  <a:cubicBezTo>
                    <a:pt x="94" y="67"/>
                    <a:pt x="92" y="72"/>
                    <a:pt x="88" y="75"/>
                  </a:cubicBezTo>
                  <a:cubicBezTo>
                    <a:pt x="87" y="75"/>
                    <a:pt x="87" y="76"/>
                    <a:pt x="86" y="76"/>
                  </a:cubicBezTo>
                  <a:cubicBezTo>
                    <a:pt x="84" y="77"/>
                    <a:pt x="79" y="80"/>
                    <a:pt x="75" y="82"/>
                  </a:cubicBezTo>
                  <a:cubicBezTo>
                    <a:pt x="65" y="89"/>
                    <a:pt x="61" y="91"/>
                    <a:pt x="58" y="91"/>
                  </a:cubicBezTo>
                  <a:close/>
                  <a:moveTo>
                    <a:pt x="76" y="72"/>
                  </a:moveTo>
                  <a:cubicBezTo>
                    <a:pt x="77" y="73"/>
                    <a:pt x="78" y="74"/>
                    <a:pt x="80" y="75"/>
                  </a:cubicBezTo>
                  <a:cubicBezTo>
                    <a:pt x="78" y="74"/>
                    <a:pt x="77" y="73"/>
                    <a:pt x="76" y="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Freeform 106">
              <a:extLst>
                <a:ext uri="{FF2B5EF4-FFF2-40B4-BE49-F238E27FC236}">
                  <a16:creationId xmlns:a16="http://schemas.microsoft.com/office/drawing/2014/main" id="{91FAAFE0-4B30-4482-8ECB-3BCEBB9B8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201" y="3898901"/>
              <a:ext cx="201613" cy="195263"/>
            </a:xfrm>
            <a:custGeom>
              <a:avLst/>
              <a:gdLst/>
              <a:ahLst/>
              <a:cxnLst>
                <a:cxn ang="0">
                  <a:pos x="26" y="43"/>
                </a:cxn>
                <a:cxn ang="0">
                  <a:pos x="26" y="71"/>
                </a:cxn>
                <a:cxn ang="0">
                  <a:pos x="89" y="84"/>
                </a:cxn>
                <a:cxn ang="0">
                  <a:pos x="78" y="31"/>
                </a:cxn>
                <a:cxn ang="0">
                  <a:pos x="46" y="28"/>
                </a:cxn>
                <a:cxn ang="0">
                  <a:pos x="38" y="13"/>
                </a:cxn>
                <a:cxn ang="0">
                  <a:pos x="91" y="16"/>
                </a:cxn>
                <a:cxn ang="0">
                  <a:pos x="117" y="53"/>
                </a:cxn>
                <a:cxn ang="0">
                  <a:pos x="98" y="99"/>
                </a:cxn>
                <a:cxn ang="0">
                  <a:pos x="17" y="80"/>
                </a:cxn>
                <a:cxn ang="0">
                  <a:pos x="19" y="37"/>
                </a:cxn>
                <a:cxn ang="0">
                  <a:pos x="26" y="43"/>
                </a:cxn>
              </a:cxnLst>
              <a:rect l="0" t="0" r="r" b="b"/>
              <a:pathLst>
                <a:path w="122" h="118">
                  <a:moveTo>
                    <a:pt x="26" y="43"/>
                  </a:moveTo>
                  <a:cubicBezTo>
                    <a:pt x="26" y="42"/>
                    <a:pt x="14" y="55"/>
                    <a:pt x="26" y="71"/>
                  </a:cubicBezTo>
                  <a:cubicBezTo>
                    <a:pt x="36" y="87"/>
                    <a:pt x="70" y="100"/>
                    <a:pt x="89" y="84"/>
                  </a:cubicBezTo>
                  <a:cubicBezTo>
                    <a:pt x="111" y="67"/>
                    <a:pt x="95" y="38"/>
                    <a:pt x="78" y="31"/>
                  </a:cubicBezTo>
                  <a:cubicBezTo>
                    <a:pt x="60" y="22"/>
                    <a:pt x="48" y="29"/>
                    <a:pt x="46" y="28"/>
                  </a:cubicBezTo>
                  <a:cubicBezTo>
                    <a:pt x="39" y="27"/>
                    <a:pt x="19" y="29"/>
                    <a:pt x="38" y="13"/>
                  </a:cubicBezTo>
                  <a:cubicBezTo>
                    <a:pt x="42" y="9"/>
                    <a:pt x="67" y="0"/>
                    <a:pt x="91" y="16"/>
                  </a:cubicBezTo>
                  <a:cubicBezTo>
                    <a:pt x="103" y="23"/>
                    <a:pt x="114" y="35"/>
                    <a:pt x="117" y="53"/>
                  </a:cubicBezTo>
                  <a:cubicBezTo>
                    <a:pt x="122" y="70"/>
                    <a:pt x="112" y="89"/>
                    <a:pt x="98" y="99"/>
                  </a:cubicBezTo>
                  <a:cubicBezTo>
                    <a:pt x="65" y="118"/>
                    <a:pt x="30" y="99"/>
                    <a:pt x="17" y="80"/>
                  </a:cubicBezTo>
                  <a:cubicBezTo>
                    <a:pt x="0" y="56"/>
                    <a:pt x="18" y="36"/>
                    <a:pt x="19" y="37"/>
                  </a:cubicBezTo>
                  <a:cubicBezTo>
                    <a:pt x="28" y="35"/>
                    <a:pt x="33" y="35"/>
                    <a:pt x="26" y="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Freeform 107">
              <a:extLst>
                <a:ext uri="{FF2B5EF4-FFF2-40B4-BE49-F238E27FC236}">
                  <a16:creationId xmlns:a16="http://schemas.microsoft.com/office/drawing/2014/main" id="{177EA7A4-FAF8-4A79-9A19-B09F1723F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6" y="4121151"/>
              <a:ext cx="136525" cy="212725"/>
            </a:xfrm>
            <a:custGeom>
              <a:avLst/>
              <a:gdLst/>
              <a:ahLst/>
              <a:cxnLst>
                <a:cxn ang="0">
                  <a:pos x="77" y="63"/>
                </a:cxn>
                <a:cxn ang="0">
                  <a:pos x="16" y="3"/>
                </a:cxn>
                <a:cxn ang="0">
                  <a:pos x="11" y="19"/>
                </a:cxn>
                <a:cxn ang="0">
                  <a:pos x="61" y="69"/>
                </a:cxn>
                <a:cxn ang="0">
                  <a:pos x="53" y="112"/>
                </a:cxn>
                <a:cxn ang="0">
                  <a:pos x="51" y="116"/>
                </a:cxn>
                <a:cxn ang="0">
                  <a:pos x="46" y="117"/>
                </a:cxn>
                <a:cxn ang="0">
                  <a:pos x="38" y="119"/>
                </a:cxn>
                <a:cxn ang="0">
                  <a:pos x="39" y="127"/>
                </a:cxn>
                <a:cxn ang="0">
                  <a:pos x="46" y="127"/>
                </a:cxn>
                <a:cxn ang="0">
                  <a:pos x="53" y="127"/>
                </a:cxn>
                <a:cxn ang="0">
                  <a:pos x="55" y="127"/>
                </a:cxn>
                <a:cxn ang="0">
                  <a:pos x="61" y="123"/>
                </a:cxn>
                <a:cxn ang="0">
                  <a:pos x="63" y="118"/>
                </a:cxn>
                <a:cxn ang="0">
                  <a:pos x="77" y="63"/>
                </a:cxn>
              </a:cxnLst>
              <a:rect l="0" t="0" r="r" b="b"/>
              <a:pathLst>
                <a:path w="82" h="128">
                  <a:moveTo>
                    <a:pt x="77" y="63"/>
                  </a:moveTo>
                  <a:cubicBezTo>
                    <a:pt x="65" y="18"/>
                    <a:pt x="19" y="0"/>
                    <a:pt x="16" y="3"/>
                  </a:cubicBezTo>
                  <a:cubicBezTo>
                    <a:pt x="8" y="6"/>
                    <a:pt x="0" y="15"/>
                    <a:pt x="11" y="19"/>
                  </a:cubicBezTo>
                  <a:cubicBezTo>
                    <a:pt x="15" y="20"/>
                    <a:pt x="52" y="37"/>
                    <a:pt x="61" y="69"/>
                  </a:cubicBezTo>
                  <a:cubicBezTo>
                    <a:pt x="65" y="84"/>
                    <a:pt x="59" y="99"/>
                    <a:pt x="53" y="112"/>
                  </a:cubicBezTo>
                  <a:cubicBezTo>
                    <a:pt x="51" y="116"/>
                    <a:pt x="51" y="116"/>
                    <a:pt x="51" y="116"/>
                  </a:cubicBezTo>
                  <a:cubicBezTo>
                    <a:pt x="49" y="116"/>
                    <a:pt x="47" y="116"/>
                    <a:pt x="46" y="117"/>
                  </a:cubicBezTo>
                  <a:cubicBezTo>
                    <a:pt x="42" y="118"/>
                    <a:pt x="39" y="118"/>
                    <a:pt x="38" y="119"/>
                  </a:cubicBezTo>
                  <a:cubicBezTo>
                    <a:pt x="34" y="124"/>
                    <a:pt x="31" y="128"/>
                    <a:pt x="39" y="127"/>
                  </a:cubicBezTo>
                  <a:cubicBezTo>
                    <a:pt x="39" y="127"/>
                    <a:pt x="41" y="127"/>
                    <a:pt x="46" y="127"/>
                  </a:cubicBezTo>
                  <a:cubicBezTo>
                    <a:pt x="48" y="127"/>
                    <a:pt x="50" y="127"/>
                    <a:pt x="53" y="127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64" y="122"/>
                    <a:pt x="58" y="124"/>
                    <a:pt x="61" y="123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71" y="107"/>
                    <a:pt x="82" y="86"/>
                    <a:pt x="77" y="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Freeform 108">
              <a:extLst>
                <a:ext uri="{FF2B5EF4-FFF2-40B4-BE49-F238E27FC236}">
                  <a16:creationId xmlns:a16="http://schemas.microsoft.com/office/drawing/2014/main" id="{4DD68055-60B6-446F-B215-C5611E135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576" y="4322763"/>
              <a:ext cx="142875" cy="319088"/>
            </a:xfrm>
            <a:custGeom>
              <a:avLst/>
              <a:gdLst/>
              <a:ahLst/>
              <a:cxnLst>
                <a:cxn ang="0">
                  <a:pos x="69" y="15"/>
                </a:cxn>
                <a:cxn ang="0">
                  <a:pos x="51" y="57"/>
                </a:cxn>
                <a:cxn ang="0">
                  <a:pos x="50" y="131"/>
                </a:cxn>
                <a:cxn ang="0">
                  <a:pos x="53" y="168"/>
                </a:cxn>
                <a:cxn ang="0">
                  <a:pos x="53" y="177"/>
                </a:cxn>
                <a:cxn ang="0">
                  <a:pos x="46" y="178"/>
                </a:cxn>
                <a:cxn ang="0">
                  <a:pos x="13" y="183"/>
                </a:cxn>
                <a:cxn ang="0">
                  <a:pos x="12" y="191"/>
                </a:cxn>
                <a:cxn ang="0">
                  <a:pos x="45" y="190"/>
                </a:cxn>
                <a:cxn ang="0">
                  <a:pos x="60" y="191"/>
                </a:cxn>
                <a:cxn ang="0">
                  <a:pos x="60" y="191"/>
                </a:cxn>
                <a:cxn ang="0">
                  <a:pos x="67" y="186"/>
                </a:cxn>
                <a:cxn ang="0">
                  <a:pos x="67" y="186"/>
                </a:cxn>
                <a:cxn ang="0">
                  <a:pos x="67" y="186"/>
                </a:cxn>
                <a:cxn ang="0">
                  <a:pos x="67" y="185"/>
                </a:cxn>
                <a:cxn ang="0">
                  <a:pos x="67" y="184"/>
                </a:cxn>
                <a:cxn ang="0">
                  <a:pos x="67" y="182"/>
                </a:cxn>
                <a:cxn ang="0">
                  <a:pos x="68" y="177"/>
                </a:cxn>
                <a:cxn ang="0">
                  <a:pos x="68" y="168"/>
                </a:cxn>
                <a:cxn ang="0">
                  <a:pos x="67" y="128"/>
                </a:cxn>
                <a:cxn ang="0">
                  <a:pos x="71" y="56"/>
                </a:cxn>
                <a:cxn ang="0">
                  <a:pos x="82" y="25"/>
                </a:cxn>
                <a:cxn ang="0">
                  <a:pos x="69" y="15"/>
                </a:cxn>
              </a:cxnLst>
              <a:rect l="0" t="0" r="r" b="b"/>
              <a:pathLst>
                <a:path w="86" h="192">
                  <a:moveTo>
                    <a:pt x="69" y="15"/>
                  </a:moveTo>
                  <a:cubicBezTo>
                    <a:pt x="65" y="18"/>
                    <a:pt x="55" y="35"/>
                    <a:pt x="51" y="57"/>
                  </a:cubicBezTo>
                  <a:cubicBezTo>
                    <a:pt x="48" y="78"/>
                    <a:pt x="49" y="105"/>
                    <a:pt x="50" y="131"/>
                  </a:cubicBezTo>
                  <a:cubicBezTo>
                    <a:pt x="51" y="144"/>
                    <a:pt x="52" y="157"/>
                    <a:pt x="53" y="168"/>
                  </a:cubicBezTo>
                  <a:cubicBezTo>
                    <a:pt x="53" y="171"/>
                    <a:pt x="53" y="174"/>
                    <a:pt x="53" y="177"/>
                  </a:cubicBezTo>
                  <a:cubicBezTo>
                    <a:pt x="51" y="177"/>
                    <a:pt x="48" y="177"/>
                    <a:pt x="46" y="178"/>
                  </a:cubicBezTo>
                  <a:cubicBezTo>
                    <a:pt x="25" y="181"/>
                    <a:pt x="15" y="182"/>
                    <a:pt x="13" y="183"/>
                  </a:cubicBezTo>
                  <a:cubicBezTo>
                    <a:pt x="7" y="186"/>
                    <a:pt x="0" y="189"/>
                    <a:pt x="12" y="191"/>
                  </a:cubicBezTo>
                  <a:cubicBezTo>
                    <a:pt x="11" y="191"/>
                    <a:pt x="26" y="192"/>
                    <a:pt x="45" y="190"/>
                  </a:cubicBezTo>
                  <a:cubicBezTo>
                    <a:pt x="50" y="190"/>
                    <a:pt x="55" y="190"/>
                    <a:pt x="60" y="191"/>
                  </a:cubicBezTo>
                  <a:cubicBezTo>
                    <a:pt x="60" y="191"/>
                    <a:pt x="60" y="191"/>
                    <a:pt x="60" y="191"/>
                  </a:cubicBezTo>
                  <a:cubicBezTo>
                    <a:pt x="58" y="192"/>
                    <a:pt x="73" y="182"/>
                    <a:pt x="67" y="186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7" y="182"/>
                    <a:pt x="67" y="182"/>
                    <a:pt x="67" y="182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8" y="155"/>
                    <a:pt x="68" y="142"/>
                    <a:pt x="67" y="128"/>
                  </a:cubicBezTo>
                  <a:cubicBezTo>
                    <a:pt x="67" y="102"/>
                    <a:pt x="67" y="75"/>
                    <a:pt x="71" y="56"/>
                  </a:cubicBezTo>
                  <a:cubicBezTo>
                    <a:pt x="75" y="37"/>
                    <a:pt x="82" y="28"/>
                    <a:pt x="82" y="25"/>
                  </a:cubicBezTo>
                  <a:cubicBezTo>
                    <a:pt x="82" y="18"/>
                    <a:pt x="86" y="0"/>
                    <a:pt x="69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Freeform 109">
              <a:extLst>
                <a:ext uri="{FF2B5EF4-FFF2-40B4-BE49-F238E27FC236}">
                  <a16:creationId xmlns:a16="http://schemas.microsoft.com/office/drawing/2014/main" id="{80063C53-8ED7-4120-B0A0-C5AEE3A8E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613" y="4349751"/>
              <a:ext cx="130175" cy="309563"/>
            </a:xfrm>
            <a:custGeom>
              <a:avLst/>
              <a:gdLst/>
              <a:ahLst/>
              <a:cxnLst>
                <a:cxn ang="0">
                  <a:pos x="67" y="169"/>
                </a:cxn>
                <a:cxn ang="0">
                  <a:pos x="37" y="167"/>
                </a:cxn>
                <a:cxn ang="0">
                  <a:pos x="35" y="167"/>
                </a:cxn>
                <a:cxn ang="0">
                  <a:pos x="35" y="164"/>
                </a:cxn>
                <a:cxn ang="0">
                  <a:pos x="36" y="147"/>
                </a:cxn>
                <a:cxn ang="0">
                  <a:pos x="39" y="111"/>
                </a:cxn>
                <a:cxn ang="0">
                  <a:pos x="39" y="38"/>
                </a:cxn>
                <a:cxn ang="0">
                  <a:pos x="22" y="3"/>
                </a:cxn>
                <a:cxn ang="0">
                  <a:pos x="8" y="14"/>
                </a:cxn>
                <a:cxn ang="0">
                  <a:pos x="20" y="45"/>
                </a:cxn>
                <a:cxn ang="0">
                  <a:pos x="22" y="111"/>
                </a:cxn>
                <a:cxn ang="0">
                  <a:pos x="21" y="147"/>
                </a:cxn>
                <a:cxn ang="0">
                  <a:pos x="21" y="164"/>
                </a:cxn>
                <a:cxn ang="0">
                  <a:pos x="22" y="172"/>
                </a:cxn>
                <a:cxn ang="0">
                  <a:pos x="22" y="173"/>
                </a:cxn>
                <a:cxn ang="0">
                  <a:pos x="22" y="173"/>
                </a:cxn>
                <a:cxn ang="0">
                  <a:pos x="22" y="173"/>
                </a:cxn>
                <a:cxn ang="0">
                  <a:pos x="29" y="180"/>
                </a:cxn>
                <a:cxn ang="0">
                  <a:pos x="29" y="180"/>
                </a:cxn>
                <a:cxn ang="0">
                  <a:pos x="30" y="180"/>
                </a:cxn>
                <a:cxn ang="0">
                  <a:pos x="32" y="180"/>
                </a:cxn>
                <a:cxn ang="0">
                  <a:pos x="35" y="180"/>
                </a:cxn>
                <a:cxn ang="0">
                  <a:pos x="68" y="177"/>
                </a:cxn>
                <a:cxn ang="0">
                  <a:pos x="67" y="169"/>
                </a:cxn>
              </a:cxnLst>
              <a:rect l="0" t="0" r="r" b="b"/>
              <a:pathLst>
                <a:path w="78" h="186">
                  <a:moveTo>
                    <a:pt x="67" y="169"/>
                  </a:moveTo>
                  <a:cubicBezTo>
                    <a:pt x="68" y="169"/>
                    <a:pt x="55" y="169"/>
                    <a:pt x="37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59"/>
                    <a:pt x="35" y="153"/>
                    <a:pt x="36" y="147"/>
                  </a:cubicBezTo>
                  <a:cubicBezTo>
                    <a:pt x="37" y="136"/>
                    <a:pt x="38" y="123"/>
                    <a:pt x="39" y="111"/>
                  </a:cubicBezTo>
                  <a:cubicBezTo>
                    <a:pt x="42" y="86"/>
                    <a:pt x="43" y="59"/>
                    <a:pt x="39" y="38"/>
                  </a:cubicBezTo>
                  <a:cubicBezTo>
                    <a:pt x="35" y="17"/>
                    <a:pt x="24" y="4"/>
                    <a:pt x="22" y="3"/>
                  </a:cubicBezTo>
                  <a:cubicBezTo>
                    <a:pt x="11" y="0"/>
                    <a:pt x="0" y="4"/>
                    <a:pt x="8" y="14"/>
                  </a:cubicBezTo>
                  <a:cubicBezTo>
                    <a:pt x="10" y="17"/>
                    <a:pt x="17" y="27"/>
                    <a:pt x="20" y="45"/>
                  </a:cubicBezTo>
                  <a:cubicBezTo>
                    <a:pt x="24" y="63"/>
                    <a:pt x="24" y="87"/>
                    <a:pt x="22" y="111"/>
                  </a:cubicBezTo>
                  <a:cubicBezTo>
                    <a:pt x="22" y="123"/>
                    <a:pt x="21" y="135"/>
                    <a:pt x="21" y="147"/>
                  </a:cubicBezTo>
                  <a:cubicBezTo>
                    <a:pt x="21" y="153"/>
                    <a:pt x="21" y="158"/>
                    <a:pt x="21" y="164"/>
                  </a:cubicBezTo>
                  <a:cubicBezTo>
                    <a:pt x="22" y="172"/>
                    <a:pt x="22" y="172"/>
                    <a:pt x="22" y="172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0" y="171"/>
                    <a:pt x="35" y="186"/>
                    <a:pt x="29" y="180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54" y="180"/>
                    <a:pt x="66" y="178"/>
                    <a:pt x="68" y="177"/>
                  </a:cubicBezTo>
                  <a:cubicBezTo>
                    <a:pt x="73" y="173"/>
                    <a:pt x="78" y="169"/>
                    <a:pt x="67" y="16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Freeform 110">
              <a:extLst>
                <a:ext uri="{FF2B5EF4-FFF2-40B4-BE49-F238E27FC236}">
                  <a16:creationId xmlns:a16="http://schemas.microsoft.com/office/drawing/2014/main" id="{135B7B9E-7579-4A51-85B3-7B1B48D94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1" y="4106863"/>
              <a:ext cx="52388" cy="33338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1" y="20"/>
                </a:cxn>
                <a:cxn ang="0">
                  <a:pos x="8" y="18"/>
                </a:cxn>
                <a:cxn ang="0">
                  <a:pos x="5" y="12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1" y="8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7" y="1"/>
                </a:cxn>
                <a:cxn ang="0">
                  <a:pos x="10" y="3"/>
                </a:cxn>
                <a:cxn ang="0">
                  <a:pos x="13" y="9"/>
                </a:cxn>
                <a:cxn ang="0">
                  <a:pos x="14" y="10"/>
                </a:cxn>
                <a:cxn ang="0">
                  <a:pos x="19" y="7"/>
                </a:cxn>
                <a:cxn ang="0">
                  <a:pos x="28" y="3"/>
                </a:cxn>
                <a:cxn ang="0">
                  <a:pos x="31" y="5"/>
                </a:cxn>
                <a:cxn ang="0">
                  <a:pos x="29" y="11"/>
                </a:cxn>
                <a:cxn ang="0">
                  <a:pos x="28" y="11"/>
                </a:cxn>
                <a:cxn ang="0">
                  <a:pos x="23" y="14"/>
                </a:cxn>
                <a:cxn ang="0">
                  <a:pos x="12" y="20"/>
                </a:cxn>
              </a:cxnLst>
              <a:rect l="0" t="0" r="r" b="b"/>
              <a:pathLst>
                <a:path w="32" h="20">
                  <a:moveTo>
                    <a:pt x="12" y="20"/>
                  </a:moveTo>
                  <a:cubicBezTo>
                    <a:pt x="12" y="20"/>
                    <a:pt x="11" y="20"/>
                    <a:pt x="11" y="20"/>
                  </a:cubicBezTo>
                  <a:cubicBezTo>
                    <a:pt x="10" y="19"/>
                    <a:pt x="9" y="19"/>
                    <a:pt x="8" y="18"/>
                  </a:cubicBezTo>
                  <a:cubicBezTo>
                    <a:pt x="8" y="17"/>
                    <a:pt x="7" y="15"/>
                    <a:pt x="5" y="12"/>
                  </a:cubicBezTo>
                  <a:cubicBezTo>
                    <a:pt x="5" y="11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1"/>
                  </a:cubicBezTo>
                  <a:cubicBezTo>
                    <a:pt x="8" y="1"/>
                    <a:pt x="9" y="2"/>
                    <a:pt x="10" y="3"/>
                  </a:cubicBezTo>
                  <a:cubicBezTo>
                    <a:pt x="10" y="3"/>
                    <a:pt x="11" y="6"/>
                    <a:pt x="13" y="9"/>
                  </a:cubicBezTo>
                  <a:cubicBezTo>
                    <a:pt x="13" y="9"/>
                    <a:pt x="13" y="10"/>
                    <a:pt x="14" y="10"/>
                  </a:cubicBezTo>
                  <a:cubicBezTo>
                    <a:pt x="15" y="9"/>
                    <a:pt x="17" y="8"/>
                    <a:pt x="19" y="7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9" y="3"/>
                    <a:pt x="30" y="4"/>
                    <a:pt x="31" y="5"/>
                  </a:cubicBezTo>
                  <a:cubicBezTo>
                    <a:pt x="32" y="7"/>
                    <a:pt x="31" y="10"/>
                    <a:pt x="29" y="11"/>
                  </a:cubicBezTo>
                  <a:cubicBezTo>
                    <a:pt x="29" y="11"/>
                    <a:pt x="28" y="11"/>
                    <a:pt x="28" y="11"/>
                  </a:cubicBezTo>
                  <a:cubicBezTo>
                    <a:pt x="27" y="12"/>
                    <a:pt x="25" y="13"/>
                    <a:pt x="23" y="14"/>
                  </a:cubicBezTo>
                  <a:cubicBezTo>
                    <a:pt x="16" y="19"/>
                    <a:pt x="14" y="20"/>
                    <a:pt x="12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reeform 111">
              <a:extLst>
                <a:ext uri="{FF2B5EF4-FFF2-40B4-BE49-F238E27FC236}">
                  <a16:creationId xmlns:a16="http://schemas.microsoft.com/office/drawing/2014/main" id="{9EB1CCDB-E937-45E9-A8C0-A7729C14B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181476"/>
              <a:ext cx="44450" cy="125413"/>
            </a:xfrm>
            <a:custGeom>
              <a:avLst/>
              <a:gdLst/>
              <a:ahLst/>
              <a:cxnLst>
                <a:cxn ang="0">
                  <a:pos x="13" y="76"/>
                </a:cxn>
                <a:cxn ang="0">
                  <a:pos x="12" y="76"/>
                </a:cxn>
                <a:cxn ang="0">
                  <a:pos x="9" y="74"/>
                </a:cxn>
                <a:cxn ang="0">
                  <a:pos x="9" y="61"/>
                </a:cxn>
                <a:cxn ang="0">
                  <a:pos x="10" y="58"/>
                </a:cxn>
                <a:cxn ang="0">
                  <a:pos x="10" y="48"/>
                </a:cxn>
                <a:cxn ang="0">
                  <a:pos x="10" y="46"/>
                </a:cxn>
                <a:cxn ang="0">
                  <a:pos x="12" y="37"/>
                </a:cxn>
                <a:cxn ang="0">
                  <a:pos x="12" y="37"/>
                </a:cxn>
                <a:cxn ang="0">
                  <a:pos x="9" y="35"/>
                </a:cxn>
                <a:cxn ang="0">
                  <a:pos x="12" y="24"/>
                </a:cxn>
                <a:cxn ang="0">
                  <a:pos x="4" y="27"/>
                </a:cxn>
                <a:cxn ang="0">
                  <a:pos x="1" y="25"/>
                </a:cxn>
                <a:cxn ang="0">
                  <a:pos x="5" y="12"/>
                </a:cxn>
                <a:cxn ang="0">
                  <a:pos x="8" y="6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4" y="13"/>
                </a:cxn>
                <a:cxn ang="0">
                  <a:pos x="23" y="9"/>
                </a:cxn>
                <a:cxn ang="0">
                  <a:pos x="26" y="11"/>
                </a:cxn>
                <a:cxn ang="0">
                  <a:pos x="21" y="26"/>
                </a:cxn>
                <a:cxn ang="0">
                  <a:pos x="20" y="27"/>
                </a:cxn>
                <a:cxn ang="0">
                  <a:pos x="21" y="28"/>
                </a:cxn>
                <a:cxn ang="0">
                  <a:pos x="20" y="38"/>
                </a:cxn>
                <a:cxn ang="0">
                  <a:pos x="19" y="44"/>
                </a:cxn>
                <a:cxn ang="0">
                  <a:pos x="19" y="49"/>
                </a:cxn>
                <a:cxn ang="0">
                  <a:pos x="18" y="56"/>
                </a:cxn>
                <a:cxn ang="0">
                  <a:pos x="18" y="61"/>
                </a:cxn>
                <a:cxn ang="0">
                  <a:pos x="17" y="71"/>
                </a:cxn>
                <a:cxn ang="0">
                  <a:pos x="15" y="72"/>
                </a:cxn>
                <a:cxn ang="0">
                  <a:pos x="17" y="74"/>
                </a:cxn>
                <a:cxn ang="0">
                  <a:pos x="16" y="75"/>
                </a:cxn>
                <a:cxn ang="0">
                  <a:pos x="13" y="76"/>
                </a:cxn>
              </a:cxnLst>
              <a:rect l="0" t="0" r="r" b="b"/>
              <a:pathLst>
                <a:path w="27" h="76">
                  <a:moveTo>
                    <a:pt x="13" y="76"/>
                  </a:moveTo>
                  <a:cubicBezTo>
                    <a:pt x="12" y="76"/>
                    <a:pt x="12" y="76"/>
                    <a:pt x="12" y="76"/>
                  </a:cubicBezTo>
                  <a:cubicBezTo>
                    <a:pt x="11" y="76"/>
                    <a:pt x="10" y="75"/>
                    <a:pt x="9" y="74"/>
                  </a:cubicBezTo>
                  <a:cubicBezTo>
                    <a:pt x="8" y="73"/>
                    <a:pt x="8" y="72"/>
                    <a:pt x="9" y="61"/>
                  </a:cubicBezTo>
                  <a:cubicBezTo>
                    <a:pt x="9" y="59"/>
                    <a:pt x="10" y="58"/>
                    <a:pt x="10" y="58"/>
                  </a:cubicBezTo>
                  <a:cubicBezTo>
                    <a:pt x="9" y="57"/>
                    <a:pt x="10" y="54"/>
                    <a:pt x="10" y="48"/>
                  </a:cubicBezTo>
                  <a:cubicBezTo>
                    <a:pt x="10" y="47"/>
                    <a:pt x="10" y="47"/>
                    <a:pt x="10" y="46"/>
                  </a:cubicBezTo>
                  <a:cubicBezTo>
                    <a:pt x="10" y="45"/>
                    <a:pt x="10" y="44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0" y="37"/>
                    <a:pt x="9" y="36"/>
                    <a:pt x="9" y="35"/>
                  </a:cubicBezTo>
                  <a:cubicBezTo>
                    <a:pt x="8" y="33"/>
                    <a:pt x="8" y="32"/>
                    <a:pt x="12" y="24"/>
                  </a:cubicBezTo>
                  <a:cubicBezTo>
                    <a:pt x="7" y="27"/>
                    <a:pt x="6" y="27"/>
                    <a:pt x="4" y="27"/>
                  </a:cubicBezTo>
                  <a:cubicBezTo>
                    <a:pt x="3" y="27"/>
                    <a:pt x="2" y="26"/>
                    <a:pt x="1" y="25"/>
                  </a:cubicBezTo>
                  <a:cubicBezTo>
                    <a:pt x="0" y="23"/>
                    <a:pt x="0" y="23"/>
                    <a:pt x="5" y="12"/>
                  </a:cubicBezTo>
                  <a:cubicBezTo>
                    <a:pt x="6" y="10"/>
                    <a:pt x="7" y="8"/>
                    <a:pt x="8" y="6"/>
                  </a:cubicBezTo>
                  <a:cubicBezTo>
                    <a:pt x="8" y="4"/>
                    <a:pt x="8" y="2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3" y="0"/>
                    <a:pt x="13" y="0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8" y="4"/>
                    <a:pt x="18" y="4"/>
                    <a:pt x="14" y="13"/>
                  </a:cubicBezTo>
                  <a:cubicBezTo>
                    <a:pt x="20" y="9"/>
                    <a:pt x="21" y="8"/>
                    <a:pt x="23" y="9"/>
                  </a:cubicBezTo>
                  <a:cubicBezTo>
                    <a:pt x="25" y="9"/>
                    <a:pt x="26" y="10"/>
                    <a:pt x="26" y="11"/>
                  </a:cubicBezTo>
                  <a:cubicBezTo>
                    <a:pt x="27" y="14"/>
                    <a:pt x="27" y="14"/>
                    <a:pt x="21" y="26"/>
                  </a:cubicBezTo>
                  <a:cubicBezTo>
                    <a:pt x="21" y="26"/>
                    <a:pt x="20" y="26"/>
                    <a:pt x="20" y="27"/>
                  </a:cubicBezTo>
                  <a:cubicBezTo>
                    <a:pt x="21" y="27"/>
                    <a:pt x="21" y="27"/>
                    <a:pt x="21" y="28"/>
                  </a:cubicBezTo>
                  <a:cubicBezTo>
                    <a:pt x="22" y="29"/>
                    <a:pt x="22" y="29"/>
                    <a:pt x="20" y="38"/>
                  </a:cubicBezTo>
                  <a:cubicBezTo>
                    <a:pt x="20" y="39"/>
                    <a:pt x="19" y="42"/>
                    <a:pt x="19" y="44"/>
                  </a:cubicBezTo>
                  <a:cubicBezTo>
                    <a:pt x="19" y="44"/>
                    <a:pt x="19" y="46"/>
                    <a:pt x="19" y="49"/>
                  </a:cubicBezTo>
                  <a:cubicBezTo>
                    <a:pt x="18" y="51"/>
                    <a:pt x="18" y="54"/>
                    <a:pt x="18" y="56"/>
                  </a:cubicBezTo>
                  <a:cubicBezTo>
                    <a:pt x="18" y="57"/>
                    <a:pt x="18" y="58"/>
                    <a:pt x="18" y="61"/>
                  </a:cubicBezTo>
                  <a:cubicBezTo>
                    <a:pt x="17" y="64"/>
                    <a:pt x="17" y="70"/>
                    <a:pt x="17" y="71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5" y="75"/>
                    <a:pt x="14" y="76"/>
                    <a:pt x="13" y="7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 112">
              <a:extLst>
                <a:ext uri="{FF2B5EF4-FFF2-40B4-BE49-F238E27FC236}">
                  <a16:creationId xmlns:a16="http://schemas.microsoft.com/office/drawing/2014/main" id="{FF6DD5D1-2761-45FB-B585-6EAB53C0D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6813" y="4102101"/>
              <a:ext cx="66675" cy="236538"/>
            </a:xfrm>
            <a:custGeom>
              <a:avLst/>
              <a:gdLst/>
              <a:ahLst/>
              <a:cxnLst>
                <a:cxn ang="0">
                  <a:pos x="38" y="57"/>
                </a:cxn>
                <a:cxn ang="0">
                  <a:pos x="36" y="53"/>
                </a:cxn>
                <a:cxn ang="0">
                  <a:pos x="26" y="38"/>
                </a:cxn>
                <a:cxn ang="0">
                  <a:pos x="23" y="34"/>
                </a:cxn>
                <a:cxn ang="0">
                  <a:pos x="23" y="34"/>
                </a:cxn>
                <a:cxn ang="0">
                  <a:pos x="23" y="34"/>
                </a:cxn>
                <a:cxn ang="0">
                  <a:pos x="23" y="34"/>
                </a:cxn>
                <a:cxn ang="0">
                  <a:pos x="25" y="31"/>
                </a:cxn>
                <a:cxn ang="0">
                  <a:pos x="31" y="19"/>
                </a:cxn>
                <a:cxn ang="0">
                  <a:pos x="35" y="14"/>
                </a:cxn>
                <a:cxn ang="0">
                  <a:pos x="36" y="11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5"/>
                </a:cxn>
                <a:cxn ang="0">
                  <a:pos x="32" y="4"/>
                </a:cxn>
                <a:cxn ang="0">
                  <a:pos x="20" y="3"/>
                </a:cxn>
                <a:cxn ang="0">
                  <a:pos x="8" y="5"/>
                </a:cxn>
                <a:cxn ang="0">
                  <a:pos x="9" y="9"/>
                </a:cxn>
                <a:cxn ang="0">
                  <a:pos x="20" y="10"/>
                </a:cxn>
                <a:cxn ang="0">
                  <a:pos x="26" y="11"/>
                </a:cxn>
                <a:cxn ang="0">
                  <a:pos x="24" y="14"/>
                </a:cxn>
                <a:cxn ang="0">
                  <a:pos x="18" y="24"/>
                </a:cxn>
                <a:cxn ang="0">
                  <a:pos x="17" y="23"/>
                </a:cxn>
                <a:cxn ang="0">
                  <a:pos x="9" y="13"/>
                </a:cxn>
                <a:cxn ang="0">
                  <a:pos x="1" y="18"/>
                </a:cxn>
                <a:cxn ang="0">
                  <a:pos x="9" y="29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13" y="33"/>
                </a:cxn>
                <a:cxn ang="0">
                  <a:pos x="13" y="34"/>
                </a:cxn>
                <a:cxn ang="0">
                  <a:pos x="8" y="42"/>
                </a:cxn>
                <a:cxn ang="0">
                  <a:pos x="0" y="61"/>
                </a:cxn>
                <a:cxn ang="0">
                  <a:pos x="6" y="93"/>
                </a:cxn>
                <a:cxn ang="0">
                  <a:pos x="13" y="132"/>
                </a:cxn>
                <a:cxn ang="0">
                  <a:pos x="18" y="140"/>
                </a:cxn>
                <a:cxn ang="0">
                  <a:pos x="23" y="135"/>
                </a:cxn>
                <a:cxn ang="0">
                  <a:pos x="30" y="103"/>
                </a:cxn>
                <a:cxn ang="0">
                  <a:pos x="37" y="73"/>
                </a:cxn>
                <a:cxn ang="0">
                  <a:pos x="39" y="65"/>
                </a:cxn>
                <a:cxn ang="0">
                  <a:pos x="38" y="57"/>
                </a:cxn>
                <a:cxn ang="0">
                  <a:pos x="31" y="62"/>
                </a:cxn>
                <a:cxn ang="0">
                  <a:pos x="29" y="71"/>
                </a:cxn>
                <a:cxn ang="0">
                  <a:pos x="24" y="103"/>
                </a:cxn>
                <a:cxn ang="0">
                  <a:pos x="21" y="120"/>
                </a:cxn>
                <a:cxn ang="0">
                  <a:pos x="17" y="95"/>
                </a:cxn>
                <a:cxn ang="0">
                  <a:pos x="11" y="62"/>
                </a:cxn>
                <a:cxn ang="0">
                  <a:pos x="10" y="59"/>
                </a:cxn>
                <a:cxn ang="0">
                  <a:pos x="11" y="57"/>
                </a:cxn>
                <a:cxn ang="0">
                  <a:pos x="15" y="49"/>
                </a:cxn>
                <a:cxn ang="0">
                  <a:pos x="18" y="43"/>
                </a:cxn>
                <a:cxn ang="0">
                  <a:pos x="28" y="57"/>
                </a:cxn>
                <a:cxn ang="0">
                  <a:pos x="31" y="61"/>
                </a:cxn>
                <a:cxn ang="0">
                  <a:pos x="31" y="62"/>
                </a:cxn>
              </a:cxnLst>
              <a:rect l="0" t="0" r="r" b="b"/>
              <a:pathLst>
                <a:path w="40" h="142">
                  <a:moveTo>
                    <a:pt x="38" y="57"/>
                  </a:moveTo>
                  <a:cubicBezTo>
                    <a:pt x="36" y="53"/>
                    <a:pt x="36" y="53"/>
                    <a:pt x="36" y="5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7" y="27"/>
                    <a:pt x="29" y="23"/>
                    <a:pt x="31" y="19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1"/>
                    <a:pt x="33" y="0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28" y="3"/>
                    <a:pt x="23" y="3"/>
                    <a:pt x="20" y="3"/>
                  </a:cubicBezTo>
                  <a:cubicBezTo>
                    <a:pt x="13" y="3"/>
                    <a:pt x="8" y="5"/>
                    <a:pt x="8" y="5"/>
                  </a:cubicBezTo>
                  <a:cubicBezTo>
                    <a:pt x="5" y="5"/>
                    <a:pt x="7" y="7"/>
                    <a:pt x="9" y="9"/>
                  </a:cubicBezTo>
                  <a:cubicBezTo>
                    <a:pt x="10" y="9"/>
                    <a:pt x="14" y="9"/>
                    <a:pt x="20" y="10"/>
                  </a:cubicBezTo>
                  <a:cubicBezTo>
                    <a:pt x="22" y="10"/>
                    <a:pt x="24" y="10"/>
                    <a:pt x="26" y="11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3" y="18"/>
                    <a:pt x="10" y="14"/>
                    <a:pt x="9" y="13"/>
                  </a:cubicBezTo>
                  <a:cubicBezTo>
                    <a:pt x="6" y="9"/>
                    <a:pt x="2" y="14"/>
                    <a:pt x="1" y="18"/>
                  </a:cubicBezTo>
                  <a:cubicBezTo>
                    <a:pt x="1" y="19"/>
                    <a:pt x="3" y="24"/>
                    <a:pt x="9" y="29"/>
                  </a:cubicBezTo>
                  <a:cubicBezTo>
                    <a:pt x="10" y="30"/>
                    <a:pt x="11" y="31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" y="49"/>
                    <a:pt x="1" y="49"/>
                    <a:pt x="0" y="61"/>
                  </a:cubicBezTo>
                  <a:cubicBezTo>
                    <a:pt x="2" y="73"/>
                    <a:pt x="4" y="84"/>
                    <a:pt x="6" y="93"/>
                  </a:cubicBezTo>
                  <a:cubicBezTo>
                    <a:pt x="9" y="113"/>
                    <a:pt x="12" y="127"/>
                    <a:pt x="13" y="132"/>
                  </a:cubicBezTo>
                  <a:cubicBezTo>
                    <a:pt x="15" y="140"/>
                    <a:pt x="17" y="142"/>
                    <a:pt x="18" y="140"/>
                  </a:cubicBezTo>
                  <a:cubicBezTo>
                    <a:pt x="19" y="140"/>
                    <a:pt x="21" y="138"/>
                    <a:pt x="23" y="135"/>
                  </a:cubicBezTo>
                  <a:cubicBezTo>
                    <a:pt x="24" y="133"/>
                    <a:pt x="27" y="121"/>
                    <a:pt x="30" y="103"/>
                  </a:cubicBezTo>
                  <a:cubicBezTo>
                    <a:pt x="32" y="94"/>
                    <a:pt x="35" y="84"/>
                    <a:pt x="37" y="73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8" y="62"/>
                    <a:pt x="40" y="65"/>
                    <a:pt x="38" y="57"/>
                  </a:cubicBezTo>
                  <a:close/>
                  <a:moveTo>
                    <a:pt x="31" y="62"/>
                  </a:moveTo>
                  <a:cubicBezTo>
                    <a:pt x="29" y="71"/>
                    <a:pt x="29" y="71"/>
                    <a:pt x="29" y="71"/>
                  </a:cubicBezTo>
                  <a:cubicBezTo>
                    <a:pt x="27" y="83"/>
                    <a:pt x="25" y="94"/>
                    <a:pt x="24" y="103"/>
                  </a:cubicBezTo>
                  <a:cubicBezTo>
                    <a:pt x="23" y="110"/>
                    <a:pt x="22" y="115"/>
                    <a:pt x="21" y="120"/>
                  </a:cubicBezTo>
                  <a:cubicBezTo>
                    <a:pt x="20" y="114"/>
                    <a:pt x="18" y="105"/>
                    <a:pt x="17" y="95"/>
                  </a:cubicBezTo>
                  <a:cubicBezTo>
                    <a:pt x="15" y="85"/>
                    <a:pt x="13" y="74"/>
                    <a:pt x="11" y="62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58"/>
                    <a:pt x="11" y="57"/>
                    <a:pt x="11" y="5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1" y="61"/>
                    <a:pt x="31" y="61"/>
                    <a:pt x="31" y="61"/>
                  </a:cubicBezTo>
                  <a:lnTo>
                    <a:pt x="31" y="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DEFA27B7-C687-4CD4-BD33-E1B09E38A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576" y="4117976"/>
              <a:ext cx="117475" cy="277813"/>
            </a:xfrm>
            <a:custGeom>
              <a:avLst/>
              <a:gdLst/>
              <a:ahLst/>
              <a:cxnLst>
                <a:cxn ang="0">
                  <a:pos x="53" y="4"/>
                </a:cxn>
                <a:cxn ang="0">
                  <a:pos x="26" y="28"/>
                </a:cxn>
                <a:cxn ang="0">
                  <a:pos x="10" y="85"/>
                </a:cxn>
                <a:cxn ang="0">
                  <a:pos x="3" y="136"/>
                </a:cxn>
                <a:cxn ang="0">
                  <a:pos x="1" y="140"/>
                </a:cxn>
                <a:cxn ang="0">
                  <a:pos x="1" y="140"/>
                </a:cxn>
                <a:cxn ang="0">
                  <a:pos x="1" y="141"/>
                </a:cxn>
                <a:cxn ang="0">
                  <a:pos x="1" y="141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49"/>
                </a:cxn>
                <a:cxn ang="0">
                  <a:pos x="2" y="151"/>
                </a:cxn>
                <a:cxn ang="0">
                  <a:pos x="6" y="157"/>
                </a:cxn>
                <a:cxn ang="0">
                  <a:pos x="11" y="164"/>
                </a:cxn>
                <a:cxn ang="0">
                  <a:pos x="18" y="160"/>
                </a:cxn>
                <a:cxn ang="0">
                  <a:pos x="15" y="153"/>
                </a:cxn>
                <a:cxn ang="0">
                  <a:pos x="12" y="146"/>
                </a:cxn>
                <a:cxn ang="0">
                  <a:pos x="12" y="145"/>
                </a:cxn>
                <a:cxn ang="0">
                  <a:pos x="14" y="141"/>
                </a:cxn>
                <a:cxn ang="0">
                  <a:pos x="27" y="86"/>
                </a:cxn>
                <a:cxn ang="0">
                  <a:pos x="44" y="36"/>
                </a:cxn>
                <a:cxn ang="0">
                  <a:pos x="59" y="20"/>
                </a:cxn>
                <a:cxn ang="0">
                  <a:pos x="53" y="4"/>
                </a:cxn>
              </a:cxnLst>
              <a:rect l="0" t="0" r="r" b="b"/>
              <a:pathLst>
                <a:path w="70" h="167">
                  <a:moveTo>
                    <a:pt x="53" y="4"/>
                  </a:moveTo>
                  <a:cubicBezTo>
                    <a:pt x="49" y="4"/>
                    <a:pt x="34" y="12"/>
                    <a:pt x="26" y="28"/>
                  </a:cubicBezTo>
                  <a:cubicBezTo>
                    <a:pt x="17" y="44"/>
                    <a:pt x="13" y="65"/>
                    <a:pt x="10" y="85"/>
                  </a:cubicBezTo>
                  <a:cubicBezTo>
                    <a:pt x="8" y="104"/>
                    <a:pt x="6" y="124"/>
                    <a:pt x="3" y="136"/>
                  </a:cubicBezTo>
                  <a:cubicBezTo>
                    <a:pt x="2" y="137"/>
                    <a:pt x="2" y="138"/>
                    <a:pt x="1" y="140"/>
                  </a:cubicBezTo>
                  <a:cubicBezTo>
                    <a:pt x="1" y="140"/>
                    <a:pt x="1" y="140"/>
                    <a:pt x="1" y="140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0" y="144"/>
                    <a:pt x="1" y="134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2" y="151"/>
                    <a:pt x="2" y="151"/>
                    <a:pt x="2" y="151"/>
                  </a:cubicBezTo>
                  <a:cubicBezTo>
                    <a:pt x="3" y="153"/>
                    <a:pt x="5" y="155"/>
                    <a:pt x="6" y="157"/>
                  </a:cubicBezTo>
                  <a:cubicBezTo>
                    <a:pt x="8" y="161"/>
                    <a:pt x="10" y="163"/>
                    <a:pt x="11" y="164"/>
                  </a:cubicBezTo>
                  <a:cubicBezTo>
                    <a:pt x="17" y="166"/>
                    <a:pt x="22" y="167"/>
                    <a:pt x="18" y="160"/>
                  </a:cubicBezTo>
                  <a:cubicBezTo>
                    <a:pt x="18" y="160"/>
                    <a:pt x="17" y="157"/>
                    <a:pt x="15" y="153"/>
                  </a:cubicBezTo>
                  <a:cubicBezTo>
                    <a:pt x="15" y="151"/>
                    <a:pt x="13" y="149"/>
                    <a:pt x="12" y="146"/>
                  </a:cubicBezTo>
                  <a:cubicBezTo>
                    <a:pt x="12" y="146"/>
                    <a:pt x="12" y="146"/>
                    <a:pt x="12" y="145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20" y="126"/>
                    <a:pt x="23" y="106"/>
                    <a:pt x="27" y="86"/>
                  </a:cubicBezTo>
                  <a:cubicBezTo>
                    <a:pt x="31" y="66"/>
                    <a:pt x="37" y="47"/>
                    <a:pt x="44" y="36"/>
                  </a:cubicBezTo>
                  <a:cubicBezTo>
                    <a:pt x="51" y="24"/>
                    <a:pt x="59" y="21"/>
                    <a:pt x="59" y="20"/>
                  </a:cubicBezTo>
                  <a:cubicBezTo>
                    <a:pt x="61" y="14"/>
                    <a:pt x="70" y="0"/>
                    <a:pt x="53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5" name="Freeform 45">
            <a:extLst>
              <a:ext uri="{FF2B5EF4-FFF2-40B4-BE49-F238E27FC236}">
                <a16:creationId xmlns:a16="http://schemas.microsoft.com/office/drawing/2014/main" id="{178EEC69-3E37-4D78-A9D0-D97EDD4C9B73}"/>
              </a:ext>
            </a:extLst>
          </p:cNvPr>
          <p:cNvSpPr>
            <a:spLocks/>
          </p:cNvSpPr>
          <p:nvPr/>
        </p:nvSpPr>
        <p:spPr bwMode="auto">
          <a:xfrm rot="19984380">
            <a:off x="6633202" y="2853273"/>
            <a:ext cx="2753678" cy="506016"/>
          </a:xfrm>
          <a:custGeom>
            <a:avLst/>
            <a:gdLst>
              <a:gd name="connsiteX0" fmla="*/ 5285 w 10577"/>
              <a:gd name="connsiteY0" fmla="*/ 4050 h 10000"/>
              <a:gd name="connsiteX1" fmla="*/ 2170 w 10577"/>
              <a:gd name="connsiteY1" fmla="*/ 4628 h 10000"/>
              <a:gd name="connsiteX2" fmla="*/ 636 w 10577"/>
              <a:gd name="connsiteY2" fmla="*/ 6612 h 10000"/>
              <a:gd name="connsiteX3" fmla="*/ 701 w 10577"/>
              <a:gd name="connsiteY3" fmla="*/ 7521 h 10000"/>
              <a:gd name="connsiteX4" fmla="*/ 5351 w 10577"/>
              <a:gd name="connsiteY4" fmla="*/ 5041 h 10000"/>
              <a:gd name="connsiteX5" fmla="*/ 9266 w 10577"/>
              <a:gd name="connsiteY5" fmla="*/ 7851 h 10000"/>
              <a:gd name="connsiteX6" fmla="*/ 8923 w 10577"/>
              <a:gd name="connsiteY6" fmla="*/ 8264 h 10000"/>
              <a:gd name="connsiteX7" fmla="*/ 8450 w 10577"/>
              <a:gd name="connsiteY7" fmla="*/ 9256 h 10000"/>
              <a:gd name="connsiteX8" fmla="*/ 8483 w 10577"/>
              <a:gd name="connsiteY8" fmla="*/ 9669 h 10000"/>
              <a:gd name="connsiteX9" fmla="*/ 8940 w 10577"/>
              <a:gd name="connsiteY9" fmla="*/ 8926 h 10000"/>
              <a:gd name="connsiteX10" fmla="*/ 9413 w 10577"/>
              <a:gd name="connsiteY10" fmla="*/ 8595 h 10000"/>
              <a:gd name="connsiteX11" fmla="*/ 9690 w 10577"/>
              <a:gd name="connsiteY11" fmla="*/ 8512 h 10000"/>
              <a:gd name="connsiteX12" fmla="*/ 9804 w 10577"/>
              <a:gd name="connsiteY12" fmla="*/ 8595 h 10000"/>
              <a:gd name="connsiteX13" fmla="*/ 9804 w 10577"/>
              <a:gd name="connsiteY13" fmla="*/ 8595 h 10000"/>
              <a:gd name="connsiteX14" fmla="*/ 9821 w 10577"/>
              <a:gd name="connsiteY14" fmla="*/ 8595 h 10000"/>
              <a:gd name="connsiteX15" fmla="*/ 9853 w 10577"/>
              <a:gd name="connsiteY15" fmla="*/ 8595 h 10000"/>
              <a:gd name="connsiteX16" fmla="*/ 9869 w 10577"/>
              <a:gd name="connsiteY16" fmla="*/ 8595 h 10000"/>
              <a:gd name="connsiteX17" fmla="*/ 9886 w 10577"/>
              <a:gd name="connsiteY17" fmla="*/ 8678 h 10000"/>
              <a:gd name="connsiteX18" fmla="*/ 9886 w 10577"/>
              <a:gd name="connsiteY18" fmla="*/ 8512 h 10000"/>
              <a:gd name="connsiteX19" fmla="*/ 9902 w 10577"/>
              <a:gd name="connsiteY19" fmla="*/ 8430 h 10000"/>
              <a:gd name="connsiteX20" fmla="*/ 9951 w 10577"/>
              <a:gd name="connsiteY20" fmla="*/ 7934 h 10000"/>
              <a:gd name="connsiteX21" fmla="*/ 9951 w 10577"/>
              <a:gd name="connsiteY21" fmla="*/ 7934 h 10000"/>
              <a:gd name="connsiteX22" fmla="*/ 9951 w 10577"/>
              <a:gd name="connsiteY22" fmla="*/ 7934 h 10000"/>
              <a:gd name="connsiteX23" fmla="*/ 9951 w 10577"/>
              <a:gd name="connsiteY23" fmla="*/ 7934 h 10000"/>
              <a:gd name="connsiteX24" fmla="*/ 9902 w 10577"/>
              <a:gd name="connsiteY24" fmla="*/ 7603 h 10000"/>
              <a:gd name="connsiteX25" fmla="*/ 10544 w 10577"/>
              <a:gd name="connsiteY25" fmla="*/ 1667 h 10000"/>
              <a:gd name="connsiteX26" fmla="*/ 8842 w 10577"/>
              <a:gd name="connsiteY26" fmla="*/ 1322 h 10000"/>
              <a:gd name="connsiteX27" fmla="*/ 9674 w 10577"/>
              <a:gd name="connsiteY27" fmla="*/ 7686 h 10000"/>
              <a:gd name="connsiteX28" fmla="*/ 9527 w 10577"/>
              <a:gd name="connsiteY28" fmla="*/ 7686 h 10000"/>
              <a:gd name="connsiteX29" fmla="*/ 5285 w 10577"/>
              <a:gd name="connsiteY29" fmla="*/ 4050 h 10000"/>
              <a:gd name="connsiteX0" fmla="*/ 5285 w 10000"/>
              <a:gd name="connsiteY0" fmla="*/ 2742 h 8692"/>
              <a:gd name="connsiteX1" fmla="*/ 2170 w 10000"/>
              <a:gd name="connsiteY1" fmla="*/ 3320 h 8692"/>
              <a:gd name="connsiteX2" fmla="*/ 636 w 10000"/>
              <a:gd name="connsiteY2" fmla="*/ 5304 h 8692"/>
              <a:gd name="connsiteX3" fmla="*/ 701 w 10000"/>
              <a:gd name="connsiteY3" fmla="*/ 6213 h 8692"/>
              <a:gd name="connsiteX4" fmla="*/ 5351 w 10000"/>
              <a:gd name="connsiteY4" fmla="*/ 3733 h 8692"/>
              <a:gd name="connsiteX5" fmla="*/ 9266 w 10000"/>
              <a:gd name="connsiteY5" fmla="*/ 6543 h 8692"/>
              <a:gd name="connsiteX6" fmla="*/ 8923 w 10000"/>
              <a:gd name="connsiteY6" fmla="*/ 6956 h 8692"/>
              <a:gd name="connsiteX7" fmla="*/ 8450 w 10000"/>
              <a:gd name="connsiteY7" fmla="*/ 7948 h 8692"/>
              <a:gd name="connsiteX8" fmla="*/ 8483 w 10000"/>
              <a:gd name="connsiteY8" fmla="*/ 8361 h 8692"/>
              <a:gd name="connsiteX9" fmla="*/ 8940 w 10000"/>
              <a:gd name="connsiteY9" fmla="*/ 7618 h 8692"/>
              <a:gd name="connsiteX10" fmla="*/ 9413 w 10000"/>
              <a:gd name="connsiteY10" fmla="*/ 7287 h 8692"/>
              <a:gd name="connsiteX11" fmla="*/ 9690 w 10000"/>
              <a:gd name="connsiteY11" fmla="*/ 7204 h 8692"/>
              <a:gd name="connsiteX12" fmla="*/ 9804 w 10000"/>
              <a:gd name="connsiteY12" fmla="*/ 7287 h 8692"/>
              <a:gd name="connsiteX13" fmla="*/ 9804 w 10000"/>
              <a:gd name="connsiteY13" fmla="*/ 7287 h 8692"/>
              <a:gd name="connsiteX14" fmla="*/ 9821 w 10000"/>
              <a:gd name="connsiteY14" fmla="*/ 7287 h 8692"/>
              <a:gd name="connsiteX15" fmla="*/ 9853 w 10000"/>
              <a:gd name="connsiteY15" fmla="*/ 7287 h 8692"/>
              <a:gd name="connsiteX16" fmla="*/ 9869 w 10000"/>
              <a:gd name="connsiteY16" fmla="*/ 7287 h 8692"/>
              <a:gd name="connsiteX17" fmla="*/ 9886 w 10000"/>
              <a:gd name="connsiteY17" fmla="*/ 7370 h 8692"/>
              <a:gd name="connsiteX18" fmla="*/ 9886 w 10000"/>
              <a:gd name="connsiteY18" fmla="*/ 7204 h 8692"/>
              <a:gd name="connsiteX19" fmla="*/ 9902 w 10000"/>
              <a:gd name="connsiteY19" fmla="*/ 7122 h 8692"/>
              <a:gd name="connsiteX20" fmla="*/ 9951 w 10000"/>
              <a:gd name="connsiteY20" fmla="*/ 6626 h 8692"/>
              <a:gd name="connsiteX21" fmla="*/ 9951 w 10000"/>
              <a:gd name="connsiteY21" fmla="*/ 6626 h 8692"/>
              <a:gd name="connsiteX22" fmla="*/ 9951 w 10000"/>
              <a:gd name="connsiteY22" fmla="*/ 6626 h 8692"/>
              <a:gd name="connsiteX23" fmla="*/ 9951 w 10000"/>
              <a:gd name="connsiteY23" fmla="*/ 6626 h 8692"/>
              <a:gd name="connsiteX24" fmla="*/ 9902 w 10000"/>
              <a:gd name="connsiteY24" fmla="*/ 6295 h 8692"/>
              <a:gd name="connsiteX25" fmla="*/ 8842 w 10000"/>
              <a:gd name="connsiteY25" fmla="*/ 14 h 8692"/>
              <a:gd name="connsiteX26" fmla="*/ 9674 w 10000"/>
              <a:gd name="connsiteY26" fmla="*/ 6378 h 8692"/>
              <a:gd name="connsiteX27" fmla="*/ 9527 w 10000"/>
              <a:gd name="connsiteY27" fmla="*/ 6378 h 8692"/>
              <a:gd name="connsiteX28" fmla="*/ 5285 w 10000"/>
              <a:gd name="connsiteY28" fmla="*/ 2742 h 8692"/>
              <a:gd name="connsiteX0" fmla="*/ 5285 w 10000"/>
              <a:gd name="connsiteY0" fmla="*/ 286 h 7131"/>
              <a:gd name="connsiteX1" fmla="*/ 2170 w 10000"/>
              <a:gd name="connsiteY1" fmla="*/ 951 h 7131"/>
              <a:gd name="connsiteX2" fmla="*/ 636 w 10000"/>
              <a:gd name="connsiteY2" fmla="*/ 3233 h 7131"/>
              <a:gd name="connsiteX3" fmla="*/ 701 w 10000"/>
              <a:gd name="connsiteY3" fmla="*/ 4279 h 7131"/>
              <a:gd name="connsiteX4" fmla="*/ 5351 w 10000"/>
              <a:gd name="connsiteY4" fmla="*/ 1426 h 7131"/>
              <a:gd name="connsiteX5" fmla="*/ 9266 w 10000"/>
              <a:gd name="connsiteY5" fmla="*/ 4659 h 7131"/>
              <a:gd name="connsiteX6" fmla="*/ 8923 w 10000"/>
              <a:gd name="connsiteY6" fmla="*/ 5134 h 7131"/>
              <a:gd name="connsiteX7" fmla="*/ 8450 w 10000"/>
              <a:gd name="connsiteY7" fmla="*/ 6275 h 7131"/>
              <a:gd name="connsiteX8" fmla="*/ 8483 w 10000"/>
              <a:gd name="connsiteY8" fmla="*/ 6750 h 7131"/>
              <a:gd name="connsiteX9" fmla="*/ 8940 w 10000"/>
              <a:gd name="connsiteY9" fmla="*/ 5895 h 7131"/>
              <a:gd name="connsiteX10" fmla="*/ 9413 w 10000"/>
              <a:gd name="connsiteY10" fmla="*/ 5515 h 7131"/>
              <a:gd name="connsiteX11" fmla="*/ 9690 w 10000"/>
              <a:gd name="connsiteY11" fmla="*/ 5419 h 7131"/>
              <a:gd name="connsiteX12" fmla="*/ 9804 w 10000"/>
              <a:gd name="connsiteY12" fmla="*/ 5515 h 7131"/>
              <a:gd name="connsiteX13" fmla="*/ 9804 w 10000"/>
              <a:gd name="connsiteY13" fmla="*/ 5515 h 7131"/>
              <a:gd name="connsiteX14" fmla="*/ 9821 w 10000"/>
              <a:gd name="connsiteY14" fmla="*/ 5515 h 7131"/>
              <a:gd name="connsiteX15" fmla="*/ 9853 w 10000"/>
              <a:gd name="connsiteY15" fmla="*/ 5515 h 7131"/>
              <a:gd name="connsiteX16" fmla="*/ 9869 w 10000"/>
              <a:gd name="connsiteY16" fmla="*/ 5515 h 7131"/>
              <a:gd name="connsiteX17" fmla="*/ 9886 w 10000"/>
              <a:gd name="connsiteY17" fmla="*/ 5610 h 7131"/>
              <a:gd name="connsiteX18" fmla="*/ 9886 w 10000"/>
              <a:gd name="connsiteY18" fmla="*/ 5419 h 7131"/>
              <a:gd name="connsiteX19" fmla="*/ 9902 w 10000"/>
              <a:gd name="connsiteY19" fmla="*/ 5325 h 7131"/>
              <a:gd name="connsiteX20" fmla="*/ 9951 w 10000"/>
              <a:gd name="connsiteY20" fmla="*/ 4754 h 7131"/>
              <a:gd name="connsiteX21" fmla="*/ 9951 w 10000"/>
              <a:gd name="connsiteY21" fmla="*/ 4754 h 7131"/>
              <a:gd name="connsiteX22" fmla="*/ 9951 w 10000"/>
              <a:gd name="connsiteY22" fmla="*/ 4754 h 7131"/>
              <a:gd name="connsiteX23" fmla="*/ 9951 w 10000"/>
              <a:gd name="connsiteY23" fmla="*/ 4754 h 7131"/>
              <a:gd name="connsiteX24" fmla="*/ 9902 w 10000"/>
              <a:gd name="connsiteY24" fmla="*/ 4373 h 7131"/>
              <a:gd name="connsiteX25" fmla="*/ 9674 w 10000"/>
              <a:gd name="connsiteY25" fmla="*/ 4469 h 7131"/>
              <a:gd name="connsiteX26" fmla="*/ 9527 w 10000"/>
              <a:gd name="connsiteY26" fmla="*/ 4469 h 7131"/>
              <a:gd name="connsiteX27" fmla="*/ 5285 w 10000"/>
              <a:gd name="connsiteY27" fmla="*/ 286 h 7131"/>
              <a:gd name="connsiteX0" fmla="*/ 5285 w 10000"/>
              <a:gd name="connsiteY0" fmla="*/ 401 h 10000"/>
              <a:gd name="connsiteX1" fmla="*/ 2170 w 10000"/>
              <a:gd name="connsiteY1" fmla="*/ 1334 h 10000"/>
              <a:gd name="connsiteX2" fmla="*/ 636 w 10000"/>
              <a:gd name="connsiteY2" fmla="*/ 4534 h 10000"/>
              <a:gd name="connsiteX3" fmla="*/ 701 w 10000"/>
              <a:gd name="connsiteY3" fmla="*/ 6001 h 10000"/>
              <a:gd name="connsiteX4" fmla="*/ 5351 w 10000"/>
              <a:gd name="connsiteY4" fmla="*/ 2000 h 10000"/>
              <a:gd name="connsiteX5" fmla="*/ 9266 w 10000"/>
              <a:gd name="connsiteY5" fmla="*/ 6533 h 10000"/>
              <a:gd name="connsiteX6" fmla="*/ 8923 w 10000"/>
              <a:gd name="connsiteY6" fmla="*/ 7200 h 10000"/>
              <a:gd name="connsiteX7" fmla="*/ 8450 w 10000"/>
              <a:gd name="connsiteY7" fmla="*/ 8800 h 10000"/>
              <a:gd name="connsiteX8" fmla="*/ 8483 w 10000"/>
              <a:gd name="connsiteY8" fmla="*/ 9466 h 10000"/>
              <a:gd name="connsiteX9" fmla="*/ 8940 w 10000"/>
              <a:gd name="connsiteY9" fmla="*/ 8267 h 10000"/>
              <a:gd name="connsiteX10" fmla="*/ 9413 w 10000"/>
              <a:gd name="connsiteY10" fmla="*/ 7734 h 10000"/>
              <a:gd name="connsiteX11" fmla="*/ 9690 w 10000"/>
              <a:gd name="connsiteY11" fmla="*/ 7599 h 10000"/>
              <a:gd name="connsiteX12" fmla="*/ 9804 w 10000"/>
              <a:gd name="connsiteY12" fmla="*/ 7734 h 10000"/>
              <a:gd name="connsiteX13" fmla="*/ 9804 w 10000"/>
              <a:gd name="connsiteY13" fmla="*/ 7734 h 10000"/>
              <a:gd name="connsiteX14" fmla="*/ 9821 w 10000"/>
              <a:gd name="connsiteY14" fmla="*/ 7734 h 10000"/>
              <a:gd name="connsiteX15" fmla="*/ 9853 w 10000"/>
              <a:gd name="connsiteY15" fmla="*/ 7734 h 10000"/>
              <a:gd name="connsiteX16" fmla="*/ 9869 w 10000"/>
              <a:gd name="connsiteY16" fmla="*/ 7734 h 10000"/>
              <a:gd name="connsiteX17" fmla="*/ 9886 w 10000"/>
              <a:gd name="connsiteY17" fmla="*/ 7867 h 10000"/>
              <a:gd name="connsiteX18" fmla="*/ 9886 w 10000"/>
              <a:gd name="connsiteY18" fmla="*/ 7599 h 10000"/>
              <a:gd name="connsiteX19" fmla="*/ 9902 w 10000"/>
              <a:gd name="connsiteY19" fmla="*/ 7467 h 10000"/>
              <a:gd name="connsiteX20" fmla="*/ 9951 w 10000"/>
              <a:gd name="connsiteY20" fmla="*/ 6667 h 10000"/>
              <a:gd name="connsiteX21" fmla="*/ 9951 w 10000"/>
              <a:gd name="connsiteY21" fmla="*/ 6667 h 10000"/>
              <a:gd name="connsiteX22" fmla="*/ 9951 w 10000"/>
              <a:gd name="connsiteY22" fmla="*/ 6667 h 10000"/>
              <a:gd name="connsiteX23" fmla="*/ 9951 w 10000"/>
              <a:gd name="connsiteY23" fmla="*/ 6667 h 10000"/>
              <a:gd name="connsiteX24" fmla="*/ 9674 w 10000"/>
              <a:gd name="connsiteY24" fmla="*/ 6267 h 10000"/>
              <a:gd name="connsiteX25" fmla="*/ 9527 w 10000"/>
              <a:gd name="connsiteY25" fmla="*/ 6267 h 10000"/>
              <a:gd name="connsiteX26" fmla="*/ 5285 w 10000"/>
              <a:gd name="connsiteY26" fmla="*/ 401 h 10000"/>
              <a:gd name="connsiteX0" fmla="*/ 5285 w 10000"/>
              <a:gd name="connsiteY0" fmla="*/ 401 h 8978"/>
              <a:gd name="connsiteX1" fmla="*/ 2170 w 10000"/>
              <a:gd name="connsiteY1" fmla="*/ 1334 h 8978"/>
              <a:gd name="connsiteX2" fmla="*/ 636 w 10000"/>
              <a:gd name="connsiteY2" fmla="*/ 4534 h 8978"/>
              <a:gd name="connsiteX3" fmla="*/ 701 w 10000"/>
              <a:gd name="connsiteY3" fmla="*/ 6001 h 8978"/>
              <a:gd name="connsiteX4" fmla="*/ 5351 w 10000"/>
              <a:gd name="connsiteY4" fmla="*/ 2000 h 8978"/>
              <a:gd name="connsiteX5" fmla="*/ 9266 w 10000"/>
              <a:gd name="connsiteY5" fmla="*/ 6533 h 8978"/>
              <a:gd name="connsiteX6" fmla="*/ 8923 w 10000"/>
              <a:gd name="connsiteY6" fmla="*/ 7200 h 8978"/>
              <a:gd name="connsiteX7" fmla="*/ 8450 w 10000"/>
              <a:gd name="connsiteY7" fmla="*/ 8800 h 8978"/>
              <a:gd name="connsiteX8" fmla="*/ 8940 w 10000"/>
              <a:gd name="connsiteY8" fmla="*/ 8267 h 8978"/>
              <a:gd name="connsiteX9" fmla="*/ 9413 w 10000"/>
              <a:gd name="connsiteY9" fmla="*/ 7734 h 8978"/>
              <a:gd name="connsiteX10" fmla="*/ 9690 w 10000"/>
              <a:gd name="connsiteY10" fmla="*/ 7599 h 8978"/>
              <a:gd name="connsiteX11" fmla="*/ 9804 w 10000"/>
              <a:gd name="connsiteY11" fmla="*/ 7734 h 8978"/>
              <a:gd name="connsiteX12" fmla="*/ 9804 w 10000"/>
              <a:gd name="connsiteY12" fmla="*/ 7734 h 8978"/>
              <a:gd name="connsiteX13" fmla="*/ 9821 w 10000"/>
              <a:gd name="connsiteY13" fmla="*/ 7734 h 8978"/>
              <a:gd name="connsiteX14" fmla="*/ 9853 w 10000"/>
              <a:gd name="connsiteY14" fmla="*/ 7734 h 8978"/>
              <a:gd name="connsiteX15" fmla="*/ 9869 w 10000"/>
              <a:gd name="connsiteY15" fmla="*/ 7734 h 8978"/>
              <a:gd name="connsiteX16" fmla="*/ 9886 w 10000"/>
              <a:gd name="connsiteY16" fmla="*/ 7867 h 8978"/>
              <a:gd name="connsiteX17" fmla="*/ 9886 w 10000"/>
              <a:gd name="connsiteY17" fmla="*/ 7599 h 8978"/>
              <a:gd name="connsiteX18" fmla="*/ 9902 w 10000"/>
              <a:gd name="connsiteY18" fmla="*/ 7467 h 8978"/>
              <a:gd name="connsiteX19" fmla="*/ 9951 w 10000"/>
              <a:gd name="connsiteY19" fmla="*/ 6667 h 8978"/>
              <a:gd name="connsiteX20" fmla="*/ 9951 w 10000"/>
              <a:gd name="connsiteY20" fmla="*/ 6667 h 8978"/>
              <a:gd name="connsiteX21" fmla="*/ 9951 w 10000"/>
              <a:gd name="connsiteY21" fmla="*/ 6667 h 8978"/>
              <a:gd name="connsiteX22" fmla="*/ 9951 w 10000"/>
              <a:gd name="connsiteY22" fmla="*/ 6667 h 8978"/>
              <a:gd name="connsiteX23" fmla="*/ 9674 w 10000"/>
              <a:gd name="connsiteY23" fmla="*/ 6267 h 8978"/>
              <a:gd name="connsiteX24" fmla="*/ 9527 w 10000"/>
              <a:gd name="connsiteY24" fmla="*/ 6267 h 8978"/>
              <a:gd name="connsiteX25" fmla="*/ 5285 w 10000"/>
              <a:gd name="connsiteY25" fmla="*/ 401 h 8978"/>
              <a:gd name="connsiteX0" fmla="*/ 5285 w 10000"/>
              <a:gd name="connsiteY0" fmla="*/ 447 h 9208"/>
              <a:gd name="connsiteX1" fmla="*/ 2170 w 10000"/>
              <a:gd name="connsiteY1" fmla="*/ 1486 h 9208"/>
              <a:gd name="connsiteX2" fmla="*/ 636 w 10000"/>
              <a:gd name="connsiteY2" fmla="*/ 5050 h 9208"/>
              <a:gd name="connsiteX3" fmla="*/ 701 w 10000"/>
              <a:gd name="connsiteY3" fmla="*/ 6684 h 9208"/>
              <a:gd name="connsiteX4" fmla="*/ 5351 w 10000"/>
              <a:gd name="connsiteY4" fmla="*/ 2228 h 9208"/>
              <a:gd name="connsiteX5" fmla="*/ 9266 w 10000"/>
              <a:gd name="connsiteY5" fmla="*/ 7277 h 9208"/>
              <a:gd name="connsiteX6" fmla="*/ 8923 w 10000"/>
              <a:gd name="connsiteY6" fmla="*/ 8020 h 9208"/>
              <a:gd name="connsiteX7" fmla="*/ 8940 w 10000"/>
              <a:gd name="connsiteY7" fmla="*/ 9208 h 9208"/>
              <a:gd name="connsiteX8" fmla="*/ 9413 w 10000"/>
              <a:gd name="connsiteY8" fmla="*/ 8614 h 9208"/>
              <a:gd name="connsiteX9" fmla="*/ 9690 w 10000"/>
              <a:gd name="connsiteY9" fmla="*/ 8464 h 9208"/>
              <a:gd name="connsiteX10" fmla="*/ 9804 w 10000"/>
              <a:gd name="connsiteY10" fmla="*/ 8614 h 9208"/>
              <a:gd name="connsiteX11" fmla="*/ 9804 w 10000"/>
              <a:gd name="connsiteY11" fmla="*/ 8614 h 9208"/>
              <a:gd name="connsiteX12" fmla="*/ 9821 w 10000"/>
              <a:gd name="connsiteY12" fmla="*/ 8614 h 9208"/>
              <a:gd name="connsiteX13" fmla="*/ 9853 w 10000"/>
              <a:gd name="connsiteY13" fmla="*/ 8614 h 9208"/>
              <a:gd name="connsiteX14" fmla="*/ 9869 w 10000"/>
              <a:gd name="connsiteY14" fmla="*/ 8614 h 9208"/>
              <a:gd name="connsiteX15" fmla="*/ 9886 w 10000"/>
              <a:gd name="connsiteY15" fmla="*/ 8763 h 9208"/>
              <a:gd name="connsiteX16" fmla="*/ 9886 w 10000"/>
              <a:gd name="connsiteY16" fmla="*/ 8464 h 9208"/>
              <a:gd name="connsiteX17" fmla="*/ 9902 w 10000"/>
              <a:gd name="connsiteY17" fmla="*/ 8317 h 9208"/>
              <a:gd name="connsiteX18" fmla="*/ 9951 w 10000"/>
              <a:gd name="connsiteY18" fmla="*/ 7426 h 9208"/>
              <a:gd name="connsiteX19" fmla="*/ 9951 w 10000"/>
              <a:gd name="connsiteY19" fmla="*/ 7426 h 9208"/>
              <a:gd name="connsiteX20" fmla="*/ 9951 w 10000"/>
              <a:gd name="connsiteY20" fmla="*/ 7426 h 9208"/>
              <a:gd name="connsiteX21" fmla="*/ 9951 w 10000"/>
              <a:gd name="connsiteY21" fmla="*/ 7426 h 9208"/>
              <a:gd name="connsiteX22" fmla="*/ 9674 w 10000"/>
              <a:gd name="connsiteY22" fmla="*/ 6980 h 9208"/>
              <a:gd name="connsiteX23" fmla="*/ 9527 w 10000"/>
              <a:gd name="connsiteY23" fmla="*/ 6980 h 9208"/>
              <a:gd name="connsiteX24" fmla="*/ 5285 w 10000"/>
              <a:gd name="connsiteY24" fmla="*/ 447 h 9208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8923 w 10000"/>
              <a:gd name="connsiteY6" fmla="*/ 8710 h 10000"/>
              <a:gd name="connsiteX7" fmla="*/ 9413 w 10000"/>
              <a:gd name="connsiteY7" fmla="*/ 9355 h 10000"/>
              <a:gd name="connsiteX8" fmla="*/ 9690 w 10000"/>
              <a:gd name="connsiteY8" fmla="*/ 9192 h 10000"/>
              <a:gd name="connsiteX9" fmla="*/ 9804 w 10000"/>
              <a:gd name="connsiteY9" fmla="*/ 9355 h 10000"/>
              <a:gd name="connsiteX10" fmla="*/ 9804 w 10000"/>
              <a:gd name="connsiteY10" fmla="*/ 9355 h 10000"/>
              <a:gd name="connsiteX11" fmla="*/ 9821 w 10000"/>
              <a:gd name="connsiteY11" fmla="*/ 9355 h 10000"/>
              <a:gd name="connsiteX12" fmla="*/ 9853 w 10000"/>
              <a:gd name="connsiteY12" fmla="*/ 9355 h 10000"/>
              <a:gd name="connsiteX13" fmla="*/ 9869 w 10000"/>
              <a:gd name="connsiteY13" fmla="*/ 9355 h 10000"/>
              <a:gd name="connsiteX14" fmla="*/ 9886 w 10000"/>
              <a:gd name="connsiteY14" fmla="*/ 9517 h 10000"/>
              <a:gd name="connsiteX15" fmla="*/ 9886 w 10000"/>
              <a:gd name="connsiteY15" fmla="*/ 9192 h 10000"/>
              <a:gd name="connsiteX16" fmla="*/ 9902 w 10000"/>
              <a:gd name="connsiteY16" fmla="*/ 9032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951 w 10000"/>
              <a:gd name="connsiteY20" fmla="*/ 8065 h 10000"/>
              <a:gd name="connsiteX21" fmla="*/ 9674 w 10000"/>
              <a:gd name="connsiteY21" fmla="*/ 7580 h 10000"/>
              <a:gd name="connsiteX22" fmla="*/ 9527 w 10000"/>
              <a:gd name="connsiteY22" fmla="*/ 7580 h 10000"/>
              <a:gd name="connsiteX23" fmla="*/ 5285 w 10000"/>
              <a:gd name="connsiteY23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413 w 10000"/>
              <a:gd name="connsiteY6" fmla="*/ 9355 h 10000"/>
              <a:gd name="connsiteX7" fmla="*/ 9690 w 10000"/>
              <a:gd name="connsiteY7" fmla="*/ 9192 h 10000"/>
              <a:gd name="connsiteX8" fmla="*/ 9804 w 10000"/>
              <a:gd name="connsiteY8" fmla="*/ 9355 h 10000"/>
              <a:gd name="connsiteX9" fmla="*/ 9804 w 10000"/>
              <a:gd name="connsiteY9" fmla="*/ 9355 h 10000"/>
              <a:gd name="connsiteX10" fmla="*/ 9821 w 10000"/>
              <a:gd name="connsiteY10" fmla="*/ 9355 h 10000"/>
              <a:gd name="connsiteX11" fmla="*/ 9853 w 10000"/>
              <a:gd name="connsiteY11" fmla="*/ 9355 h 10000"/>
              <a:gd name="connsiteX12" fmla="*/ 9869 w 10000"/>
              <a:gd name="connsiteY12" fmla="*/ 9355 h 10000"/>
              <a:gd name="connsiteX13" fmla="*/ 9886 w 10000"/>
              <a:gd name="connsiteY13" fmla="*/ 9517 h 10000"/>
              <a:gd name="connsiteX14" fmla="*/ 9886 w 10000"/>
              <a:gd name="connsiteY14" fmla="*/ 9192 h 10000"/>
              <a:gd name="connsiteX15" fmla="*/ 9902 w 10000"/>
              <a:gd name="connsiteY15" fmla="*/ 9032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674 w 10000"/>
              <a:gd name="connsiteY20" fmla="*/ 7580 h 10000"/>
              <a:gd name="connsiteX21" fmla="*/ 9527 w 10000"/>
              <a:gd name="connsiteY21" fmla="*/ 7580 h 10000"/>
              <a:gd name="connsiteX22" fmla="*/ 5285 w 10000"/>
              <a:gd name="connsiteY22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885 w 10000"/>
              <a:gd name="connsiteY18" fmla="*/ 5591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674 w 10000"/>
              <a:gd name="connsiteY18" fmla="*/ 7580 h 10000"/>
              <a:gd name="connsiteX19" fmla="*/ 9527 w 10000"/>
              <a:gd name="connsiteY19" fmla="*/ 7580 h 10000"/>
              <a:gd name="connsiteX20" fmla="*/ 5285 w 10000"/>
              <a:gd name="connsiteY20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674 w 10000"/>
              <a:gd name="connsiteY17" fmla="*/ 7580 h 10000"/>
              <a:gd name="connsiteX18" fmla="*/ 9527 w 10000"/>
              <a:gd name="connsiteY18" fmla="*/ 7580 h 10000"/>
              <a:gd name="connsiteX19" fmla="*/ 5285 w 10000"/>
              <a:gd name="connsiteY19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674 w 10000"/>
              <a:gd name="connsiteY16" fmla="*/ 7580 h 10000"/>
              <a:gd name="connsiteX17" fmla="*/ 9527 w 10000"/>
              <a:gd name="connsiteY17" fmla="*/ 7580 h 10000"/>
              <a:gd name="connsiteX18" fmla="*/ 5285 w 10000"/>
              <a:gd name="connsiteY18" fmla="*/ 485 h 10000"/>
              <a:gd name="connsiteX0" fmla="*/ 5285 w 9989"/>
              <a:gd name="connsiteY0" fmla="*/ 485 h 10000"/>
              <a:gd name="connsiteX1" fmla="*/ 2170 w 9989"/>
              <a:gd name="connsiteY1" fmla="*/ 1614 h 10000"/>
              <a:gd name="connsiteX2" fmla="*/ 636 w 9989"/>
              <a:gd name="connsiteY2" fmla="*/ 5484 h 10000"/>
              <a:gd name="connsiteX3" fmla="*/ 701 w 9989"/>
              <a:gd name="connsiteY3" fmla="*/ 7259 h 10000"/>
              <a:gd name="connsiteX4" fmla="*/ 5351 w 9989"/>
              <a:gd name="connsiteY4" fmla="*/ 2420 h 10000"/>
              <a:gd name="connsiteX5" fmla="*/ 9266 w 9989"/>
              <a:gd name="connsiteY5" fmla="*/ 7903 h 10000"/>
              <a:gd name="connsiteX6" fmla="*/ 9690 w 9989"/>
              <a:gd name="connsiteY6" fmla="*/ 9192 h 10000"/>
              <a:gd name="connsiteX7" fmla="*/ 9804 w 9989"/>
              <a:gd name="connsiteY7" fmla="*/ 9355 h 10000"/>
              <a:gd name="connsiteX8" fmla="*/ 9804 w 9989"/>
              <a:gd name="connsiteY8" fmla="*/ 9355 h 10000"/>
              <a:gd name="connsiteX9" fmla="*/ 9821 w 9989"/>
              <a:gd name="connsiteY9" fmla="*/ 9355 h 10000"/>
              <a:gd name="connsiteX10" fmla="*/ 9853 w 9989"/>
              <a:gd name="connsiteY10" fmla="*/ 9355 h 10000"/>
              <a:gd name="connsiteX11" fmla="*/ 9869 w 9989"/>
              <a:gd name="connsiteY11" fmla="*/ 9355 h 10000"/>
              <a:gd name="connsiteX12" fmla="*/ 9886 w 9989"/>
              <a:gd name="connsiteY12" fmla="*/ 9517 h 10000"/>
              <a:gd name="connsiteX13" fmla="*/ 9886 w 9989"/>
              <a:gd name="connsiteY13" fmla="*/ 9192 h 10000"/>
              <a:gd name="connsiteX14" fmla="*/ 9902 w 9989"/>
              <a:gd name="connsiteY14" fmla="*/ 9032 h 10000"/>
              <a:gd name="connsiteX15" fmla="*/ 9674 w 9989"/>
              <a:gd name="connsiteY15" fmla="*/ 7580 h 10000"/>
              <a:gd name="connsiteX16" fmla="*/ 9527 w 9989"/>
              <a:gd name="connsiteY16" fmla="*/ 7580 h 10000"/>
              <a:gd name="connsiteX17" fmla="*/ 5285 w 9989"/>
              <a:gd name="connsiteY17" fmla="*/ 485 h 10000"/>
              <a:gd name="connsiteX0" fmla="*/ 5291 w 10307"/>
              <a:gd name="connsiteY0" fmla="*/ 485 h 10000"/>
              <a:gd name="connsiteX1" fmla="*/ 2172 w 10307"/>
              <a:gd name="connsiteY1" fmla="*/ 1614 h 10000"/>
              <a:gd name="connsiteX2" fmla="*/ 637 w 10307"/>
              <a:gd name="connsiteY2" fmla="*/ 5484 h 10000"/>
              <a:gd name="connsiteX3" fmla="*/ 702 w 10307"/>
              <a:gd name="connsiteY3" fmla="*/ 7259 h 10000"/>
              <a:gd name="connsiteX4" fmla="*/ 5357 w 10307"/>
              <a:gd name="connsiteY4" fmla="*/ 2420 h 10000"/>
              <a:gd name="connsiteX5" fmla="*/ 9276 w 10307"/>
              <a:gd name="connsiteY5" fmla="*/ 7903 h 10000"/>
              <a:gd name="connsiteX6" fmla="*/ 9701 w 10307"/>
              <a:gd name="connsiteY6" fmla="*/ 9192 h 10000"/>
              <a:gd name="connsiteX7" fmla="*/ 9815 w 10307"/>
              <a:gd name="connsiteY7" fmla="*/ 9355 h 10000"/>
              <a:gd name="connsiteX8" fmla="*/ 9815 w 10307"/>
              <a:gd name="connsiteY8" fmla="*/ 9355 h 10000"/>
              <a:gd name="connsiteX9" fmla="*/ 9832 w 10307"/>
              <a:gd name="connsiteY9" fmla="*/ 9355 h 10000"/>
              <a:gd name="connsiteX10" fmla="*/ 9864 w 10307"/>
              <a:gd name="connsiteY10" fmla="*/ 9355 h 10000"/>
              <a:gd name="connsiteX11" fmla="*/ 9880 w 10307"/>
              <a:gd name="connsiteY11" fmla="*/ 9355 h 10000"/>
              <a:gd name="connsiteX12" fmla="*/ 9897 w 10307"/>
              <a:gd name="connsiteY12" fmla="*/ 9517 h 10000"/>
              <a:gd name="connsiteX13" fmla="*/ 9897 w 10307"/>
              <a:gd name="connsiteY13" fmla="*/ 9192 h 10000"/>
              <a:gd name="connsiteX14" fmla="*/ 9913 w 10307"/>
              <a:gd name="connsiteY14" fmla="*/ 9032 h 10000"/>
              <a:gd name="connsiteX15" fmla="*/ 9537 w 10307"/>
              <a:gd name="connsiteY15" fmla="*/ 7580 h 10000"/>
              <a:gd name="connsiteX16" fmla="*/ 5291 w 10307"/>
              <a:gd name="connsiteY16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32 w 10305"/>
              <a:gd name="connsiteY9" fmla="*/ 9355 h 10000"/>
              <a:gd name="connsiteX10" fmla="*/ 9864 w 10305"/>
              <a:gd name="connsiteY10" fmla="*/ 9355 h 10000"/>
              <a:gd name="connsiteX11" fmla="*/ 9880 w 10305"/>
              <a:gd name="connsiteY11" fmla="*/ 9355 h 10000"/>
              <a:gd name="connsiteX12" fmla="*/ 9897 w 10305"/>
              <a:gd name="connsiteY12" fmla="*/ 9517 h 10000"/>
              <a:gd name="connsiteX13" fmla="*/ 9897 w 10305"/>
              <a:gd name="connsiteY13" fmla="*/ 9192 h 10000"/>
              <a:gd name="connsiteX14" fmla="*/ 9537 w 10305"/>
              <a:gd name="connsiteY14" fmla="*/ 7580 h 10000"/>
              <a:gd name="connsiteX15" fmla="*/ 5291 w 10305"/>
              <a:gd name="connsiteY15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64 w 10305"/>
              <a:gd name="connsiteY9" fmla="*/ 9355 h 10000"/>
              <a:gd name="connsiteX10" fmla="*/ 9880 w 10305"/>
              <a:gd name="connsiteY10" fmla="*/ 9355 h 10000"/>
              <a:gd name="connsiteX11" fmla="*/ 9897 w 10305"/>
              <a:gd name="connsiteY11" fmla="*/ 9517 h 10000"/>
              <a:gd name="connsiteX12" fmla="*/ 9897 w 10305"/>
              <a:gd name="connsiteY12" fmla="*/ 9192 h 10000"/>
              <a:gd name="connsiteX13" fmla="*/ 9537 w 10305"/>
              <a:gd name="connsiteY13" fmla="*/ 7580 h 10000"/>
              <a:gd name="connsiteX14" fmla="*/ 5291 w 10305"/>
              <a:gd name="connsiteY14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80 w 10305"/>
              <a:gd name="connsiteY9" fmla="*/ 9355 h 10000"/>
              <a:gd name="connsiteX10" fmla="*/ 9897 w 10305"/>
              <a:gd name="connsiteY10" fmla="*/ 9517 h 10000"/>
              <a:gd name="connsiteX11" fmla="*/ 9897 w 10305"/>
              <a:gd name="connsiteY11" fmla="*/ 9192 h 10000"/>
              <a:gd name="connsiteX12" fmla="*/ 9537 w 10305"/>
              <a:gd name="connsiteY12" fmla="*/ 7580 h 10000"/>
              <a:gd name="connsiteX13" fmla="*/ 5291 w 10305"/>
              <a:gd name="connsiteY13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897 w 10305"/>
              <a:gd name="connsiteY10" fmla="*/ 9192 h 10000"/>
              <a:gd name="connsiteX11" fmla="*/ 9537 w 10305"/>
              <a:gd name="connsiteY11" fmla="*/ 7580 h 10000"/>
              <a:gd name="connsiteX12" fmla="*/ 5291 w 10305"/>
              <a:gd name="connsiteY12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537 w 10305"/>
              <a:gd name="connsiteY10" fmla="*/ 7580 h 10000"/>
              <a:gd name="connsiteX11" fmla="*/ 5291 w 10305"/>
              <a:gd name="connsiteY11" fmla="*/ 485 h 10000"/>
              <a:gd name="connsiteX0" fmla="*/ 5291 w 10302"/>
              <a:gd name="connsiteY0" fmla="*/ 485 h 10000"/>
              <a:gd name="connsiteX1" fmla="*/ 2172 w 10302"/>
              <a:gd name="connsiteY1" fmla="*/ 1614 h 10000"/>
              <a:gd name="connsiteX2" fmla="*/ 637 w 10302"/>
              <a:gd name="connsiteY2" fmla="*/ 5484 h 10000"/>
              <a:gd name="connsiteX3" fmla="*/ 702 w 10302"/>
              <a:gd name="connsiteY3" fmla="*/ 7259 h 10000"/>
              <a:gd name="connsiteX4" fmla="*/ 5357 w 10302"/>
              <a:gd name="connsiteY4" fmla="*/ 2420 h 10000"/>
              <a:gd name="connsiteX5" fmla="*/ 9276 w 10302"/>
              <a:gd name="connsiteY5" fmla="*/ 7903 h 10000"/>
              <a:gd name="connsiteX6" fmla="*/ 9815 w 10302"/>
              <a:gd name="connsiteY6" fmla="*/ 9355 h 10000"/>
              <a:gd name="connsiteX7" fmla="*/ 9815 w 10302"/>
              <a:gd name="connsiteY7" fmla="*/ 9355 h 10000"/>
              <a:gd name="connsiteX8" fmla="*/ 9880 w 10302"/>
              <a:gd name="connsiteY8" fmla="*/ 9355 h 10000"/>
              <a:gd name="connsiteX9" fmla="*/ 9537 w 10302"/>
              <a:gd name="connsiteY9" fmla="*/ 7580 h 10000"/>
              <a:gd name="connsiteX10" fmla="*/ 5291 w 10302"/>
              <a:gd name="connsiteY10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815 w 10019"/>
              <a:gd name="connsiteY7" fmla="*/ 9355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738 w 10019"/>
              <a:gd name="connsiteY7" fmla="*/ 8514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06"/>
              <a:gd name="connsiteY0" fmla="*/ 485 h 10000"/>
              <a:gd name="connsiteX1" fmla="*/ 2172 w 10006"/>
              <a:gd name="connsiteY1" fmla="*/ 1614 h 10000"/>
              <a:gd name="connsiteX2" fmla="*/ 637 w 10006"/>
              <a:gd name="connsiteY2" fmla="*/ 5484 h 10000"/>
              <a:gd name="connsiteX3" fmla="*/ 702 w 10006"/>
              <a:gd name="connsiteY3" fmla="*/ 7259 h 10000"/>
              <a:gd name="connsiteX4" fmla="*/ 5357 w 10006"/>
              <a:gd name="connsiteY4" fmla="*/ 2420 h 10000"/>
              <a:gd name="connsiteX5" fmla="*/ 9276 w 10006"/>
              <a:gd name="connsiteY5" fmla="*/ 7903 h 10000"/>
              <a:gd name="connsiteX6" fmla="*/ 9738 w 10006"/>
              <a:gd name="connsiteY6" fmla="*/ 8514 h 10000"/>
              <a:gd name="connsiteX7" fmla="*/ 9537 w 10006"/>
              <a:gd name="connsiteY7" fmla="*/ 7580 h 10000"/>
              <a:gd name="connsiteX8" fmla="*/ 5291 w 10006"/>
              <a:gd name="connsiteY8" fmla="*/ 485 h 10000"/>
              <a:gd name="connsiteX0" fmla="*/ 5291 w 10163"/>
              <a:gd name="connsiteY0" fmla="*/ 485 h 10308"/>
              <a:gd name="connsiteX1" fmla="*/ 2172 w 10163"/>
              <a:gd name="connsiteY1" fmla="*/ 1614 h 10308"/>
              <a:gd name="connsiteX2" fmla="*/ 637 w 10163"/>
              <a:gd name="connsiteY2" fmla="*/ 5484 h 10308"/>
              <a:gd name="connsiteX3" fmla="*/ 702 w 10163"/>
              <a:gd name="connsiteY3" fmla="*/ 7259 h 10308"/>
              <a:gd name="connsiteX4" fmla="*/ 5357 w 10163"/>
              <a:gd name="connsiteY4" fmla="*/ 2420 h 10308"/>
              <a:gd name="connsiteX5" fmla="*/ 9276 w 10163"/>
              <a:gd name="connsiteY5" fmla="*/ 7903 h 10308"/>
              <a:gd name="connsiteX6" fmla="*/ 10163 w 10163"/>
              <a:gd name="connsiteY6" fmla="*/ 10254 h 10308"/>
              <a:gd name="connsiteX7" fmla="*/ 9537 w 10163"/>
              <a:gd name="connsiteY7" fmla="*/ 7580 h 10308"/>
              <a:gd name="connsiteX8" fmla="*/ 5291 w 10163"/>
              <a:gd name="connsiteY8" fmla="*/ 485 h 10308"/>
              <a:gd name="connsiteX0" fmla="*/ 5291 w 10201"/>
              <a:gd name="connsiteY0" fmla="*/ 485 h 10000"/>
              <a:gd name="connsiteX1" fmla="*/ 2172 w 10201"/>
              <a:gd name="connsiteY1" fmla="*/ 1614 h 10000"/>
              <a:gd name="connsiteX2" fmla="*/ 637 w 10201"/>
              <a:gd name="connsiteY2" fmla="*/ 5484 h 10000"/>
              <a:gd name="connsiteX3" fmla="*/ 702 w 10201"/>
              <a:gd name="connsiteY3" fmla="*/ 7259 h 10000"/>
              <a:gd name="connsiteX4" fmla="*/ 5357 w 10201"/>
              <a:gd name="connsiteY4" fmla="*/ 2420 h 10000"/>
              <a:gd name="connsiteX5" fmla="*/ 9276 w 10201"/>
              <a:gd name="connsiteY5" fmla="*/ 7903 h 10000"/>
              <a:gd name="connsiteX6" fmla="*/ 9537 w 10201"/>
              <a:gd name="connsiteY6" fmla="*/ 7580 h 10000"/>
              <a:gd name="connsiteX7" fmla="*/ 5291 w 10201"/>
              <a:gd name="connsiteY7" fmla="*/ 485 h 10000"/>
              <a:gd name="connsiteX0" fmla="*/ 5291 w 9973"/>
              <a:gd name="connsiteY0" fmla="*/ 485 h 10000"/>
              <a:gd name="connsiteX1" fmla="*/ 2172 w 9973"/>
              <a:gd name="connsiteY1" fmla="*/ 1614 h 10000"/>
              <a:gd name="connsiteX2" fmla="*/ 637 w 9973"/>
              <a:gd name="connsiteY2" fmla="*/ 5484 h 10000"/>
              <a:gd name="connsiteX3" fmla="*/ 702 w 9973"/>
              <a:gd name="connsiteY3" fmla="*/ 7259 h 10000"/>
              <a:gd name="connsiteX4" fmla="*/ 5357 w 9973"/>
              <a:gd name="connsiteY4" fmla="*/ 2420 h 10000"/>
              <a:gd name="connsiteX5" fmla="*/ 9276 w 9973"/>
              <a:gd name="connsiteY5" fmla="*/ 7903 h 10000"/>
              <a:gd name="connsiteX6" fmla="*/ 9537 w 9973"/>
              <a:gd name="connsiteY6" fmla="*/ 7580 h 10000"/>
              <a:gd name="connsiteX7" fmla="*/ 5291 w 9973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63 w 10065"/>
              <a:gd name="connsiteY6" fmla="*/ 7580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54 w 10065"/>
              <a:gd name="connsiteY6" fmla="*/ 781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115"/>
              <a:gd name="connsiteY0" fmla="*/ 485 h 10000"/>
              <a:gd name="connsiteX1" fmla="*/ 2178 w 10115"/>
              <a:gd name="connsiteY1" fmla="*/ 1614 h 10000"/>
              <a:gd name="connsiteX2" fmla="*/ 639 w 10115"/>
              <a:gd name="connsiteY2" fmla="*/ 5484 h 10000"/>
              <a:gd name="connsiteX3" fmla="*/ 704 w 10115"/>
              <a:gd name="connsiteY3" fmla="*/ 7259 h 10000"/>
              <a:gd name="connsiteX4" fmla="*/ 5372 w 10115"/>
              <a:gd name="connsiteY4" fmla="*/ 2420 h 10000"/>
              <a:gd name="connsiteX5" fmla="*/ 9301 w 10115"/>
              <a:gd name="connsiteY5" fmla="*/ 7903 h 10000"/>
              <a:gd name="connsiteX6" fmla="*/ 9357 w 10115"/>
              <a:gd name="connsiteY6" fmla="*/ 7384 h 10000"/>
              <a:gd name="connsiteX7" fmla="*/ 5305 w 10115"/>
              <a:gd name="connsiteY7" fmla="*/ 4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5" h="10000">
                <a:moveTo>
                  <a:pt x="5305" y="485"/>
                </a:moveTo>
                <a:cubicBezTo>
                  <a:pt x="4192" y="0"/>
                  <a:pt x="3045" y="321"/>
                  <a:pt x="2178" y="1614"/>
                </a:cubicBezTo>
                <a:cubicBezTo>
                  <a:pt x="1310" y="2902"/>
                  <a:pt x="721" y="5161"/>
                  <a:pt x="639" y="5484"/>
                </a:cubicBezTo>
                <a:cubicBezTo>
                  <a:pt x="344" y="7259"/>
                  <a:pt x="0" y="10000"/>
                  <a:pt x="704" y="7259"/>
                </a:cubicBezTo>
                <a:cubicBezTo>
                  <a:pt x="1048" y="5324"/>
                  <a:pt x="3227" y="969"/>
                  <a:pt x="5372" y="2420"/>
                </a:cubicBezTo>
                <a:cubicBezTo>
                  <a:pt x="7025" y="2902"/>
                  <a:pt x="8596" y="6129"/>
                  <a:pt x="9301" y="7903"/>
                </a:cubicBezTo>
                <a:cubicBezTo>
                  <a:pt x="10115" y="9948"/>
                  <a:pt x="9846" y="8887"/>
                  <a:pt x="9357" y="7384"/>
                </a:cubicBezTo>
                <a:cubicBezTo>
                  <a:pt x="8883" y="5933"/>
                  <a:pt x="7238" y="1290"/>
                  <a:pt x="5305" y="485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6" name="Freeform 45">
            <a:extLst>
              <a:ext uri="{FF2B5EF4-FFF2-40B4-BE49-F238E27FC236}">
                <a16:creationId xmlns:a16="http://schemas.microsoft.com/office/drawing/2014/main" id="{01C1F965-55D1-4E2B-A3B5-81393E5BB1B6}"/>
              </a:ext>
            </a:extLst>
          </p:cNvPr>
          <p:cNvSpPr>
            <a:spLocks/>
          </p:cNvSpPr>
          <p:nvPr/>
        </p:nvSpPr>
        <p:spPr bwMode="auto">
          <a:xfrm rot="19984380">
            <a:off x="6626072" y="5444373"/>
            <a:ext cx="2753678" cy="506016"/>
          </a:xfrm>
          <a:custGeom>
            <a:avLst/>
            <a:gdLst>
              <a:gd name="connsiteX0" fmla="*/ 5285 w 10577"/>
              <a:gd name="connsiteY0" fmla="*/ 4050 h 10000"/>
              <a:gd name="connsiteX1" fmla="*/ 2170 w 10577"/>
              <a:gd name="connsiteY1" fmla="*/ 4628 h 10000"/>
              <a:gd name="connsiteX2" fmla="*/ 636 w 10577"/>
              <a:gd name="connsiteY2" fmla="*/ 6612 h 10000"/>
              <a:gd name="connsiteX3" fmla="*/ 701 w 10577"/>
              <a:gd name="connsiteY3" fmla="*/ 7521 h 10000"/>
              <a:gd name="connsiteX4" fmla="*/ 5351 w 10577"/>
              <a:gd name="connsiteY4" fmla="*/ 5041 h 10000"/>
              <a:gd name="connsiteX5" fmla="*/ 9266 w 10577"/>
              <a:gd name="connsiteY5" fmla="*/ 7851 h 10000"/>
              <a:gd name="connsiteX6" fmla="*/ 8923 w 10577"/>
              <a:gd name="connsiteY6" fmla="*/ 8264 h 10000"/>
              <a:gd name="connsiteX7" fmla="*/ 8450 w 10577"/>
              <a:gd name="connsiteY7" fmla="*/ 9256 h 10000"/>
              <a:gd name="connsiteX8" fmla="*/ 8483 w 10577"/>
              <a:gd name="connsiteY8" fmla="*/ 9669 h 10000"/>
              <a:gd name="connsiteX9" fmla="*/ 8940 w 10577"/>
              <a:gd name="connsiteY9" fmla="*/ 8926 h 10000"/>
              <a:gd name="connsiteX10" fmla="*/ 9413 w 10577"/>
              <a:gd name="connsiteY10" fmla="*/ 8595 h 10000"/>
              <a:gd name="connsiteX11" fmla="*/ 9690 w 10577"/>
              <a:gd name="connsiteY11" fmla="*/ 8512 h 10000"/>
              <a:gd name="connsiteX12" fmla="*/ 9804 w 10577"/>
              <a:gd name="connsiteY12" fmla="*/ 8595 h 10000"/>
              <a:gd name="connsiteX13" fmla="*/ 9804 w 10577"/>
              <a:gd name="connsiteY13" fmla="*/ 8595 h 10000"/>
              <a:gd name="connsiteX14" fmla="*/ 9821 w 10577"/>
              <a:gd name="connsiteY14" fmla="*/ 8595 h 10000"/>
              <a:gd name="connsiteX15" fmla="*/ 9853 w 10577"/>
              <a:gd name="connsiteY15" fmla="*/ 8595 h 10000"/>
              <a:gd name="connsiteX16" fmla="*/ 9869 w 10577"/>
              <a:gd name="connsiteY16" fmla="*/ 8595 h 10000"/>
              <a:gd name="connsiteX17" fmla="*/ 9886 w 10577"/>
              <a:gd name="connsiteY17" fmla="*/ 8678 h 10000"/>
              <a:gd name="connsiteX18" fmla="*/ 9886 w 10577"/>
              <a:gd name="connsiteY18" fmla="*/ 8512 h 10000"/>
              <a:gd name="connsiteX19" fmla="*/ 9902 w 10577"/>
              <a:gd name="connsiteY19" fmla="*/ 8430 h 10000"/>
              <a:gd name="connsiteX20" fmla="*/ 9951 w 10577"/>
              <a:gd name="connsiteY20" fmla="*/ 7934 h 10000"/>
              <a:gd name="connsiteX21" fmla="*/ 9951 w 10577"/>
              <a:gd name="connsiteY21" fmla="*/ 7934 h 10000"/>
              <a:gd name="connsiteX22" fmla="*/ 9951 w 10577"/>
              <a:gd name="connsiteY22" fmla="*/ 7934 h 10000"/>
              <a:gd name="connsiteX23" fmla="*/ 9951 w 10577"/>
              <a:gd name="connsiteY23" fmla="*/ 7934 h 10000"/>
              <a:gd name="connsiteX24" fmla="*/ 9902 w 10577"/>
              <a:gd name="connsiteY24" fmla="*/ 7603 h 10000"/>
              <a:gd name="connsiteX25" fmla="*/ 10544 w 10577"/>
              <a:gd name="connsiteY25" fmla="*/ 1667 h 10000"/>
              <a:gd name="connsiteX26" fmla="*/ 8842 w 10577"/>
              <a:gd name="connsiteY26" fmla="*/ 1322 h 10000"/>
              <a:gd name="connsiteX27" fmla="*/ 9674 w 10577"/>
              <a:gd name="connsiteY27" fmla="*/ 7686 h 10000"/>
              <a:gd name="connsiteX28" fmla="*/ 9527 w 10577"/>
              <a:gd name="connsiteY28" fmla="*/ 7686 h 10000"/>
              <a:gd name="connsiteX29" fmla="*/ 5285 w 10577"/>
              <a:gd name="connsiteY29" fmla="*/ 4050 h 10000"/>
              <a:gd name="connsiteX0" fmla="*/ 5285 w 10000"/>
              <a:gd name="connsiteY0" fmla="*/ 2742 h 8692"/>
              <a:gd name="connsiteX1" fmla="*/ 2170 w 10000"/>
              <a:gd name="connsiteY1" fmla="*/ 3320 h 8692"/>
              <a:gd name="connsiteX2" fmla="*/ 636 w 10000"/>
              <a:gd name="connsiteY2" fmla="*/ 5304 h 8692"/>
              <a:gd name="connsiteX3" fmla="*/ 701 w 10000"/>
              <a:gd name="connsiteY3" fmla="*/ 6213 h 8692"/>
              <a:gd name="connsiteX4" fmla="*/ 5351 w 10000"/>
              <a:gd name="connsiteY4" fmla="*/ 3733 h 8692"/>
              <a:gd name="connsiteX5" fmla="*/ 9266 w 10000"/>
              <a:gd name="connsiteY5" fmla="*/ 6543 h 8692"/>
              <a:gd name="connsiteX6" fmla="*/ 8923 w 10000"/>
              <a:gd name="connsiteY6" fmla="*/ 6956 h 8692"/>
              <a:gd name="connsiteX7" fmla="*/ 8450 w 10000"/>
              <a:gd name="connsiteY7" fmla="*/ 7948 h 8692"/>
              <a:gd name="connsiteX8" fmla="*/ 8483 w 10000"/>
              <a:gd name="connsiteY8" fmla="*/ 8361 h 8692"/>
              <a:gd name="connsiteX9" fmla="*/ 8940 w 10000"/>
              <a:gd name="connsiteY9" fmla="*/ 7618 h 8692"/>
              <a:gd name="connsiteX10" fmla="*/ 9413 w 10000"/>
              <a:gd name="connsiteY10" fmla="*/ 7287 h 8692"/>
              <a:gd name="connsiteX11" fmla="*/ 9690 w 10000"/>
              <a:gd name="connsiteY11" fmla="*/ 7204 h 8692"/>
              <a:gd name="connsiteX12" fmla="*/ 9804 w 10000"/>
              <a:gd name="connsiteY12" fmla="*/ 7287 h 8692"/>
              <a:gd name="connsiteX13" fmla="*/ 9804 w 10000"/>
              <a:gd name="connsiteY13" fmla="*/ 7287 h 8692"/>
              <a:gd name="connsiteX14" fmla="*/ 9821 w 10000"/>
              <a:gd name="connsiteY14" fmla="*/ 7287 h 8692"/>
              <a:gd name="connsiteX15" fmla="*/ 9853 w 10000"/>
              <a:gd name="connsiteY15" fmla="*/ 7287 h 8692"/>
              <a:gd name="connsiteX16" fmla="*/ 9869 w 10000"/>
              <a:gd name="connsiteY16" fmla="*/ 7287 h 8692"/>
              <a:gd name="connsiteX17" fmla="*/ 9886 w 10000"/>
              <a:gd name="connsiteY17" fmla="*/ 7370 h 8692"/>
              <a:gd name="connsiteX18" fmla="*/ 9886 w 10000"/>
              <a:gd name="connsiteY18" fmla="*/ 7204 h 8692"/>
              <a:gd name="connsiteX19" fmla="*/ 9902 w 10000"/>
              <a:gd name="connsiteY19" fmla="*/ 7122 h 8692"/>
              <a:gd name="connsiteX20" fmla="*/ 9951 w 10000"/>
              <a:gd name="connsiteY20" fmla="*/ 6626 h 8692"/>
              <a:gd name="connsiteX21" fmla="*/ 9951 w 10000"/>
              <a:gd name="connsiteY21" fmla="*/ 6626 h 8692"/>
              <a:gd name="connsiteX22" fmla="*/ 9951 w 10000"/>
              <a:gd name="connsiteY22" fmla="*/ 6626 h 8692"/>
              <a:gd name="connsiteX23" fmla="*/ 9951 w 10000"/>
              <a:gd name="connsiteY23" fmla="*/ 6626 h 8692"/>
              <a:gd name="connsiteX24" fmla="*/ 9902 w 10000"/>
              <a:gd name="connsiteY24" fmla="*/ 6295 h 8692"/>
              <a:gd name="connsiteX25" fmla="*/ 8842 w 10000"/>
              <a:gd name="connsiteY25" fmla="*/ 14 h 8692"/>
              <a:gd name="connsiteX26" fmla="*/ 9674 w 10000"/>
              <a:gd name="connsiteY26" fmla="*/ 6378 h 8692"/>
              <a:gd name="connsiteX27" fmla="*/ 9527 w 10000"/>
              <a:gd name="connsiteY27" fmla="*/ 6378 h 8692"/>
              <a:gd name="connsiteX28" fmla="*/ 5285 w 10000"/>
              <a:gd name="connsiteY28" fmla="*/ 2742 h 8692"/>
              <a:gd name="connsiteX0" fmla="*/ 5285 w 10000"/>
              <a:gd name="connsiteY0" fmla="*/ 286 h 7131"/>
              <a:gd name="connsiteX1" fmla="*/ 2170 w 10000"/>
              <a:gd name="connsiteY1" fmla="*/ 951 h 7131"/>
              <a:gd name="connsiteX2" fmla="*/ 636 w 10000"/>
              <a:gd name="connsiteY2" fmla="*/ 3233 h 7131"/>
              <a:gd name="connsiteX3" fmla="*/ 701 w 10000"/>
              <a:gd name="connsiteY3" fmla="*/ 4279 h 7131"/>
              <a:gd name="connsiteX4" fmla="*/ 5351 w 10000"/>
              <a:gd name="connsiteY4" fmla="*/ 1426 h 7131"/>
              <a:gd name="connsiteX5" fmla="*/ 9266 w 10000"/>
              <a:gd name="connsiteY5" fmla="*/ 4659 h 7131"/>
              <a:gd name="connsiteX6" fmla="*/ 8923 w 10000"/>
              <a:gd name="connsiteY6" fmla="*/ 5134 h 7131"/>
              <a:gd name="connsiteX7" fmla="*/ 8450 w 10000"/>
              <a:gd name="connsiteY7" fmla="*/ 6275 h 7131"/>
              <a:gd name="connsiteX8" fmla="*/ 8483 w 10000"/>
              <a:gd name="connsiteY8" fmla="*/ 6750 h 7131"/>
              <a:gd name="connsiteX9" fmla="*/ 8940 w 10000"/>
              <a:gd name="connsiteY9" fmla="*/ 5895 h 7131"/>
              <a:gd name="connsiteX10" fmla="*/ 9413 w 10000"/>
              <a:gd name="connsiteY10" fmla="*/ 5515 h 7131"/>
              <a:gd name="connsiteX11" fmla="*/ 9690 w 10000"/>
              <a:gd name="connsiteY11" fmla="*/ 5419 h 7131"/>
              <a:gd name="connsiteX12" fmla="*/ 9804 w 10000"/>
              <a:gd name="connsiteY12" fmla="*/ 5515 h 7131"/>
              <a:gd name="connsiteX13" fmla="*/ 9804 w 10000"/>
              <a:gd name="connsiteY13" fmla="*/ 5515 h 7131"/>
              <a:gd name="connsiteX14" fmla="*/ 9821 w 10000"/>
              <a:gd name="connsiteY14" fmla="*/ 5515 h 7131"/>
              <a:gd name="connsiteX15" fmla="*/ 9853 w 10000"/>
              <a:gd name="connsiteY15" fmla="*/ 5515 h 7131"/>
              <a:gd name="connsiteX16" fmla="*/ 9869 w 10000"/>
              <a:gd name="connsiteY16" fmla="*/ 5515 h 7131"/>
              <a:gd name="connsiteX17" fmla="*/ 9886 w 10000"/>
              <a:gd name="connsiteY17" fmla="*/ 5610 h 7131"/>
              <a:gd name="connsiteX18" fmla="*/ 9886 w 10000"/>
              <a:gd name="connsiteY18" fmla="*/ 5419 h 7131"/>
              <a:gd name="connsiteX19" fmla="*/ 9902 w 10000"/>
              <a:gd name="connsiteY19" fmla="*/ 5325 h 7131"/>
              <a:gd name="connsiteX20" fmla="*/ 9951 w 10000"/>
              <a:gd name="connsiteY20" fmla="*/ 4754 h 7131"/>
              <a:gd name="connsiteX21" fmla="*/ 9951 w 10000"/>
              <a:gd name="connsiteY21" fmla="*/ 4754 h 7131"/>
              <a:gd name="connsiteX22" fmla="*/ 9951 w 10000"/>
              <a:gd name="connsiteY22" fmla="*/ 4754 h 7131"/>
              <a:gd name="connsiteX23" fmla="*/ 9951 w 10000"/>
              <a:gd name="connsiteY23" fmla="*/ 4754 h 7131"/>
              <a:gd name="connsiteX24" fmla="*/ 9902 w 10000"/>
              <a:gd name="connsiteY24" fmla="*/ 4373 h 7131"/>
              <a:gd name="connsiteX25" fmla="*/ 9674 w 10000"/>
              <a:gd name="connsiteY25" fmla="*/ 4469 h 7131"/>
              <a:gd name="connsiteX26" fmla="*/ 9527 w 10000"/>
              <a:gd name="connsiteY26" fmla="*/ 4469 h 7131"/>
              <a:gd name="connsiteX27" fmla="*/ 5285 w 10000"/>
              <a:gd name="connsiteY27" fmla="*/ 286 h 7131"/>
              <a:gd name="connsiteX0" fmla="*/ 5285 w 10000"/>
              <a:gd name="connsiteY0" fmla="*/ 401 h 10000"/>
              <a:gd name="connsiteX1" fmla="*/ 2170 w 10000"/>
              <a:gd name="connsiteY1" fmla="*/ 1334 h 10000"/>
              <a:gd name="connsiteX2" fmla="*/ 636 w 10000"/>
              <a:gd name="connsiteY2" fmla="*/ 4534 h 10000"/>
              <a:gd name="connsiteX3" fmla="*/ 701 w 10000"/>
              <a:gd name="connsiteY3" fmla="*/ 6001 h 10000"/>
              <a:gd name="connsiteX4" fmla="*/ 5351 w 10000"/>
              <a:gd name="connsiteY4" fmla="*/ 2000 h 10000"/>
              <a:gd name="connsiteX5" fmla="*/ 9266 w 10000"/>
              <a:gd name="connsiteY5" fmla="*/ 6533 h 10000"/>
              <a:gd name="connsiteX6" fmla="*/ 8923 w 10000"/>
              <a:gd name="connsiteY6" fmla="*/ 7200 h 10000"/>
              <a:gd name="connsiteX7" fmla="*/ 8450 w 10000"/>
              <a:gd name="connsiteY7" fmla="*/ 8800 h 10000"/>
              <a:gd name="connsiteX8" fmla="*/ 8483 w 10000"/>
              <a:gd name="connsiteY8" fmla="*/ 9466 h 10000"/>
              <a:gd name="connsiteX9" fmla="*/ 8940 w 10000"/>
              <a:gd name="connsiteY9" fmla="*/ 8267 h 10000"/>
              <a:gd name="connsiteX10" fmla="*/ 9413 w 10000"/>
              <a:gd name="connsiteY10" fmla="*/ 7734 h 10000"/>
              <a:gd name="connsiteX11" fmla="*/ 9690 w 10000"/>
              <a:gd name="connsiteY11" fmla="*/ 7599 h 10000"/>
              <a:gd name="connsiteX12" fmla="*/ 9804 w 10000"/>
              <a:gd name="connsiteY12" fmla="*/ 7734 h 10000"/>
              <a:gd name="connsiteX13" fmla="*/ 9804 w 10000"/>
              <a:gd name="connsiteY13" fmla="*/ 7734 h 10000"/>
              <a:gd name="connsiteX14" fmla="*/ 9821 w 10000"/>
              <a:gd name="connsiteY14" fmla="*/ 7734 h 10000"/>
              <a:gd name="connsiteX15" fmla="*/ 9853 w 10000"/>
              <a:gd name="connsiteY15" fmla="*/ 7734 h 10000"/>
              <a:gd name="connsiteX16" fmla="*/ 9869 w 10000"/>
              <a:gd name="connsiteY16" fmla="*/ 7734 h 10000"/>
              <a:gd name="connsiteX17" fmla="*/ 9886 w 10000"/>
              <a:gd name="connsiteY17" fmla="*/ 7867 h 10000"/>
              <a:gd name="connsiteX18" fmla="*/ 9886 w 10000"/>
              <a:gd name="connsiteY18" fmla="*/ 7599 h 10000"/>
              <a:gd name="connsiteX19" fmla="*/ 9902 w 10000"/>
              <a:gd name="connsiteY19" fmla="*/ 7467 h 10000"/>
              <a:gd name="connsiteX20" fmla="*/ 9951 w 10000"/>
              <a:gd name="connsiteY20" fmla="*/ 6667 h 10000"/>
              <a:gd name="connsiteX21" fmla="*/ 9951 w 10000"/>
              <a:gd name="connsiteY21" fmla="*/ 6667 h 10000"/>
              <a:gd name="connsiteX22" fmla="*/ 9951 w 10000"/>
              <a:gd name="connsiteY22" fmla="*/ 6667 h 10000"/>
              <a:gd name="connsiteX23" fmla="*/ 9951 w 10000"/>
              <a:gd name="connsiteY23" fmla="*/ 6667 h 10000"/>
              <a:gd name="connsiteX24" fmla="*/ 9674 w 10000"/>
              <a:gd name="connsiteY24" fmla="*/ 6267 h 10000"/>
              <a:gd name="connsiteX25" fmla="*/ 9527 w 10000"/>
              <a:gd name="connsiteY25" fmla="*/ 6267 h 10000"/>
              <a:gd name="connsiteX26" fmla="*/ 5285 w 10000"/>
              <a:gd name="connsiteY26" fmla="*/ 401 h 10000"/>
              <a:gd name="connsiteX0" fmla="*/ 5285 w 10000"/>
              <a:gd name="connsiteY0" fmla="*/ 401 h 8978"/>
              <a:gd name="connsiteX1" fmla="*/ 2170 w 10000"/>
              <a:gd name="connsiteY1" fmla="*/ 1334 h 8978"/>
              <a:gd name="connsiteX2" fmla="*/ 636 w 10000"/>
              <a:gd name="connsiteY2" fmla="*/ 4534 h 8978"/>
              <a:gd name="connsiteX3" fmla="*/ 701 w 10000"/>
              <a:gd name="connsiteY3" fmla="*/ 6001 h 8978"/>
              <a:gd name="connsiteX4" fmla="*/ 5351 w 10000"/>
              <a:gd name="connsiteY4" fmla="*/ 2000 h 8978"/>
              <a:gd name="connsiteX5" fmla="*/ 9266 w 10000"/>
              <a:gd name="connsiteY5" fmla="*/ 6533 h 8978"/>
              <a:gd name="connsiteX6" fmla="*/ 8923 w 10000"/>
              <a:gd name="connsiteY6" fmla="*/ 7200 h 8978"/>
              <a:gd name="connsiteX7" fmla="*/ 8450 w 10000"/>
              <a:gd name="connsiteY7" fmla="*/ 8800 h 8978"/>
              <a:gd name="connsiteX8" fmla="*/ 8940 w 10000"/>
              <a:gd name="connsiteY8" fmla="*/ 8267 h 8978"/>
              <a:gd name="connsiteX9" fmla="*/ 9413 w 10000"/>
              <a:gd name="connsiteY9" fmla="*/ 7734 h 8978"/>
              <a:gd name="connsiteX10" fmla="*/ 9690 w 10000"/>
              <a:gd name="connsiteY10" fmla="*/ 7599 h 8978"/>
              <a:gd name="connsiteX11" fmla="*/ 9804 w 10000"/>
              <a:gd name="connsiteY11" fmla="*/ 7734 h 8978"/>
              <a:gd name="connsiteX12" fmla="*/ 9804 w 10000"/>
              <a:gd name="connsiteY12" fmla="*/ 7734 h 8978"/>
              <a:gd name="connsiteX13" fmla="*/ 9821 w 10000"/>
              <a:gd name="connsiteY13" fmla="*/ 7734 h 8978"/>
              <a:gd name="connsiteX14" fmla="*/ 9853 w 10000"/>
              <a:gd name="connsiteY14" fmla="*/ 7734 h 8978"/>
              <a:gd name="connsiteX15" fmla="*/ 9869 w 10000"/>
              <a:gd name="connsiteY15" fmla="*/ 7734 h 8978"/>
              <a:gd name="connsiteX16" fmla="*/ 9886 w 10000"/>
              <a:gd name="connsiteY16" fmla="*/ 7867 h 8978"/>
              <a:gd name="connsiteX17" fmla="*/ 9886 w 10000"/>
              <a:gd name="connsiteY17" fmla="*/ 7599 h 8978"/>
              <a:gd name="connsiteX18" fmla="*/ 9902 w 10000"/>
              <a:gd name="connsiteY18" fmla="*/ 7467 h 8978"/>
              <a:gd name="connsiteX19" fmla="*/ 9951 w 10000"/>
              <a:gd name="connsiteY19" fmla="*/ 6667 h 8978"/>
              <a:gd name="connsiteX20" fmla="*/ 9951 w 10000"/>
              <a:gd name="connsiteY20" fmla="*/ 6667 h 8978"/>
              <a:gd name="connsiteX21" fmla="*/ 9951 w 10000"/>
              <a:gd name="connsiteY21" fmla="*/ 6667 h 8978"/>
              <a:gd name="connsiteX22" fmla="*/ 9951 w 10000"/>
              <a:gd name="connsiteY22" fmla="*/ 6667 h 8978"/>
              <a:gd name="connsiteX23" fmla="*/ 9674 w 10000"/>
              <a:gd name="connsiteY23" fmla="*/ 6267 h 8978"/>
              <a:gd name="connsiteX24" fmla="*/ 9527 w 10000"/>
              <a:gd name="connsiteY24" fmla="*/ 6267 h 8978"/>
              <a:gd name="connsiteX25" fmla="*/ 5285 w 10000"/>
              <a:gd name="connsiteY25" fmla="*/ 401 h 8978"/>
              <a:gd name="connsiteX0" fmla="*/ 5285 w 10000"/>
              <a:gd name="connsiteY0" fmla="*/ 447 h 9208"/>
              <a:gd name="connsiteX1" fmla="*/ 2170 w 10000"/>
              <a:gd name="connsiteY1" fmla="*/ 1486 h 9208"/>
              <a:gd name="connsiteX2" fmla="*/ 636 w 10000"/>
              <a:gd name="connsiteY2" fmla="*/ 5050 h 9208"/>
              <a:gd name="connsiteX3" fmla="*/ 701 w 10000"/>
              <a:gd name="connsiteY3" fmla="*/ 6684 h 9208"/>
              <a:gd name="connsiteX4" fmla="*/ 5351 w 10000"/>
              <a:gd name="connsiteY4" fmla="*/ 2228 h 9208"/>
              <a:gd name="connsiteX5" fmla="*/ 9266 w 10000"/>
              <a:gd name="connsiteY5" fmla="*/ 7277 h 9208"/>
              <a:gd name="connsiteX6" fmla="*/ 8923 w 10000"/>
              <a:gd name="connsiteY6" fmla="*/ 8020 h 9208"/>
              <a:gd name="connsiteX7" fmla="*/ 8940 w 10000"/>
              <a:gd name="connsiteY7" fmla="*/ 9208 h 9208"/>
              <a:gd name="connsiteX8" fmla="*/ 9413 w 10000"/>
              <a:gd name="connsiteY8" fmla="*/ 8614 h 9208"/>
              <a:gd name="connsiteX9" fmla="*/ 9690 w 10000"/>
              <a:gd name="connsiteY9" fmla="*/ 8464 h 9208"/>
              <a:gd name="connsiteX10" fmla="*/ 9804 w 10000"/>
              <a:gd name="connsiteY10" fmla="*/ 8614 h 9208"/>
              <a:gd name="connsiteX11" fmla="*/ 9804 w 10000"/>
              <a:gd name="connsiteY11" fmla="*/ 8614 h 9208"/>
              <a:gd name="connsiteX12" fmla="*/ 9821 w 10000"/>
              <a:gd name="connsiteY12" fmla="*/ 8614 h 9208"/>
              <a:gd name="connsiteX13" fmla="*/ 9853 w 10000"/>
              <a:gd name="connsiteY13" fmla="*/ 8614 h 9208"/>
              <a:gd name="connsiteX14" fmla="*/ 9869 w 10000"/>
              <a:gd name="connsiteY14" fmla="*/ 8614 h 9208"/>
              <a:gd name="connsiteX15" fmla="*/ 9886 w 10000"/>
              <a:gd name="connsiteY15" fmla="*/ 8763 h 9208"/>
              <a:gd name="connsiteX16" fmla="*/ 9886 w 10000"/>
              <a:gd name="connsiteY16" fmla="*/ 8464 h 9208"/>
              <a:gd name="connsiteX17" fmla="*/ 9902 w 10000"/>
              <a:gd name="connsiteY17" fmla="*/ 8317 h 9208"/>
              <a:gd name="connsiteX18" fmla="*/ 9951 w 10000"/>
              <a:gd name="connsiteY18" fmla="*/ 7426 h 9208"/>
              <a:gd name="connsiteX19" fmla="*/ 9951 w 10000"/>
              <a:gd name="connsiteY19" fmla="*/ 7426 h 9208"/>
              <a:gd name="connsiteX20" fmla="*/ 9951 w 10000"/>
              <a:gd name="connsiteY20" fmla="*/ 7426 h 9208"/>
              <a:gd name="connsiteX21" fmla="*/ 9951 w 10000"/>
              <a:gd name="connsiteY21" fmla="*/ 7426 h 9208"/>
              <a:gd name="connsiteX22" fmla="*/ 9674 w 10000"/>
              <a:gd name="connsiteY22" fmla="*/ 6980 h 9208"/>
              <a:gd name="connsiteX23" fmla="*/ 9527 w 10000"/>
              <a:gd name="connsiteY23" fmla="*/ 6980 h 9208"/>
              <a:gd name="connsiteX24" fmla="*/ 5285 w 10000"/>
              <a:gd name="connsiteY24" fmla="*/ 447 h 9208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8923 w 10000"/>
              <a:gd name="connsiteY6" fmla="*/ 8710 h 10000"/>
              <a:gd name="connsiteX7" fmla="*/ 9413 w 10000"/>
              <a:gd name="connsiteY7" fmla="*/ 9355 h 10000"/>
              <a:gd name="connsiteX8" fmla="*/ 9690 w 10000"/>
              <a:gd name="connsiteY8" fmla="*/ 9192 h 10000"/>
              <a:gd name="connsiteX9" fmla="*/ 9804 w 10000"/>
              <a:gd name="connsiteY9" fmla="*/ 9355 h 10000"/>
              <a:gd name="connsiteX10" fmla="*/ 9804 w 10000"/>
              <a:gd name="connsiteY10" fmla="*/ 9355 h 10000"/>
              <a:gd name="connsiteX11" fmla="*/ 9821 w 10000"/>
              <a:gd name="connsiteY11" fmla="*/ 9355 h 10000"/>
              <a:gd name="connsiteX12" fmla="*/ 9853 w 10000"/>
              <a:gd name="connsiteY12" fmla="*/ 9355 h 10000"/>
              <a:gd name="connsiteX13" fmla="*/ 9869 w 10000"/>
              <a:gd name="connsiteY13" fmla="*/ 9355 h 10000"/>
              <a:gd name="connsiteX14" fmla="*/ 9886 w 10000"/>
              <a:gd name="connsiteY14" fmla="*/ 9517 h 10000"/>
              <a:gd name="connsiteX15" fmla="*/ 9886 w 10000"/>
              <a:gd name="connsiteY15" fmla="*/ 9192 h 10000"/>
              <a:gd name="connsiteX16" fmla="*/ 9902 w 10000"/>
              <a:gd name="connsiteY16" fmla="*/ 9032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951 w 10000"/>
              <a:gd name="connsiteY20" fmla="*/ 8065 h 10000"/>
              <a:gd name="connsiteX21" fmla="*/ 9674 w 10000"/>
              <a:gd name="connsiteY21" fmla="*/ 7580 h 10000"/>
              <a:gd name="connsiteX22" fmla="*/ 9527 w 10000"/>
              <a:gd name="connsiteY22" fmla="*/ 7580 h 10000"/>
              <a:gd name="connsiteX23" fmla="*/ 5285 w 10000"/>
              <a:gd name="connsiteY23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413 w 10000"/>
              <a:gd name="connsiteY6" fmla="*/ 9355 h 10000"/>
              <a:gd name="connsiteX7" fmla="*/ 9690 w 10000"/>
              <a:gd name="connsiteY7" fmla="*/ 9192 h 10000"/>
              <a:gd name="connsiteX8" fmla="*/ 9804 w 10000"/>
              <a:gd name="connsiteY8" fmla="*/ 9355 h 10000"/>
              <a:gd name="connsiteX9" fmla="*/ 9804 w 10000"/>
              <a:gd name="connsiteY9" fmla="*/ 9355 h 10000"/>
              <a:gd name="connsiteX10" fmla="*/ 9821 w 10000"/>
              <a:gd name="connsiteY10" fmla="*/ 9355 h 10000"/>
              <a:gd name="connsiteX11" fmla="*/ 9853 w 10000"/>
              <a:gd name="connsiteY11" fmla="*/ 9355 h 10000"/>
              <a:gd name="connsiteX12" fmla="*/ 9869 w 10000"/>
              <a:gd name="connsiteY12" fmla="*/ 9355 h 10000"/>
              <a:gd name="connsiteX13" fmla="*/ 9886 w 10000"/>
              <a:gd name="connsiteY13" fmla="*/ 9517 h 10000"/>
              <a:gd name="connsiteX14" fmla="*/ 9886 w 10000"/>
              <a:gd name="connsiteY14" fmla="*/ 9192 h 10000"/>
              <a:gd name="connsiteX15" fmla="*/ 9902 w 10000"/>
              <a:gd name="connsiteY15" fmla="*/ 9032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674 w 10000"/>
              <a:gd name="connsiteY20" fmla="*/ 7580 h 10000"/>
              <a:gd name="connsiteX21" fmla="*/ 9527 w 10000"/>
              <a:gd name="connsiteY21" fmla="*/ 7580 h 10000"/>
              <a:gd name="connsiteX22" fmla="*/ 5285 w 10000"/>
              <a:gd name="connsiteY22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885 w 10000"/>
              <a:gd name="connsiteY18" fmla="*/ 5591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674 w 10000"/>
              <a:gd name="connsiteY18" fmla="*/ 7580 h 10000"/>
              <a:gd name="connsiteX19" fmla="*/ 9527 w 10000"/>
              <a:gd name="connsiteY19" fmla="*/ 7580 h 10000"/>
              <a:gd name="connsiteX20" fmla="*/ 5285 w 10000"/>
              <a:gd name="connsiteY20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674 w 10000"/>
              <a:gd name="connsiteY17" fmla="*/ 7580 h 10000"/>
              <a:gd name="connsiteX18" fmla="*/ 9527 w 10000"/>
              <a:gd name="connsiteY18" fmla="*/ 7580 h 10000"/>
              <a:gd name="connsiteX19" fmla="*/ 5285 w 10000"/>
              <a:gd name="connsiteY19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674 w 10000"/>
              <a:gd name="connsiteY16" fmla="*/ 7580 h 10000"/>
              <a:gd name="connsiteX17" fmla="*/ 9527 w 10000"/>
              <a:gd name="connsiteY17" fmla="*/ 7580 h 10000"/>
              <a:gd name="connsiteX18" fmla="*/ 5285 w 10000"/>
              <a:gd name="connsiteY18" fmla="*/ 485 h 10000"/>
              <a:gd name="connsiteX0" fmla="*/ 5285 w 9989"/>
              <a:gd name="connsiteY0" fmla="*/ 485 h 10000"/>
              <a:gd name="connsiteX1" fmla="*/ 2170 w 9989"/>
              <a:gd name="connsiteY1" fmla="*/ 1614 h 10000"/>
              <a:gd name="connsiteX2" fmla="*/ 636 w 9989"/>
              <a:gd name="connsiteY2" fmla="*/ 5484 h 10000"/>
              <a:gd name="connsiteX3" fmla="*/ 701 w 9989"/>
              <a:gd name="connsiteY3" fmla="*/ 7259 h 10000"/>
              <a:gd name="connsiteX4" fmla="*/ 5351 w 9989"/>
              <a:gd name="connsiteY4" fmla="*/ 2420 h 10000"/>
              <a:gd name="connsiteX5" fmla="*/ 9266 w 9989"/>
              <a:gd name="connsiteY5" fmla="*/ 7903 h 10000"/>
              <a:gd name="connsiteX6" fmla="*/ 9690 w 9989"/>
              <a:gd name="connsiteY6" fmla="*/ 9192 h 10000"/>
              <a:gd name="connsiteX7" fmla="*/ 9804 w 9989"/>
              <a:gd name="connsiteY7" fmla="*/ 9355 h 10000"/>
              <a:gd name="connsiteX8" fmla="*/ 9804 w 9989"/>
              <a:gd name="connsiteY8" fmla="*/ 9355 h 10000"/>
              <a:gd name="connsiteX9" fmla="*/ 9821 w 9989"/>
              <a:gd name="connsiteY9" fmla="*/ 9355 h 10000"/>
              <a:gd name="connsiteX10" fmla="*/ 9853 w 9989"/>
              <a:gd name="connsiteY10" fmla="*/ 9355 h 10000"/>
              <a:gd name="connsiteX11" fmla="*/ 9869 w 9989"/>
              <a:gd name="connsiteY11" fmla="*/ 9355 h 10000"/>
              <a:gd name="connsiteX12" fmla="*/ 9886 w 9989"/>
              <a:gd name="connsiteY12" fmla="*/ 9517 h 10000"/>
              <a:gd name="connsiteX13" fmla="*/ 9886 w 9989"/>
              <a:gd name="connsiteY13" fmla="*/ 9192 h 10000"/>
              <a:gd name="connsiteX14" fmla="*/ 9902 w 9989"/>
              <a:gd name="connsiteY14" fmla="*/ 9032 h 10000"/>
              <a:gd name="connsiteX15" fmla="*/ 9674 w 9989"/>
              <a:gd name="connsiteY15" fmla="*/ 7580 h 10000"/>
              <a:gd name="connsiteX16" fmla="*/ 9527 w 9989"/>
              <a:gd name="connsiteY16" fmla="*/ 7580 h 10000"/>
              <a:gd name="connsiteX17" fmla="*/ 5285 w 9989"/>
              <a:gd name="connsiteY17" fmla="*/ 485 h 10000"/>
              <a:gd name="connsiteX0" fmla="*/ 5291 w 10307"/>
              <a:gd name="connsiteY0" fmla="*/ 485 h 10000"/>
              <a:gd name="connsiteX1" fmla="*/ 2172 w 10307"/>
              <a:gd name="connsiteY1" fmla="*/ 1614 h 10000"/>
              <a:gd name="connsiteX2" fmla="*/ 637 w 10307"/>
              <a:gd name="connsiteY2" fmla="*/ 5484 h 10000"/>
              <a:gd name="connsiteX3" fmla="*/ 702 w 10307"/>
              <a:gd name="connsiteY3" fmla="*/ 7259 h 10000"/>
              <a:gd name="connsiteX4" fmla="*/ 5357 w 10307"/>
              <a:gd name="connsiteY4" fmla="*/ 2420 h 10000"/>
              <a:gd name="connsiteX5" fmla="*/ 9276 w 10307"/>
              <a:gd name="connsiteY5" fmla="*/ 7903 h 10000"/>
              <a:gd name="connsiteX6" fmla="*/ 9701 w 10307"/>
              <a:gd name="connsiteY6" fmla="*/ 9192 h 10000"/>
              <a:gd name="connsiteX7" fmla="*/ 9815 w 10307"/>
              <a:gd name="connsiteY7" fmla="*/ 9355 h 10000"/>
              <a:gd name="connsiteX8" fmla="*/ 9815 w 10307"/>
              <a:gd name="connsiteY8" fmla="*/ 9355 h 10000"/>
              <a:gd name="connsiteX9" fmla="*/ 9832 w 10307"/>
              <a:gd name="connsiteY9" fmla="*/ 9355 h 10000"/>
              <a:gd name="connsiteX10" fmla="*/ 9864 w 10307"/>
              <a:gd name="connsiteY10" fmla="*/ 9355 h 10000"/>
              <a:gd name="connsiteX11" fmla="*/ 9880 w 10307"/>
              <a:gd name="connsiteY11" fmla="*/ 9355 h 10000"/>
              <a:gd name="connsiteX12" fmla="*/ 9897 w 10307"/>
              <a:gd name="connsiteY12" fmla="*/ 9517 h 10000"/>
              <a:gd name="connsiteX13" fmla="*/ 9897 w 10307"/>
              <a:gd name="connsiteY13" fmla="*/ 9192 h 10000"/>
              <a:gd name="connsiteX14" fmla="*/ 9913 w 10307"/>
              <a:gd name="connsiteY14" fmla="*/ 9032 h 10000"/>
              <a:gd name="connsiteX15" fmla="*/ 9537 w 10307"/>
              <a:gd name="connsiteY15" fmla="*/ 7580 h 10000"/>
              <a:gd name="connsiteX16" fmla="*/ 5291 w 10307"/>
              <a:gd name="connsiteY16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32 w 10305"/>
              <a:gd name="connsiteY9" fmla="*/ 9355 h 10000"/>
              <a:gd name="connsiteX10" fmla="*/ 9864 w 10305"/>
              <a:gd name="connsiteY10" fmla="*/ 9355 h 10000"/>
              <a:gd name="connsiteX11" fmla="*/ 9880 w 10305"/>
              <a:gd name="connsiteY11" fmla="*/ 9355 h 10000"/>
              <a:gd name="connsiteX12" fmla="*/ 9897 w 10305"/>
              <a:gd name="connsiteY12" fmla="*/ 9517 h 10000"/>
              <a:gd name="connsiteX13" fmla="*/ 9897 w 10305"/>
              <a:gd name="connsiteY13" fmla="*/ 9192 h 10000"/>
              <a:gd name="connsiteX14" fmla="*/ 9537 w 10305"/>
              <a:gd name="connsiteY14" fmla="*/ 7580 h 10000"/>
              <a:gd name="connsiteX15" fmla="*/ 5291 w 10305"/>
              <a:gd name="connsiteY15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64 w 10305"/>
              <a:gd name="connsiteY9" fmla="*/ 9355 h 10000"/>
              <a:gd name="connsiteX10" fmla="*/ 9880 w 10305"/>
              <a:gd name="connsiteY10" fmla="*/ 9355 h 10000"/>
              <a:gd name="connsiteX11" fmla="*/ 9897 w 10305"/>
              <a:gd name="connsiteY11" fmla="*/ 9517 h 10000"/>
              <a:gd name="connsiteX12" fmla="*/ 9897 w 10305"/>
              <a:gd name="connsiteY12" fmla="*/ 9192 h 10000"/>
              <a:gd name="connsiteX13" fmla="*/ 9537 w 10305"/>
              <a:gd name="connsiteY13" fmla="*/ 7580 h 10000"/>
              <a:gd name="connsiteX14" fmla="*/ 5291 w 10305"/>
              <a:gd name="connsiteY14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80 w 10305"/>
              <a:gd name="connsiteY9" fmla="*/ 9355 h 10000"/>
              <a:gd name="connsiteX10" fmla="*/ 9897 w 10305"/>
              <a:gd name="connsiteY10" fmla="*/ 9517 h 10000"/>
              <a:gd name="connsiteX11" fmla="*/ 9897 w 10305"/>
              <a:gd name="connsiteY11" fmla="*/ 9192 h 10000"/>
              <a:gd name="connsiteX12" fmla="*/ 9537 w 10305"/>
              <a:gd name="connsiteY12" fmla="*/ 7580 h 10000"/>
              <a:gd name="connsiteX13" fmla="*/ 5291 w 10305"/>
              <a:gd name="connsiteY13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897 w 10305"/>
              <a:gd name="connsiteY10" fmla="*/ 9192 h 10000"/>
              <a:gd name="connsiteX11" fmla="*/ 9537 w 10305"/>
              <a:gd name="connsiteY11" fmla="*/ 7580 h 10000"/>
              <a:gd name="connsiteX12" fmla="*/ 5291 w 10305"/>
              <a:gd name="connsiteY12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537 w 10305"/>
              <a:gd name="connsiteY10" fmla="*/ 7580 h 10000"/>
              <a:gd name="connsiteX11" fmla="*/ 5291 w 10305"/>
              <a:gd name="connsiteY11" fmla="*/ 485 h 10000"/>
              <a:gd name="connsiteX0" fmla="*/ 5291 w 10302"/>
              <a:gd name="connsiteY0" fmla="*/ 485 h 10000"/>
              <a:gd name="connsiteX1" fmla="*/ 2172 w 10302"/>
              <a:gd name="connsiteY1" fmla="*/ 1614 h 10000"/>
              <a:gd name="connsiteX2" fmla="*/ 637 w 10302"/>
              <a:gd name="connsiteY2" fmla="*/ 5484 h 10000"/>
              <a:gd name="connsiteX3" fmla="*/ 702 w 10302"/>
              <a:gd name="connsiteY3" fmla="*/ 7259 h 10000"/>
              <a:gd name="connsiteX4" fmla="*/ 5357 w 10302"/>
              <a:gd name="connsiteY4" fmla="*/ 2420 h 10000"/>
              <a:gd name="connsiteX5" fmla="*/ 9276 w 10302"/>
              <a:gd name="connsiteY5" fmla="*/ 7903 h 10000"/>
              <a:gd name="connsiteX6" fmla="*/ 9815 w 10302"/>
              <a:gd name="connsiteY6" fmla="*/ 9355 h 10000"/>
              <a:gd name="connsiteX7" fmla="*/ 9815 w 10302"/>
              <a:gd name="connsiteY7" fmla="*/ 9355 h 10000"/>
              <a:gd name="connsiteX8" fmla="*/ 9880 w 10302"/>
              <a:gd name="connsiteY8" fmla="*/ 9355 h 10000"/>
              <a:gd name="connsiteX9" fmla="*/ 9537 w 10302"/>
              <a:gd name="connsiteY9" fmla="*/ 7580 h 10000"/>
              <a:gd name="connsiteX10" fmla="*/ 5291 w 10302"/>
              <a:gd name="connsiteY10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815 w 10019"/>
              <a:gd name="connsiteY7" fmla="*/ 9355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738 w 10019"/>
              <a:gd name="connsiteY7" fmla="*/ 8514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06"/>
              <a:gd name="connsiteY0" fmla="*/ 485 h 10000"/>
              <a:gd name="connsiteX1" fmla="*/ 2172 w 10006"/>
              <a:gd name="connsiteY1" fmla="*/ 1614 h 10000"/>
              <a:gd name="connsiteX2" fmla="*/ 637 w 10006"/>
              <a:gd name="connsiteY2" fmla="*/ 5484 h 10000"/>
              <a:gd name="connsiteX3" fmla="*/ 702 w 10006"/>
              <a:gd name="connsiteY3" fmla="*/ 7259 h 10000"/>
              <a:gd name="connsiteX4" fmla="*/ 5357 w 10006"/>
              <a:gd name="connsiteY4" fmla="*/ 2420 h 10000"/>
              <a:gd name="connsiteX5" fmla="*/ 9276 w 10006"/>
              <a:gd name="connsiteY5" fmla="*/ 7903 h 10000"/>
              <a:gd name="connsiteX6" fmla="*/ 9738 w 10006"/>
              <a:gd name="connsiteY6" fmla="*/ 8514 h 10000"/>
              <a:gd name="connsiteX7" fmla="*/ 9537 w 10006"/>
              <a:gd name="connsiteY7" fmla="*/ 7580 h 10000"/>
              <a:gd name="connsiteX8" fmla="*/ 5291 w 10006"/>
              <a:gd name="connsiteY8" fmla="*/ 485 h 10000"/>
              <a:gd name="connsiteX0" fmla="*/ 5291 w 10163"/>
              <a:gd name="connsiteY0" fmla="*/ 485 h 10308"/>
              <a:gd name="connsiteX1" fmla="*/ 2172 w 10163"/>
              <a:gd name="connsiteY1" fmla="*/ 1614 h 10308"/>
              <a:gd name="connsiteX2" fmla="*/ 637 w 10163"/>
              <a:gd name="connsiteY2" fmla="*/ 5484 h 10308"/>
              <a:gd name="connsiteX3" fmla="*/ 702 w 10163"/>
              <a:gd name="connsiteY3" fmla="*/ 7259 h 10308"/>
              <a:gd name="connsiteX4" fmla="*/ 5357 w 10163"/>
              <a:gd name="connsiteY4" fmla="*/ 2420 h 10308"/>
              <a:gd name="connsiteX5" fmla="*/ 9276 w 10163"/>
              <a:gd name="connsiteY5" fmla="*/ 7903 h 10308"/>
              <a:gd name="connsiteX6" fmla="*/ 10163 w 10163"/>
              <a:gd name="connsiteY6" fmla="*/ 10254 h 10308"/>
              <a:gd name="connsiteX7" fmla="*/ 9537 w 10163"/>
              <a:gd name="connsiteY7" fmla="*/ 7580 h 10308"/>
              <a:gd name="connsiteX8" fmla="*/ 5291 w 10163"/>
              <a:gd name="connsiteY8" fmla="*/ 485 h 10308"/>
              <a:gd name="connsiteX0" fmla="*/ 5291 w 10201"/>
              <a:gd name="connsiteY0" fmla="*/ 485 h 10000"/>
              <a:gd name="connsiteX1" fmla="*/ 2172 w 10201"/>
              <a:gd name="connsiteY1" fmla="*/ 1614 h 10000"/>
              <a:gd name="connsiteX2" fmla="*/ 637 w 10201"/>
              <a:gd name="connsiteY2" fmla="*/ 5484 h 10000"/>
              <a:gd name="connsiteX3" fmla="*/ 702 w 10201"/>
              <a:gd name="connsiteY3" fmla="*/ 7259 h 10000"/>
              <a:gd name="connsiteX4" fmla="*/ 5357 w 10201"/>
              <a:gd name="connsiteY4" fmla="*/ 2420 h 10000"/>
              <a:gd name="connsiteX5" fmla="*/ 9276 w 10201"/>
              <a:gd name="connsiteY5" fmla="*/ 7903 h 10000"/>
              <a:gd name="connsiteX6" fmla="*/ 9537 w 10201"/>
              <a:gd name="connsiteY6" fmla="*/ 7580 h 10000"/>
              <a:gd name="connsiteX7" fmla="*/ 5291 w 10201"/>
              <a:gd name="connsiteY7" fmla="*/ 485 h 10000"/>
              <a:gd name="connsiteX0" fmla="*/ 5291 w 9973"/>
              <a:gd name="connsiteY0" fmla="*/ 485 h 10000"/>
              <a:gd name="connsiteX1" fmla="*/ 2172 w 9973"/>
              <a:gd name="connsiteY1" fmla="*/ 1614 h 10000"/>
              <a:gd name="connsiteX2" fmla="*/ 637 w 9973"/>
              <a:gd name="connsiteY2" fmla="*/ 5484 h 10000"/>
              <a:gd name="connsiteX3" fmla="*/ 702 w 9973"/>
              <a:gd name="connsiteY3" fmla="*/ 7259 h 10000"/>
              <a:gd name="connsiteX4" fmla="*/ 5357 w 9973"/>
              <a:gd name="connsiteY4" fmla="*/ 2420 h 10000"/>
              <a:gd name="connsiteX5" fmla="*/ 9276 w 9973"/>
              <a:gd name="connsiteY5" fmla="*/ 7903 h 10000"/>
              <a:gd name="connsiteX6" fmla="*/ 9537 w 9973"/>
              <a:gd name="connsiteY6" fmla="*/ 7580 h 10000"/>
              <a:gd name="connsiteX7" fmla="*/ 5291 w 9973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63 w 10065"/>
              <a:gd name="connsiteY6" fmla="*/ 7580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54 w 10065"/>
              <a:gd name="connsiteY6" fmla="*/ 781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115"/>
              <a:gd name="connsiteY0" fmla="*/ 485 h 10000"/>
              <a:gd name="connsiteX1" fmla="*/ 2178 w 10115"/>
              <a:gd name="connsiteY1" fmla="*/ 1614 h 10000"/>
              <a:gd name="connsiteX2" fmla="*/ 639 w 10115"/>
              <a:gd name="connsiteY2" fmla="*/ 5484 h 10000"/>
              <a:gd name="connsiteX3" fmla="*/ 704 w 10115"/>
              <a:gd name="connsiteY3" fmla="*/ 7259 h 10000"/>
              <a:gd name="connsiteX4" fmla="*/ 5372 w 10115"/>
              <a:gd name="connsiteY4" fmla="*/ 2420 h 10000"/>
              <a:gd name="connsiteX5" fmla="*/ 9301 w 10115"/>
              <a:gd name="connsiteY5" fmla="*/ 7903 h 10000"/>
              <a:gd name="connsiteX6" fmla="*/ 9357 w 10115"/>
              <a:gd name="connsiteY6" fmla="*/ 7384 h 10000"/>
              <a:gd name="connsiteX7" fmla="*/ 5305 w 10115"/>
              <a:gd name="connsiteY7" fmla="*/ 4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5" h="10000">
                <a:moveTo>
                  <a:pt x="5305" y="485"/>
                </a:moveTo>
                <a:cubicBezTo>
                  <a:pt x="4192" y="0"/>
                  <a:pt x="3045" y="321"/>
                  <a:pt x="2178" y="1614"/>
                </a:cubicBezTo>
                <a:cubicBezTo>
                  <a:pt x="1310" y="2902"/>
                  <a:pt x="721" y="5161"/>
                  <a:pt x="639" y="5484"/>
                </a:cubicBezTo>
                <a:cubicBezTo>
                  <a:pt x="344" y="7259"/>
                  <a:pt x="0" y="10000"/>
                  <a:pt x="704" y="7259"/>
                </a:cubicBezTo>
                <a:cubicBezTo>
                  <a:pt x="1048" y="5324"/>
                  <a:pt x="3227" y="969"/>
                  <a:pt x="5372" y="2420"/>
                </a:cubicBezTo>
                <a:cubicBezTo>
                  <a:pt x="7025" y="2902"/>
                  <a:pt x="8596" y="6129"/>
                  <a:pt x="9301" y="7903"/>
                </a:cubicBezTo>
                <a:cubicBezTo>
                  <a:pt x="10115" y="9948"/>
                  <a:pt x="9846" y="8887"/>
                  <a:pt x="9357" y="7384"/>
                </a:cubicBezTo>
                <a:cubicBezTo>
                  <a:pt x="8883" y="5933"/>
                  <a:pt x="7238" y="1290"/>
                  <a:pt x="5305" y="485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7" name="Freeform 45">
            <a:extLst>
              <a:ext uri="{FF2B5EF4-FFF2-40B4-BE49-F238E27FC236}">
                <a16:creationId xmlns:a16="http://schemas.microsoft.com/office/drawing/2014/main" id="{7A84112A-A997-4FC4-AF90-47C4824562C5}"/>
              </a:ext>
            </a:extLst>
          </p:cNvPr>
          <p:cNvSpPr>
            <a:spLocks/>
          </p:cNvSpPr>
          <p:nvPr/>
        </p:nvSpPr>
        <p:spPr bwMode="auto">
          <a:xfrm rot="19984380">
            <a:off x="6820828" y="7993233"/>
            <a:ext cx="2753678" cy="506016"/>
          </a:xfrm>
          <a:custGeom>
            <a:avLst/>
            <a:gdLst>
              <a:gd name="connsiteX0" fmla="*/ 5285 w 10577"/>
              <a:gd name="connsiteY0" fmla="*/ 4050 h 10000"/>
              <a:gd name="connsiteX1" fmla="*/ 2170 w 10577"/>
              <a:gd name="connsiteY1" fmla="*/ 4628 h 10000"/>
              <a:gd name="connsiteX2" fmla="*/ 636 w 10577"/>
              <a:gd name="connsiteY2" fmla="*/ 6612 h 10000"/>
              <a:gd name="connsiteX3" fmla="*/ 701 w 10577"/>
              <a:gd name="connsiteY3" fmla="*/ 7521 h 10000"/>
              <a:gd name="connsiteX4" fmla="*/ 5351 w 10577"/>
              <a:gd name="connsiteY4" fmla="*/ 5041 h 10000"/>
              <a:gd name="connsiteX5" fmla="*/ 9266 w 10577"/>
              <a:gd name="connsiteY5" fmla="*/ 7851 h 10000"/>
              <a:gd name="connsiteX6" fmla="*/ 8923 w 10577"/>
              <a:gd name="connsiteY6" fmla="*/ 8264 h 10000"/>
              <a:gd name="connsiteX7" fmla="*/ 8450 w 10577"/>
              <a:gd name="connsiteY7" fmla="*/ 9256 h 10000"/>
              <a:gd name="connsiteX8" fmla="*/ 8483 w 10577"/>
              <a:gd name="connsiteY8" fmla="*/ 9669 h 10000"/>
              <a:gd name="connsiteX9" fmla="*/ 8940 w 10577"/>
              <a:gd name="connsiteY9" fmla="*/ 8926 h 10000"/>
              <a:gd name="connsiteX10" fmla="*/ 9413 w 10577"/>
              <a:gd name="connsiteY10" fmla="*/ 8595 h 10000"/>
              <a:gd name="connsiteX11" fmla="*/ 9690 w 10577"/>
              <a:gd name="connsiteY11" fmla="*/ 8512 h 10000"/>
              <a:gd name="connsiteX12" fmla="*/ 9804 w 10577"/>
              <a:gd name="connsiteY12" fmla="*/ 8595 h 10000"/>
              <a:gd name="connsiteX13" fmla="*/ 9804 w 10577"/>
              <a:gd name="connsiteY13" fmla="*/ 8595 h 10000"/>
              <a:gd name="connsiteX14" fmla="*/ 9821 w 10577"/>
              <a:gd name="connsiteY14" fmla="*/ 8595 h 10000"/>
              <a:gd name="connsiteX15" fmla="*/ 9853 w 10577"/>
              <a:gd name="connsiteY15" fmla="*/ 8595 h 10000"/>
              <a:gd name="connsiteX16" fmla="*/ 9869 w 10577"/>
              <a:gd name="connsiteY16" fmla="*/ 8595 h 10000"/>
              <a:gd name="connsiteX17" fmla="*/ 9886 w 10577"/>
              <a:gd name="connsiteY17" fmla="*/ 8678 h 10000"/>
              <a:gd name="connsiteX18" fmla="*/ 9886 w 10577"/>
              <a:gd name="connsiteY18" fmla="*/ 8512 h 10000"/>
              <a:gd name="connsiteX19" fmla="*/ 9902 w 10577"/>
              <a:gd name="connsiteY19" fmla="*/ 8430 h 10000"/>
              <a:gd name="connsiteX20" fmla="*/ 9951 w 10577"/>
              <a:gd name="connsiteY20" fmla="*/ 7934 h 10000"/>
              <a:gd name="connsiteX21" fmla="*/ 9951 w 10577"/>
              <a:gd name="connsiteY21" fmla="*/ 7934 h 10000"/>
              <a:gd name="connsiteX22" fmla="*/ 9951 w 10577"/>
              <a:gd name="connsiteY22" fmla="*/ 7934 h 10000"/>
              <a:gd name="connsiteX23" fmla="*/ 9951 w 10577"/>
              <a:gd name="connsiteY23" fmla="*/ 7934 h 10000"/>
              <a:gd name="connsiteX24" fmla="*/ 9902 w 10577"/>
              <a:gd name="connsiteY24" fmla="*/ 7603 h 10000"/>
              <a:gd name="connsiteX25" fmla="*/ 10544 w 10577"/>
              <a:gd name="connsiteY25" fmla="*/ 1667 h 10000"/>
              <a:gd name="connsiteX26" fmla="*/ 8842 w 10577"/>
              <a:gd name="connsiteY26" fmla="*/ 1322 h 10000"/>
              <a:gd name="connsiteX27" fmla="*/ 9674 w 10577"/>
              <a:gd name="connsiteY27" fmla="*/ 7686 h 10000"/>
              <a:gd name="connsiteX28" fmla="*/ 9527 w 10577"/>
              <a:gd name="connsiteY28" fmla="*/ 7686 h 10000"/>
              <a:gd name="connsiteX29" fmla="*/ 5285 w 10577"/>
              <a:gd name="connsiteY29" fmla="*/ 4050 h 10000"/>
              <a:gd name="connsiteX0" fmla="*/ 5285 w 10000"/>
              <a:gd name="connsiteY0" fmla="*/ 2742 h 8692"/>
              <a:gd name="connsiteX1" fmla="*/ 2170 w 10000"/>
              <a:gd name="connsiteY1" fmla="*/ 3320 h 8692"/>
              <a:gd name="connsiteX2" fmla="*/ 636 w 10000"/>
              <a:gd name="connsiteY2" fmla="*/ 5304 h 8692"/>
              <a:gd name="connsiteX3" fmla="*/ 701 w 10000"/>
              <a:gd name="connsiteY3" fmla="*/ 6213 h 8692"/>
              <a:gd name="connsiteX4" fmla="*/ 5351 w 10000"/>
              <a:gd name="connsiteY4" fmla="*/ 3733 h 8692"/>
              <a:gd name="connsiteX5" fmla="*/ 9266 w 10000"/>
              <a:gd name="connsiteY5" fmla="*/ 6543 h 8692"/>
              <a:gd name="connsiteX6" fmla="*/ 8923 w 10000"/>
              <a:gd name="connsiteY6" fmla="*/ 6956 h 8692"/>
              <a:gd name="connsiteX7" fmla="*/ 8450 w 10000"/>
              <a:gd name="connsiteY7" fmla="*/ 7948 h 8692"/>
              <a:gd name="connsiteX8" fmla="*/ 8483 w 10000"/>
              <a:gd name="connsiteY8" fmla="*/ 8361 h 8692"/>
              <a:gd name="connsiteX9" fmla="*/ 8940 w 10000"/>
              <a:gd name="connsiteY9" fmla="*/ 7618 h 8692"/>
              <a:gd name="connsiteX10" fmla="*/ 9413 w 10000"/>
              <a:gd name="connsiteY10" fmla="*/ 7287 h 8692"/>
              <a:gd name="connsiteX11" fmla="*/ 9690 w 10000"/>
              <a:gd name="connsiteY11" fmla="*/ 7204 h 8692"/>
              <a:gd name="connsiteX12" fmla="*/ 9804 w 10000"/>
              <a:gd name="connsiteY12" fmla="*/ 7287 h 8692"/>
              <a:gd name="connsiteX13" fmla="*/ 9804 w 10000"/>
              <a:gd name="connsiteY13" fmla="*/ 7287 h 8692"/>
              <a:gd name="connsiteX14" fmla="*/ 9821 w 10000"/>
              <a:gd name="connsiteY14" fmla="*/ 7287 h 8692"/>
              <a:gd name="connsiteX15" fmla="*/ 9853 w 10000"/>
              <a:gd name="connsiteY15" fmla="*/ 7287 h 8692"/>
              <a:gd name="connsiteX16" fmla="*/ 9869 w 10000"/>
              <a:gd name="connsiteY16" fmla="*/ 7287 h 8692"/>
              <a:gd name="connsiteX17" fmla="*/ 9886 w 10000"/>
              <a:gd name="connsiteY17" fmla="*/ 7370 h 8692"/>
              <a:gd name="connsiteX18" fmla="*/ 9886 w 10000"/>
              <a:gd name="connsiteY18" fmla="*/ 7204 h 8692"/>
              <a:gd name="connsiteX19" fmla="*/ 9902 w 10000"/>
              <a:gd name="connsiteY19" fmla="*/ 7122 h 8692"/>
              <a:gd name="connsiteX20" fmla="*/ 9951 w 10000"/>
              <a:gd name="connsiteY20" fmla="*/ 6626 h 8692"/>
              <a:gd name="connsiteX21" fmla="*/ 9951 w 10000"/>
              <a:gd name="connsiteY21" fmla="*/ 6626 h 8692"/>
              <a:gd name="connsiteX22" fmla="*/ 9951 w 10000"/>
              <a:gd name="connsiteY22" fmla="*/ 6626 h 8692"/>
              <a:gd name="connsiteX23" fmla="*/ 9951 w 10000"/>
              <a:gd name="connsiteY23" fmla="*/ 6626 h 8692"/>
              <a:gd name="connsiteX24" fmla="*/ 9902 w 10000"/>
              <a:gd name="connsiteY24" fmla="*/ 6295 h 8692"/>
              <a:gd name="connsiteX25" fmla="*/ 8842 w 10000"/>
              <a:gd name="connsiteY25" fmla="*/ 14 h 8692"/>
              <a:gd name="connsiteX26" fmla="*/ 9674 w 10000"/>
              <a:gd name="connsiteY26" fmla="*/ 6378 h 8692"/>
              <a:gd name="connsiteX27" fmla="*/ 9527 w 10000"/>
              <a:gd name="connsiteY27" fmla="*/ 6378 h 8692"/>
              <a:gd name="connsiteX28" fmla="*/ 5285 w 10000"/>
              <a:gd name="connsiteY28" fmla="*/ 2742 h 8692"/>
              <a:gd name="connsiteX0" fmla="*/ 5285 w 10000"/>
              <a:gd name="connsiteY0" fmla="*/ 286 h 7131"/>
              <a:gd name="connsiteX1" fmla="*/ 2170 w 10000"/>
              <a:gd name="connsiteY1" fmla="*/ 951 h 7131"/>
              <a:gd name="connsiteX2" fmla="*/ 636 w 10000"/>
              <a:gd name="connsiteY2" fmla="*/ 3233 h 7131"/>
              <a:gd name="connsiteX3" fmla="*/ 701 w 10000"/>
              <a:gd name="connsiteY3" fmla="*/ 4279 h 7131"/>
              <a:gd name="connsiteX4" fmla="*/ 5351 w 10000"/>
              <a:gd name="connsiteY4" fmla="*/ 1426 h 7131"/>
              <a:gd name="connsiteX5" fmla="*/ 9266 w 10000"/>
              <a:gd name="connsiteY5" fmla="*/ 4659 h 7131"/>
              <a:gd name="connsiteX6" fmla="*/ 8923 w 10000"/>
              <a:gd name="connsiteY6" fmla="*/ 5134 h 7131"/>
              <a:gd name="connsiteX7" fmla="*/ 8450 w 10000"/>
              <a:gd name="connsiteY7" fmla="*/ 6275 h 7131"/>
              <a:gd name="connsiteX8" fmla="*/ 8483 w 10000"/>
              <a:gd name="connsiteY8" fmla="*/ 6750 h 7131"/>
              <a:gd name="connsiteX9" fmla="*/ 8940 w 10000"/>
              <a:gd name="connsiteY9" fmla="*/ 5895 h 7131"/>
              <a:gd name="connsiteX10" fmla="*/ 9413 w 10000"/>
              <a:gd name="connsiteY10" fmla="*/ 5515 h 7131"/>
              <a:gd name="connsiteX11" fmla="*/ 9690 w 10000"/>
              <a:gd name="connsiteY11" fmla="*/ 5419 h 7131"/>
              <a:gd name="connsiteX12" fmla="*/ 9804 w 10000"/>
              <a:gd name="connsiteY12" fmla="*/ 5515 h 7131"/>
              <a:gd name="connsiteX13" fmla="*/ 9804 w 10000"/>
              <a:gd name="connsiteY13" fmla="*/ 5515 h 7131"/>
              <a:gd name="connsiteX14" fmla="*/ 9821 w 10000"/>
              <a:gd name="connsiteY14" fmla="*/ 5515 h 7131"/>
              <a:gd name="connsiteX15" fmla="*/ 9853 w 10000"/>
              <a:gd name="connsiteY15" fmla="*/ 5515 h 7131"/>
              <a:gd name="connsiteX16" fmla="*/ 9869 w 10000"/>
              <a:gd name="connsiteY16" fmla="*/ 5515 h 7131"/>
              <a:gd name="connsiteX17" fmla="*/ 9886 w 10000"/>
              <a:gd name="connsiteY17" fmla="*/ 5610 h 7131"/>
              <a:gd name="connsiteX18" fmla="*/ 9886 w 10000"/>
              <a:gd name="connsiteY18" fmla="*/ 5419 h 7131"/>
              <a:gd name="connsiteX19" fmla="*/ 9902 w 10000"/>
              <a:gd name="connsiteY19" fmla="*/ 5325 h 7131"/>
              <a:gd name="connsiteX20" fmla="*/ 9951 w 10000"/>
              <a:gd name="connsiteY20" fmla="*/ 4754 h 7131"/>
              <a:gd name="connsiteX21" fmla="*/ 9951 w 10000"/>
              <a:gd name="connsiteY21" fmla="*/ 4754 h 7131"/>
              <a:gd name="connsiteX22" fmla="*/ 9951 w 10000"/>
              <a:gd name="connsiteY22" fmla="*/ 4754 h 7131"/>
              <a:gd name="connsiteX23" fmla="*/ 9951 w 10000"/>
              <a:gd name="connsiteY23" fmla="*/ 4754 h 7131"/>
              <a:gd name="connsiteX24" fmla="*/ 9902 w 10000"/>
              <a:gd name="connsiteY24" fmla="*/ 4373 h 7131"/>
              <a:gd name="connsiteX25" fmla="*/ 9674 w 10000"/>
              <a:gd name="connsiteY25" fmla="*/ 4469 h 7131"/>
              <a:gd name="connsiteX26" fmla="*/ 9527 w 10000"/>
              <a:gd name="connsiteY26" fmla="*/ 4469 h 7131"/>
              <a:gd name="connsiteX27" fmla="*/ 5285 w 10000"/>
              <a:gd name="connsiteY27" fmla="*/ 286 h 7131"/>
              <a:gd name="connsiteX0" fmla="*/ 5285 w 10000"/>
              <a:gd name="connsiteY0" fmla="*/ 401 h 10000"/>
              <a:gd name="connsiteX1" fmla="*/ 2170 w 10000"/>
              <a:gd name="connsiteY1" fmla="*/ 1334 h 10000"/>
              <a:gd name="connsiteX2" fmla="*/ 636 w 10000"/>
              <a:gd name="connsiteY2" fmla="*/ 4534 h 10000"/>
              <a:gd name="connsiteX3" fmla="*/ 701 w 10000"/>
              <a:gd name="connsiteY3" fmla="*/ 6001 h 10000"/>
              <a:gd name="connsiteX4" fmla="*/ 5351 w 10000"/>
              <a:gd name="connsiteY4" fmla="*/ 2000 h 10000"/>
              <a:gd name="connsiteX5" fmla="*/ 9266 w 10000"/>
              <a:gd name="connsiteY5" fmla="*/ 6533 h 10000"/>
              <a:gd name="connsiteX6" fmla="*/ 8923 w 10000"/>
              <a:gd name="connsiteY6" fmla="*/ 7200 h 10000"/>
              <a:gd name="connsiteX7" fmla="*/ 8450 w 10000"/>
              <a:gd name="connsiteY7" fmla="*/ 8800 h 10000"/>
              <a:gd name="connsiteX8" fmla="*/ 8483 w 10000"/>
              <a:gd name="connsiteY8" fmla="*/ 9466 h 10000"/>
              <a:gd name="connsiteX9" fmla="*/ 8940 w 10000"/>
              <a:gd name="connsiteY9" fmla="*/ 8267 h 10000"/>
              <a:gd name="connsiteX10" fmla="*/ 9413 w 10000"/>
              <a:gd name="connsiteY10" fmla="*/ 7734 h 10000"/>
              <a:gd name="connsiteX11" fmla="*/ 9690 w 10000"/>
              <a:gd name="connsiteY11" fmla="*/ 7599 h 10000"/>
              <a:gd name="connsiteX12" fmla="*/ 9804 w 10000"/>
              <a:gd name="connsiteY12" fmla="*/ 7734 h 10000"/>
              <a:gd name="connsiteX13" fmla="*/ 9804 w 10000"/>
              <a:gd name="connsiteY13" fmla="*/ 7734 h 10000"/>
              <a:gd name="connsiteX14" fmla="*/ 9821 w 10000"/>
              <a:gd name="connsiteY14" fmla="*/ 7734 h 10000"/>
              <a:gd name="connsiteX15" fmla="*/ 9853 w 10000"/>
              <a:gd name="connsiteY15" fmla="*/ 7734 h 10000"/>
              <a:gd name="connsiteX16" fmla="*/ 9869 w 10000"/>
              <a:gd name="connsiteY16" fmla="*/ 7734 h 10000"/>
              <a:gd name="connsiteX17" fmla="*/ 9886 w 10000"/>
              <a:gd name="connsiteY17" fmla="*/ 7867 h 10000"/>
              <a:gd name="connsiteX18" fmla="*/ 9886 w 10000"/>
              <a:gd name="connsiteY18" fmla="*/ 7599 h 10000"/>
              <a:gd name="connsiteX19" fmla="*/ 9902 w 10000"/>
              <a:gd name="connsiteY19" fmla="*/ 7467 h 10000"/>
              <a:gd name="connsiteX20" fmla="*/ 9951 w 10000"/>
              <a:gd name="connsiteY20" fmla="*/ 6667 h 10000"/>
              <a:gd name="connsiteX21" fmla="*/ 9951 w 10000"/>
              <a:gd name="connsiteY21" fmla="*/ 6667 h 10000"/>
              <a:gd name="connsiteX22" fmla="*/ 9951 w 10000"/>
              <a:gd name="connsiteY22" fmla="*/ 6667 h 10000"/>
              <a:gd name="connsiteX23" fmla="*/ 9951 w 10000"/>
              <a:gd name="connsiteY23" fmla="*/ 6667 h 10000"/>
              <a:gd name="connsiteX24" fmla="*/ 9674 w 10000"/>
              <a:gd name="connsiteY24" fmla="*/ 6267 h 10000"/>
              <a:gd name="connsiteX25" fmla="*/ 9527 w 10000"/>
              <a:gd name="connsiteY25" fmla="*/ 6267 h 10000"/>
              <a:gd name="connsiteX26" fmla="*/ 5285 w 10000"/>
              <a:gd name="connsiteY26" fmla="*/ 401 h 10000"/>
              <a:gd name="connsiteX0" fmla="*/ 5285 w 10000"/>
              <a:gd name="connsiteY0" fmla="*/ 401 h 8978"/>
              <a:gd name="connsiteX1" fmla="*/ 2170 w 10000"/>
              <a:gd name="connsiteY1" fmla="*/ 1334 h 8978"/>
              <a:gd name="connsiteX2" fmla="*/ 636 w 10000"/>
              <a:gd name="connsiteY2" fmla="*/ 4534 h 8978"/>
              <a:gd name="connsiteX3" fmla="*/ 701 w 10000"/>
              <a:gd name="connsiteY3" fmla="*/ 6001 h 8978"/>
              <a:gd name="connsiteX4" fmla="*/ 5351 w 10000"/>
              <a:gd name="connsiteY4" fmla="*/ 2000 h 8978"/>
              <a:gd name="connsiteX5" fmla="*/ 9266 w 10000"/>
              <a:gd name="connsiteY5" fmla="*/ 6533 h 8978"/>
              <a:gd name="connsiteX6" fmla="*/ 8923 w 10000"/>
              <a:gd name="connsiteY6" fmla="*/ 7200 h 8978"/>
              <a:gd name="connsiteX7" fmla="*/ 8450 w 10000"/>
              <a:gd name="connsiteY7" fmla="*/ 8800 h 8978"/>
              <a:gd name="connsiteX8" fmla="*/ 8940 w 10000"/>
              <a:gd name="connsiteY8" fmla="*/ 8267 h 8978"/>
              <a:gd name="connsiteX9" fmla="*/ 9413 w 10000"/>
              <a:gd name="connsiteY9" fmla="*/ 7734 h 8978"/>
              <a:gd name="connsiteX10" fmla="*/ 9690 w 10000"/>
              <a:gd name="connsiteY10" fmla="*/ 7599 h 8978"/>
              <a:gd name="connsiteX11" fmla="*/ 9804 w 10000"/>
              <a:gd name="connsiteY11" fmla="*/ 7734 h 8978"/>
              <a:gd name="connsiteX12" fmla="*/ 9804 w 10000"/>
              <a:gd name="connsiteY12" fmla="*/ 7734 h 8978"/>
              <a:gd name="connsiteX13" fmla="*/ 9821 w 10000"/>
              <a:gd name="connsiteY13" fmla="*/ 7734 h 8978"/>
              <a:gd name="connsiteX14" fmla="*/ 9853 w 10000"/>
              <a:gd name="connsiteY14" fmla="*/ 7734 h 8978"/>
              <a:gd name="connsiteX15" fmla="*/ 9869 w 10000"/>
              <a:gd name="connsiteY15" fmla="*/ 7734 h 8978"/>
              <a:gd name="connsiteX16" fmla="*/ 9886 w 10000"/>
              <a:gd name="connsiteY16" fmla="*/ 7867 h 8978"/>
              <a:gd name="connsiteX17" fmla="*/ 9886 w 10000"/>
              <a:gd name="connsiteY17" fmla="*/ 7599 h 8978"/>
              <a:gd name="connsiteX18" fmla="*/ 9902 w 10000"/>
              <a:gd name="connsiteY18" fmla="*/ 7467 h 8978"/>
              <a:gd name="connsiteX19" fmla="*/ 9951 w 10000"/>
              <a:gd name="connsiteY19" fmla="*/ 6667 h 8978"/>
              <a:gd name="connsiteX20" fmla="*/ 9951 w 10000"/>
              <a:gd name="connsiteY20" fmla="*/ 6667 h 8978"/>
              <a:gd name="connsiteX21" fmla="*/ 9951 w 10000"/>
              <a:gd name="connsiteY21" fmla="*/ 6667 h 8978"/>
              <a:gd name="connsiteX22" fmla="*/ 9951 w 10000"/>
              <a:gd name="connsiteY22" fmla="*/ 6667 h 8978"/>
              <a:gd name="connsiteX23" fmla="*/ 9674 w 10000"/>
              <a:gd name="connsiteY23" fmla="*/ 6267 h 8978"/>
              <a:gd name="connsiteX24" fmla="*/ 9527 w 10000"/>
              <a:gd name="connsiteY24" fmla="*/ 6267 h 8978"/>
              <a:gd name="connsiteX25" fmla="*/ 5285 w 10000"/>
              <a:gd name="connsiteY25" fmla="*/ 401 h 8978"/>
              <a:gd name="connsiteX0" fmla="*/ 5285 w 10000"/>
              <a:gd name="connsiteY0" fmla="*/ 447 h 9208"/>
              <a:gd name="connsiteX1" fmla="*/ 2170 w 10000"/>
              <a:gd name="connsiteY1" fmla="*/ 1486 h 9208"/>
              <a:gd name="connsiteX2" fmla="*/ 636 w 10000"/>
              <a:gd name="connsiteY2" fmla="*/ 5050 h 9208"/>
              <a:gd name="connsiteX3" fmla="*/ 701 w 10000"/>
              <a:gd name="connsiteY3" fmla="*/ 6684 h 9208"/>
              <a:gd name="connsiteX4" fmla="*/ 5351 w 10000"/>
              <a:gd name="connsiteY4" fmla="*/ 2228 h 9208"/>
              <a:gd name="connsiteX5" fmla="*/ 9266 w 10000"/>
              <a:gd name="connsiteY5" fmla="*/ 7277 h 9208"/>
              <a:gd name="connsiteX6" fmla="*/ 8923 w 10000"/>
              <a:gd name="connsiteY6" fmla="*/ 8020 h 9208"/>
              <a:gd name="connsiteX7" fmla="*/ 8940 w 10000"/>
              <a:gd name="connsiteY7" fmla="*/ 9208 h 9208"/>
              <a:gd name="connsiteX8" fmla="*/ 9413 w 10000"/>
              <a:gd name="connsiteY8" fmla="*/ 8614 h 9208"/>
              <a:gd name="connsiteX9" fmla="*/ 9690 w 10000"/>
              <a:gd name="connsiteY9" fmla="*/ 8464 h 9208"/>
              <a:gd name="connsiteX10" fmla="*/ 9804 w 10000"/>
              <a:gd name="connsiteY10" fmla="*/ 8614 h 9208"/>
              <a:gd name="connsiteX11" fmla="*/ 9804 w 10000"/>
              <a:gd name="connsiteY11" fmla="*/ 8614 h 9208"/>
              <a:gd name="connsiteX12" fmla="*/ 9821 w 10000"/>
              <a:gd name="connsiteY12" fmla="*/ 8614 h 9208"/>
              <a:gd name="connsiteX13" fmla="*/ 9853 w 10000"/>
              <a:gd name="connsiteY13" fmla="*/ 8614 h 9208"/>
              <a:gd name="connsiteX14" fmla="*/ 9869 w 10000"/>
              <a:gd name="connsiteY14" fmla="*/ 8614 h 9208"/>
              <a:gd name="connsiteX15" fmla="*/ 9886 w 10000"/>
              <a:gd name="connsiteY15" fmla="*/ 8763 h 9208"/>
              <a:gd name="connsiteX16" fmla="*/ 9886 w 10000"/>
              <a:gd name="connsiteY16" fmla="*/ 8464 h 9208"/>
              <a:gd name="connsiteX17" fmla="*/ 9902 w 10000"/>
              <a:gd name="connsiteY17" fmla="*/ 8317 h 9208"/>
              <a:gd name="connsiteX18" fmla="*/ 9951 w 10000"/>
              <a:gd name="connsiteY18" fmla="*/ 7426 h 9208"/>
              <a:gd name="connsiteX19" fmla="*/ 9951 w 10000"/>
              <a:gd name="connsiteY19" fmla="*/ 7426 h 9208"/>
              <a:gd name="connsiteX20" fmla="*/ 9951 w 10000"/>
              <a:gd name="connsiteY20" fmla="*/ 7426 h 9208"/>
              <a:gd name="connsiteX21" fmla="*/ 9951 w 10000"/>
              <a:gd name="connsiteY21" fmla="*/ 7426 h 9208"/>
              <a:gd name="connsiteX22" fmla="*/ 9674 w 10000"/>
              <a:gd name="connsiteY22" fmla="*/ 6980 h 9208"/>
              <a:gd name="connsiteX23" fmla="*/ 9527 w 10000"/>
              <a:gd name="connsiteY23" fmla="*/ 6980 h 9208"/>
              <a:gd name="connsiteX24" fmla="*/ 5285 w 10000"/>
              <a:gd name="connsiteY24" fmla="*/ 447 h 9208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8923 w 10000"/>
              <a:gd name="connsiteY6" fmla="*/ 8710 h 10000"/>
              <a:gd name="connsiteX7" fmla="*/ 9413 w 10000"/>
              <a:gd name="connsiteY7" fmla="*/ 9355 h 10000"/>
              <a:gd name="connsiteX8" fmla="*/ 9690 w 10000"/>
              <a:gd name="connsiteY8" fmla="*/ 9192 h 10000"/>
              <a:gd name="connsiteX9" fmla="*/ 9804 w 10000"/>
              <a:gd name="connsiteY9" fmla="*/ 9355 h 10000"/>
              <a:gd name="connsiteX10" fmla="*/ 9804 w 10000"/>
              <a:gd name="connsiteY10" fmla="*/ 9355 h 10000"/>
              <a:gd name="connsiteX11" fmla="*/ 9821 w 10000"/>
              <a:gd name="connsiteY11" fmla="*/ 9355 h 10000"/>
              <a:gd name="connsiteX12" fmla="*/ 9853 w 10000"/>
              <a:gd name="connsiteY12" fmla="*/ 9355 h 10000"/>
              <a:gd name="connsiteX13" fmla="*/ 9869 w 10000"/>
              <a:gd name="connsiteY13" fmla="*/ 9355 h 10000"/>
              <a:gd name="connsiteX14" fmla="*/ 9886 w 10000"/>
              <a:gd name="connsiteY14" fmla="*/ 9517 h 10000"/>
              <a:gd name="connsiteX15" fmla="*/ 9886 w 10000"/>
              <a:gd name="connsiteY15" fmla="*/ 9192 h 10000"/>
              <a:gd name="connsiteX16" fmla="*/ 9902 w 10000"/>
              <a:gd name="connsiteY16" fmla="*/ 9032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951 w 10000"/>
              <a:gd name="connsiteY20" fmla="*/ 8065 h 10000"/>
              <a:gd name="connsiteX21" fmla="*/ 9674 w 10000"/>
              <a:gd name="connsiteY21" fmla="*/ 7580 h 10000"/>
              <a:gd name="connsiteX22" fmla="*/ 9527 w 10000"/>
              <a:gd name="connsiteY22" fmla="*/ 7580 h 10000"/>
              <a:gd name="connsiteX23" fmla="*/ 5285 w 10000"/>
              <a:gd name="connsiteY23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413 w 10000"/>
              <a:gd name="connsiteY6" fmla="*/ 9355 h 10000"/>
              <a:gd name="connsiteX7" fmla="*/ 9690 w 10000"/>
              <a:gd name="connsiteY7" fmla="*/ 9192 h 10000"/>
              <a:gd name="connsiteX8" fmla="*/ 9804 w 10000"/>
              <a:gd name="connsiteY8" fmla="*/ 9355 h 10000"/>
              <a:gd name="connsiteX9" fmla="*/ 9804 w 10000"/>
              <a:gd name="connsiteY9" fmla="*/ 9355 h 10000"/>
              <a:gd name="connsiteX10" fmla="*/ 9821 w 10000"/>
              <a:gd name="connsiteY10" fmla="*/ 9355 h 10000"/>
              <a:gd name="connsiteX11" fmla="*/ 9853 w 10000"/>
              <a:gd name="connsiteY11" fmla="*/ 9355 h 10000"/>
              <a:gd name="connsiteX12" fmla="*/ 9869 w 10000"/>
              <a:gd name="connsiteY12" fmla="*/ 9355 h 10000"/>
              <a:gd name="connsiteX13" fmla="*/ 9886 w 10000"/>
              <a:gd name="connsiteY13" fmla="*/ 9517 h 10000"/>
              <a:gd name="connsiteX14" fmla="*/ 9886 w 10000"/>
              <a:gd name="connsiteY14" fmla="*/ 9192 h 10000"/>
              <a:gd name="connsiteX15" fmla="*/ 9902 w 10000"/>
              <a:gd name="connsiteY15" fmla="*/ 9032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674 w 10000"/>
              <a:gd name="connsiteY20" fmla="*/ 7580 h 10000"/>
              <a:gd name="connsiteX21" fmla="*/ 9527 w 10000"/>
              <a:gd name="connsiteY21" fmla="*/ 7580 h 10000"/>
              <a:gd name="connsiteX22" fmla="*/ 5285 w 10000"/>
              <a:gd name="connsiteY22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885 w 10000"/>
              <a:gd name="connsiteY18" fmla="*/ 5591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674 w 10000"/>
              <a:gd name="connsiteY18" fmla="*/ 7580 h 10000"/>
              <a:gd name="connsiteX19" fmla="*/ 9527 w 10000"/>
              <a:gd name="connsiteY19" fmla="*/ 7580 h 10000"/>
              <a:gd name="connsiteX20" fmla="*/ 5285 w 10000"/>
              <a:gd name="connsiteY20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674 w 10000"/>
              <a:gd name="connsiteY17" fmla="*/ 7580 h 10000"/>
              <a:gd name="connsiteX18" fmla="*/ 9527 w 10000"/>
              <a:gd name="connsiteY18" fmla="*/ 7580 h 10000"/>
              <a:gd name="connsiteX19" fmla="*/ 5285 w 10000"/>
              <a:gd name="connsiteY19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674 w 10000"/>
              <a:gd name="connsiteY16" fmla="*/ 7580 h 10000"/>
              <a:gd name="connsiteX17" fmla="*/ 9527 w 10000"/>
              <a:gd name="connsiteY17" fmla="*/ 7580 h 10000"/>
              <a:gd name="connsiteX18" fmla="*/ 5285 w 10000"/>
              <a:gd name="connsiteY18" fmla="*/ 485 h 10000"/>
              <a:gd name="connsiteX0" fmla="*/ 5285 w 9989"/>
              <a:gd name="connsiteY0" fmla="*/ 485 h 10000"/>
              <a:gd name="connsiteX1" fmla="*/ 2170 w 9989"/>
              <a:gd name="connsiteY1" fmla="*/ 1614 h 10000"/>
              <a:gd name="connsiteX2" fmla="*/ 636 w 9989"/>
              <a:gd name="connsiteY2" fmla="*/ 5484 h 10000"/>
              <a:gd name="connsiteX3" fmla="*/ 701 w 9989"/>
              <a:gd name="connsiteY3" fmla="*/ 7259 h 10000"/>
              <a:gd name="connsiteX4" fmla="*/ 5351 w 9989"/>
              <a:gd name="connsiteY4" fmla="*/ 2420 h 10000"/>
              <a:gd name="connsiteX5" fmla="*/ 9266 w 9989"/>
              <a:gd name="connsiteY5" fmla="*/ 7903 h 10000"/>
              <a:gd name="connsiteX6" fmla="*/ 9690 w 9989"/>
              <a:gd name="connsiteY6" fmla="*/ 9192 h 10000"/>
              <a:gd name="connsiteX7" fmla="*/ 9804 w 9989"/>
              <a:gd name="connsiteY7" fmla="*/ 9355 h 10000"/>
              <a:gd name="connsiteX8" fmla="*/ 9804 w 9989"/>
              <a:gd name="connsiteY8" fmla="*/ 9355 h 10000"/>
              <a:gd name="connsiteX9" fmla="*/ 9821 w 9989"/>
              <a:gd name="connsiteY9" fmla="*/ 9355 h 10000"/>
              <a:gd name="connsiteX10" fmla="*/ 9853 w 9989"/>
              <a:gd name="connsiteY10" fmla="*/ 9355 h 10000"/>
              <a:gd name="connsiteX11" fmla="*/ 9869 w 9989"/>
              <a:gd name="connsiteY11" fmla="*/ 9355 h 10000"/>
              <a:gd name="connsiteX12" fmla="*/ 9886 w 9989"/>
              <a:gd name="connsiteY12" fmla="*/ 9517 h 10000"/>
              <a:gd name="connsiteX13" fmla="*/ 9886 w 9989"/>
              <a:gd name="connsiteY13" fmla="*/ 9192 h 10000"/>
              <a:gd name="connsiteX14" fmla="*/ 9902 w 9989"/>
              <a:gd name="connsiteY14" fmla="*/ 9032 h 10000"/>
              <a:gd name="connsiteX15" fmla="*/ 9674 w 9989"/>
              <a:gd name="connsiteY15" fmla="*/ 7580 h 10000"/>
              <a:gd name="connsiteX16" fmla="*/ 9527 w 9989"/>
              <a:gd name="connsiteY16" fmla="*/ 7580 h 10000"/>
              <a:gd name="connsiteX17" fmla="*/ 5285 w 9989"/>
              <a:gd name="connsiteY17" fmla="*/ 485 h 10000"/>
              <a:gd name="connsiteX0" fmla="*/ 5291 w 10307"/>
              <a:gd name="connsiteY0" fmla="*/ 485 h 10000"/>
              <a:gd name="connsiteX1" fmla="*/ 2172 w 10307"/>
              <a:gd name="connsiteY1" fmla="*/ 1614 h 10000"/>
              <a:gd name="connsiteX2" fmla="*/ 637 w 10307"/>
              <a:gd name="connsiteY2" fmla="*/ 5484 h 10000"/>
              <a:gd name="connsiteX3" fmla="*/ 702 w 10307"/>
              <a:gd name="connsiteY3" fmla="*/ 7259 h 10000"/>
              <a:gd name="connsiteX4" fmla="*/ 5357 w 10307"/>
              <a:gd name="connsiteY4" fmla="*/ 2420 h 10000"/>
              <a:gd name="connsiteX5" fmla="*/ 9276 w 10307"/>
              <a:gd name="connsiteY5" fmla="*/ 7903 h 10000"/>
              <a:gd name="connsiteX6" fmla="*/ 9701 w 10307"/>
              <a:gd name="connsiteY6" fmla="*/ 9192 h 10000"/>
              <a:gd name="connsiteX7" fmla="*/ 9815 w 10307"/>
              <a:gd name="connsiteY7" fmla="*/ 9355 h 10000"/>
              <a:gd name="connsiteX8" fmla="*/ 9815 w 10307"/>
              <a:gd name="connsiteY8" fmla="*/ 9355 h 10000"/>
              <a:gd name="connsiteX9" fmla="*/ 9832 w 10307"/>
              <a:gd name="connsiteY9" fmla="*/ 9355 h 10000"/>
              <a:gd name="connsiteX10" fmla="*/ 9864 w 10307"/>
              <a:gd name="connsiteY10" fmla="*/ 9355 h 10000"/>
              <a:gd name="connsiteX11" fmla="*/ 9880 w 10307"/>
              <a:gd name="connsiteY11" fmla="*/ 9355 h 10000"/>
              <a:gd name="connsiteX12" fmla="*/ 9897 w 10307"/>
              <a:gd name="connsiteY12" fmla="*/ 9517 h 10000"/>
              <a:gd name="connsiteX13" fmla="*/ 9897 w 10307"/>
              <a:gd name="connsiteY13" fmla="*/ 9192 h 10000"/>
              <a:gd name="connsiteX14" fmla="*/ 9913 w 10307"/>
              <a:gd name="connsiteY14" fmla="*/ 9032 h 10000"/>
              <a:gd name="connsiteX15" fmla="*/ 9537 w 10307"/>
              <a:gd name="connsiteY15" fmla="*/ 7580 h 10000"/>
              <a:gd name="connsiteX16" fmla="*/ 5291 w 10307"/>
              <a:gd name="connsiteY16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32 w 10305"/>
              <a:gd name="connsiteY9" fmla="*/ 9355 h 10000"/>
              <a:gd name="connsiteX10" fmla="*/ 9864 w 10305"/>
              <a:gd name="connsiteY10" fmla="*/ 9355 h 10000"/>
              <a:gd name="connsiteX11" fmla="*/ 9880 w 10305"/>
              <a:gd name="connsiteY11" fmla="*/ 9355 h 10000"/>
              <a:gd name="connsiteX12" fmla="*/ 9897 w 10305"/>
              <a:gd name="connsiteY12" fmla="*/ 9517 h 10000"/>
              <a:gd name="connsiteX13" fmla="*/ 9897 w 10305"/>
              <a:gd name="connsiteY13" fmla="*/ 9192 h 10000"/>
              <a:gd name="connsiteX14" fmla="*/ 9537 w 10305"/>
              <a:gd name="connsiteY14" fmla="*/ 7580 h 10000"/>
              <a:gd name="connsiteX15" fmla="*/ 5291 w 10305"/>
              <a:gd name="connsiteY15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64 w 10305"/>
              <a:gd name="connsiteY9" fmla="*/ 9355 h 10000"/>
              <a:gd name="connsiteX10" fmla="*/ 9880 w 10305"/>
              <a:gd name="connsiteY10" fmla="*/ 9355 h 10000"/>
              <a:gd name="connsiteX11" fmla="*/ 9897 w 10305"/>
              <a:gd name="connsiteY11" fmla="*/ 9517 h 10000"/>
              <a:gd name="connsiteX12" fmla="*/ 9897 w 10305"/>
              <a:gd name="connsiteY12" fmla="*/ 9192 h 10000"/>
              <a:gd name="connsiteX13" fmla="*/ 9537 w 10305"/>
              <a:gd name="connsiteY13" fmla="*/ 7580 h 10000"/>
              <a:gd name="connsiteX14" fmla="*/ 5291 w 10305"/>
              <a:gd name="connsiteY14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80 w 10305"/>
              <a:gd name="connsiteY9" fmla="*/ 9355 h 10000"/>
              <a:gd name="connsiteX10" fmla="*/ 9897 w 10305"/>
              <a:gd name="connsiteY10" fmla="*/ 9517 h 10000"/>
              <a:gd name="connsiteX11" fmla="*/ 9897 w 10305"/>
              <a:gd name="connsiteY11" fmla="*/ 9192 h 10000"/>
              <a:gd name="connsiteX12" fmla="*/ 9537 w 10305"/>
              <a:gd name="connsiteY12" fmla="*/ 7580 h 10000"/>
              <a:gd name="connsiteX13" fmla="*/ 5291 w 10305"/>
              <a:gd name="connsiteY13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897 w 10305"/>
              <a:gd name="connsiteY10" fmla="*/ 9192 h 10000"/>
              <a:gd name="connsiteX11" fmla="*/ 9537 w 10305"/>
              <a:gd name="connsiteY11" fmla="*/ 7580 h 10000"/>
              <a:gd name="connsiteX12" fmla="*/ 5291 w 10305"/>
              <a:gd name="connsiteY12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537 w 10305"/>
              <a:gd name="connsiteY10" fmla="*/ 7580 h 10000"/>
              <a:gd name="connsiteX11" fmla="*/ 5291 w 10305"/>
              <a:gd name="connsiteY11" fmla="*/ 485 h 10000"/>
              <a:gd name="connsiteX0" fmla="*/ 5291 w 10302"/>
              <a:gd name="connsiteY0" fmla="*/ 485 h 10000"/>
              <a:gd name="connsiteX1" fmla="*/ 2172 w 10302"/>
              <a:gd name="connsiteY1" fmla="*/ 1614 h 10000"/>
              <a:gd name="connsiteX2" fmla="*/ 637 w 10302"/>
              <a:gd name="connsiteY2" fmla="*/ 5484 h 10000"/>
              <a:gd name="connsiteX3" fmla="*/ 702 w 10302"/>
              <a:gd name="connsiteY3" fmla="*/ 7259 h 10000"/>
              <a:gd name="connsiteX4" fmla="*/ 5357 w 10302"/>
              <a:gd name="connsiteY4" fmla="*/ 2420 h 10000"/>
              <a:gd name="connsiteX5" fmla="*/ 9276 w 10302"/>
              <a:gd name="connsiteY5" fmla="*/ 7903 h 10000"/>
              <a:gd name="connsiteX6" fmla="*/ 9815 w 10302"/>
              <a:gd name="connsiteY6" fmla="*/ 9355 h 10000"/>
              <a:gd name="connsiteX7" fmla="*/ 9815 w 10302"/>
              <a:gd name="connsiteY7" fmla="*/ 9355 h 10000"/>
              <a:gd name="connsiteX8" fmla="*/ 9880 w 10302"/>
              <a:gd name="connsiteY8" fmla="*/ 9355 h 10000"/>
              <a:gd name="connsiteX9" fmla="*/ 9537 w 10302"/>
              <a:gd name="connsiteY9" fmla="*/ 7580 h 10000"/>
              <a:gd name="connsiteX10" fmla="*/ 5291 w 10302"/>
              <a:gd name="connsiteY10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815 w 10019"/>
              <a:gd name="connsiteY7" fmla="*/ 9355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738 w 10019"/>
              <a:gd name="connsiteY7" fmla="*/ 8514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06"/>
              <a:gd name="connsiteY0" fmla="*/ 485 h 10000"/>
              <a:gd name="connsiteX1" fmla="*/ 2172 w 10006"/>
              <a:gd name="connsiteY1" fmla="*/ 1614 h 10000"/>
              <a:gd name="connsiteX2" fmla="*/ 637 w 10006"/>
              <a:gd name="connsiteY2" fmla="*/ 5484 h 10000"/>
              <a:gd name="connsiteX3" fmla="*/ 702 w 10006"/>
              <a:gd name="connsiteY3" fmla="*/ 7259 h 10000"/>
              <a:gd name="connsiteX4" fmla="*/ 5357 w 10006"/>
              <a:gd name="connsiteY4" fmla="*/ 2420 h 10000"/>
              <a:gd name="connsiteX5" fmla="*/ 9276 w 10006"/>
              <a:gd name="connsiteY5" fmla="*/ 7903 h 10000"/>
              <a:gd name="connsiteX6" fmla="*/ 9738 w 10006"/>
              <a:gd name="connsiteY6" fmla="*/ 8514 h 10000"/>
              <a:gd name="connsiteX7" fmla="*/ 9537 w 10006"/>
              <a:gd name="connsiteY7" fmla="*/ 7580 h 10000"/>
              <a:gd name="connsiteX8" fmla="*/ 5291 w 10006"/>
              <a:gd name="connsiteY8" fmla="*/ 485 h 10000"/>
              <a:gd name="connsiteX0" fmla="*/ 5291 w 10163"/>
              <a:gd name="connsiteY0" fmla="*/ 485 h 10308"/>
              <a:gd name="connsiteX1" fmla="*/ 2172 w 10163"/>
              <a:gd name="connsiteY1" fmla="*/ 1614 h 10308"/>
              <a:gd name="connsiteX2" fmla="*/ 637 w 10163"/>
              <a:gd name="connsiteY2" fmla="*/ 5484 h 10308"/>
              <a:gd name="connsiteX3" fmla="*/ 702 w 10163"/>
              <a:gd name="connsiteY3" fmla="*/ 7259 h 10308"/>
              <a:gd name="connsiteX4" fmla="*/ 5357 w 10163"/>
              <a:gd name="connsiteY4" fmla="*/ 2420 h 10308"/>
              <a:gd name="connsiteX5" fmla="*/ 9276 w 10163"/>
              <a:gd name="connsiteY5" fmla="*/ 7903 h 10308"/>
              <a:gd name="connsiteX6" fmla="*/ 10163 w 10163"/>
              <a:gd name="connsiteY6" fmla="*/ 10254 h 10308"/>
              <a:gd name="connsiteX7" fmla="*/ 9537 w 10163"/>
              <a:gd name="connsiteY7" fmla="*/ 7580 h 10308"/>
              <a:gd name="connsiteX8" fmla="*/ 5291 w 10163"/>
              <a:gd name="connsiteY8" fmla="*/ 485 h 10308"/>
              <a:gd name="connsiteX0" fmla="*/ 5291 w 10201"/>
              <a:gd name="connsiteY0" fmla="*/ 485 h 10000"/>
              <a:gd name="connsiteX1" fmla="*/ 2172 w 10201"/>
              <a:gd name="connsiteY1" fmla="*/ 1614 h 10000"/>
              <a:gd name="connsiteX2" fmla="*/ 637 w 10201"/>
              <a:gd name="connsiteY2" fmla="*/ 5484 h 10000"/>
              <a:gd name="connsiteX3" fmla="*/ 702 w 10201"/>
              <a:gd name="connsiteY3" fmla="*/ 7259 h 10000"/>
              <a:gd name="connsiteX4" fmla="*/ 5357 w 10201"/>
              <a:gd name="connsiteY4" fmla="*/ 2420 h 10000"/>
              <a:gd name="connsiteX5" fmla="*/ 9276 w 10201"/>
              <a:gd name="connsiteY5" fmla="*/ 7903 h 10000"/>
              <a:gd name="connsiteX6" fmla="*/ 9537 w 10201"/>
              <a:gd name="connsiteY6" fmla="*/ 7580 h 10000"/>
              <a:gd name="connsiteX7" fmla="*/ 5291 w 10201"/>
              <a:gd name="connsiteY7" fmla="*/ 485 h 10000"/>
              <a:gd name="connsiteX0" fmla="*/ 5291 w 9973"/>
              <a:gd name="connsiteY0" fmla="*/ 485 h 10000"/>
              <a:gd name="connsiteX1" fmla="*/ 2172 w 9973"/>
              <a:gd name="connsiteY1" fmla="*/ 1614 h 10000"/>
              <a:gd name="connsiteX2" fmla="*/ 637 w 9973"/>
              <a:gd name="connsiteY2" fmla="*/ 5484 h 10000"/>
              <a:gd name="connsiteX3" fmla="*/ 702 w 9973"/>
              <a:gd name="connsiteY3" fmla="*/ 7259 h 10000"/>
              <a:gd name="connsiteX4" fmla="*/ 5357 w 9973"/>
              <a:gd name="connsiteY4" fmla="*/ 2420 h 10000"/>
              <a:gd name="connsiteX5" fmla="*/ 9276 w 9973"/>
              <a:gd name="connsiteY5" fmla="*/ 7903 h 10000"/>
              <a:gd name="connsiteX6" fmla="*/ 9537 w 9973"/>
              <a:gd name="connsiteY6" fmla="*/ 7580 h 10000"/>
              <a:gd name="connsiteX7" fmla="*/ 5291 w 9973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63 w 10065"/>
              <a:gd name="connsiteY6" fmla="*/ 7580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54 w 10065"/>
              <a:gd name="connsiteY6" fmla="*/ 781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115"/>
              <a:gd name="connsiteY0" fmla="*/ 485 h 10000"/>
              <a:gd name="connsiteX1" fmla="*/ 2178 w 10115"/>
              <a:gd name="connsiteY1" fmla="*/ 1614 h 10000"/>
              <a:gd name="connsiteX2" fmla="*/ 639 w 10115"/>
              <a:gd name="connsiteY2" fmla="*/ 5484 h 10000"/>
              <a:gd name="connsiteX3" fmla="*/ 704 w 10115"/>
              <a:gd name="connsiteY3" fmla="*/ 7259 h 10000"/>
              <a:gd name="connsiteX4" fmla="*/ 5372 w 10115"/>
              <a:gd name="connsiteY4" fmla="*/ 2420 h 10000"/>
              <a:gd name="connsiteX5" fmla="*/ 9301 w 10115"/>
              <a:gd name="connsiteY5" fmla="*/ 7903 h 10000"/>
              <a:gd name="connsiteX6" fmla="*/ 9357 w 10115"/>
              <a:gd name="connsiteY6" fmla="*/ 7384 h 10000"/>
              <a:gd name="connsiteX7" fmla="*/ 5305 w 10115"/>
              <a:gd name="connsiteY7" fmla="*/ 4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5" h="10000">
                <a:moveTo>
                  <a:pt x="5305" y="485"/>
                </a:moveTo>
                <a:cubicBezTo>
                  <a:pt x="4192" y="0"/>
                  <a:pt x="3045" y="321"/>
                  <a:pt x="2178" y="1614"/>
                </a:cubicBezTo>
                <a:cubicBezTo>
                  <a:pt x="1310" y="2902"/>
                  <a:pt x="721" y="5161"/>
                  <a:pt x="639" y="5484"/>
                </a:cubicBezTo>
                <a:cubicBezTo>
                  <a:pt x="344" y="7259"/>
                  <a:pt x="0" y="10000"/>
                  <a:pt x="704" y="7259"/>
                </a:cubicBezTo>
                <a:cubicBezTo>
                  <a:pt x="1048" y="5324"/>
                  <a:pt x="3227" y="969"/>
                  <a:pt x="5372" y="2420"/>
                </a:cubicBezTo>
                <a:cubicBezTo>
                  <a:pt x="7025" y="2902"/>
                  <a:pt x="8596" y="6129"/>
                  <a:pt x="9301" y="7903"/>
                </a:cubicBezTo>
                <a:cubicBezTo>
                  <a:pt x="10115" y="9948"/>
                  <a:pt x="9846" y="8887"/>
                  <a:pt x="9357" y="7384"/>
                </a:cubicBezTo>
                <a:cubicBezTo>
                  <a:pt x="8883" y="5933"/>
                  <a:pt x="7238" y="1290"/>
                  <a:pt x="5305" y="485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8" name="Freeform 45">
            <a:extLst>
              <a:ext uri="{FF2B5EF4-FFF2-40B4-BE49-F238E27FC236}">
                <a16:creationId xmlns:a16="http://schemas.microsoft.com/office/drawing/2014/main" id="{99BFF0BA-C919-4C7E-8735-7C742AE47BB4}"/>
              </a:ext>
            </a:extLst>
          </p:cNvPr>
          <p:cNvSpPr>
            <a:spLocks/>
          </p:cNvSpPr>
          <p:nvPr/>
        </p:nvSpPr>
        <p:spPr bwMode="auto">
          <a:xfrm rot="19984380">
            <a:off x="9350090" y="2629814"/>
            <a:ext cx="2753678" cy="506016"/>
          </a:xfrm>
          <a:custGeom>
            <a:avLst/>
            <a:gdLst>
              <a:gd name="connsiteX0" fmla="*/ 5285 w 10577"/>
              <a:gd name="connsiteY0" fmla="*/ 4050 h 10000"/>
              <a:gd name="connsiteX1" fmla="*/ 2170 w 10577"/>
              <a:gd name="connsiteY1" fmla="*/ 4628 h 10000"/>
              <a:gd name="connsiteX2" fmla="*/ 636 w 10577"/>
              <a:gd name="connsiteY2" fmla="*/ 6612 h 10000"/>
              <a:gd name="connsiteX3" fmla="*/ 701 w 10577"/>
              <a:gd name="connsiteY3" fmla="*/ 7521 h 10000"/>
              <a:gd name="connsiteX4" fmla="*/ 5351 w 10577"/>
              <a:gd name="connsiteY4" fmla="*/ 5041 h 10000"/>
              <a:gd name="connsiteX5" fmla="*/ 9266 w 10577"/>
              <a:gd name="connsiteY5" fmla="*/ 7851 h 10000"/>
              <a:gd name="connsiteX6" fmla="*/ 8923 w 10577"/>
              <a:gd name="connsiteY6" fmla="*/ 8264 h 10000"/>
              <a:gd name="connsiteX7" fmla="*/ 8450 w 10577"/>
              <a:gd name="connsiteY7" fmla="*/ 9256 h 10000"/>
              <a:gd name="connsiteX8" fmla="*/ 8483 w 10577"/>
              <a:gd name="connsiteY8" fmla="*/ 9669 h 10000"/>
              <a:gd name="connsiteX9" fmla="*/ 8940 w 10577"/>
              <a:gd name="connsiteY9" fmla="*/ 8926 h 10000"/>
              <a:gd name="connsiteX10" fmla="*/ 9413 w 10577"/>
              <a:gd name="connsiteY10" fmla="*/ 8595 h 10000"/>
              <a:gd name="connsiteX11" fmla="*/ 9690 w 10577"/>
              <a:gd name="connsiteY11" fmla="*/ 8512 h 10000"/>
              <a:gd name="connsiteX12" fmla="*/ 9804 w 10577"/>
              <a:gd name="connsiteY12" fmla="*/ 8595 h 10000"/>
              <a:gd name="connsiteX13" fmla="*/ 9804 w 10577"/>
              <a:gd name="connsiteY13" fmla="*/ 8595 h 10000"/>
              <a:gd name="connsiteX14" fmla="*/ 9821 w 10577"/>
              <a:gd name="connsiteY14" fmla="*/ 8595 h 10000"/>
              <a:gd name="connsiteX15" fmla="*/ 9853 w 10577"/>
              <a:gd name="connsiteY15" fmla="*/ 8595 h 10000"/>
              <a:gd name="connsiteX16" fmla="*/ 9869 w 10577"/>
              <a:gd name="connsiteY16" fmla="*/ 8595 h 10000"/>
              <a:gd name="connsiteX17" fmla="*/ 9886 w 10577"/>
              <a:gd name="connsiteY17" fmla="*/ 8678 h 10000"/>
              <a:gd name="connsiteX18" fmla="*/ 9886 w 10577"/>
              <a:gd name="connsiteY18" fmla="*/ 8512 h 10000"/>
              <a:gd name="connsiteX19" fmla="*/ 9902 w 10577"/>
              <a:gd name="connsiteY19" fmla="*/ 8430 h 10000"/>
              <a:gd name="connsiteX20" fmla="*/ 9951 w 10577"/>
              <a:gd name="connsiteY20" fmla="*/ 7934 h 10000"/>
              <a:gd name="connsiteX21" fmla="*/ 9951 w 10577"/>
              <a:gd name="connsiteY21" fmla="*/ 7934 h 10000"/>
              <a:gd name="connsiteX22" fmla="*/ 9951 w 10577"/>
              <a:gd name="connsiteY22" fmla="*/ 7934 h 10000"/>
              <a:gd name="connsiteX23" fmla="*/ 9951 w 10577"/>
              <a:gd name="connsiteY23" fmla="*/ 7934 h 10000"/>
              <a:gd name="connsiteX24" fmla="*/ 9902 w 10577"/>
              <a:gd name="connsiteY24" fmla="*/ 7603 h 10000"/>
              <a:gd name="connsiteX25" fmla="*/ 10544 w 10577"/>
              <a:gd name="connsiteY25" fmla="*/ 1667 h 10000"/>
              <a:gd name="connsiteX26" fmla="*/ 8842 w 10577"/>
              <a:gd name="connsiteY26" fmla="*/ 1322 h 10000"/>
              <a:gd name="connsiteX27" fmla="*/ 9674 w 10577"/>
              <a:gd name="connsiteY27" fmla="*/ 7686 h 10000"/>
              <a:gd name="connsiteX28" fmla="*/ 9527 w 10577"/>
              <a:gd name="connsiteY28" fmla="*/ 7686 h 10000"/>
              <a:gd name="connsiteX29" fmla="*/ 5285 w 10577"/>
              <a:gd name="connsiteY29" fmla="*/ 4050 h 10000"/>
              <a:gd name="connsiteX0" fmla="*/ 5285 w 10000"/>
              <a:gd name="connsiteY0" fmla="*/ 2742 h 8692"/>
              <a:gd name="connsiteX1" fmla="*/ 2170 w 10000"/>
              <a:gd name="connsiteY1" fmla="*/ 3320 h 8692"/>
              <a:gd name="connsiteX2" fmla="*/ 636 w 10000"/>
              <a:gd name="connsiteY2" fmla="*/ 5304 h 8692"/>
              <a:gd name="connsiteX3" fmla="*/ 701 w 10000"/>
              <a:gd name="connsiteY3" fmla="*/ 6213 h 8692"/>
              <a:gd name="connsiteX4" fmla="*/ 5351 w 10000"/>
              <a:gd name="connsiteY4" fmla="*/ 3733 h 8692"/>
              <a:gd name="connsiteX5" fmla="*/ 9266 w 10000"/>
              <a:gd name="connsiteY5" fmla="*/ 6543 h 8692"/>
              <a:gd name="connsiteX6" fmla="*/ 8923 w 10000"/>
              <a:gd name="connsiteY6" fmla="*/ 6956 h 8692"/>
              <a:gd name="connsiteX7" fmla="*/ 8450 w 10000"/>
              <a:gd name="connsiteY7" fmla="*/ 7948 h 8692"/>
              <a:gd name="connsiteX8" fmla="*/ 8483 w 10000"/>
              <a:gd name="connsiteY8" fmla="*/ 8361 h 8692"/>
              <a:gd name="connsiteX9" fmla="*/ 8940 w 10000"/>
              <a:gd name="connsiteY9" fmla="*/ 7618 h 8692"/>
              <a:gd name="connsiteX10" fmla="*/ 9413 w 10000"/>
              <a:gd name="connsiteY10" fmla="*/ 7287 h 8692"/>
              <a:gd name="connsiteX11" fmla="*/ 9690 w 10000"/>
              <a:gd name="connsiteY11" fmla="*/ 7204 h 8692"/>
              <a:gd name="connsiteX12" fmla="*/ 9804 w 10000"/>
              <a:gd name="connsiteY12" fmla="*/ 7287 h 8692"/>
              <a:gd name="connsiteX13" fmla="*/ 9804 w 10000"/>
              <a:gd name="connsiteY13" fmla="*/ 7287 h 8692"/>
              <a:gd name="connsiteX14" fmla="*/ 9821 w 10000"/>
              <a:gd name="connsiteY14" fmla="*/ 7287 h 8692"/>
              <a:gd name="connsiteX15" fmla="*/ 9853 w 10000"/>
              <a:gd name="connsiteY15" fmla="*/ 7287 h 8692"/>
              <a:gd name="connsiteX16" fmla="*/ 9869 w 10000"/>
              <a:gd name="connsiteY16" fmla="*/ 7287 h 8692"/>
              <a:gd name="connsiteX17" fmla="*/ 9886 w 10000"/>
              <a:gd name="connsiteY17" fmla="*/ 7370 h 8692"/>
              <a:gd name="connsiteX18" fmla="*/ 9886 w 10000"/>
              <a:gd name="connsiteY18" fmla="*/ 7204 h 8692"/>
              <a:gd name="connsiteX19" fmla="*/ 9902 w 10000"/>
              <a:gd name="connsiteY19" fmla="*/ 7122 h 8692"/>
              <a:gd name="connsiteX20" fmla="*/ 9951 w 10000"/>
              <a:gd name="connsiteY20" fmla="*/ 6626 h 8692"/>
              <a:gd name="connsiteX21" fmla="*/ 9951 w 10000"/>
              <a:gd name="connsiteY21" fmla="*/ 6626 h 8692"/>
              <a:gd name="connsiteX22" fmla="*/ 9951 w 10000"/>
              <a:gd name="connsiteY22" fmla="*/ 6626 h 8692"/>
              <a:gd name="connsiteX23" fmla="*/ 9951 w 10000"/>
              <a:gd name="connsiteY23" fmla="*/ 6626 h 8692"/>
              <a:gd name="connsiteX24" fmla="*/ 9902 w 10000"/>
              <a:gd name="connsiteY24" fmla="*/ 6295 h 8692"/>
              <a:gd name="connsiteX25" fmla="*/ 8842 w 10000"/>
              <a:gd name="connsiteY25" fmla="*/ 14 h 8692"/>
              <a:gd name="connsiteX26" fmla="*/ 9674 w 10000"/>
              <a:gd name="connsiteY26" fmla="*/ 6378 h 8692"/>
              <a:gd name="connsiteX27" fmla="*/ 9527 w 10000"/>
              <a:gd name="connsiteY27" fmla="*/ 6378 h 8692"/>
              <a:gd name="connsiteX28" fmla="*/ 5285 w 10000"/>
              <a:gd name="connsiteY28" fmla="*/ 2742 h 8692"/>
              <a:gd name="connsiteX0" fmla="*/ 5285 w 10000"/>
              <a:gd name="connsiteY0" fmla="*/ 286 h 7131"/>
              <a:gd name="connsiteX1" fmla="*/ 2170 w 10000"/>
              <a:gd name="connsiteY1" fmla="*/ 951 h 7131"/>
              <a:gd name="connsiteX2" fmla="*/ 636 w 10000"/>
              <a:gd name="connsiteY2" fmla="*/ 3233 h 7131"/>
              <a:gd name="connsiteX3" fmla="*/ 701 w 10000"/>
              <a:gd name="connsiteY3" fmla="*/ 4279 h 7131"/>
              <a:gd name="connsiteX4" fmla="*/ 5351 w 10000"/>
              <a:gd name="connsiteY4" fmla="*/ 1426 h 7131"/>
              <a:gd name="connsiteX5" fmla="*/ 9266 w 10000"/>
              <a:gd name="connsiteY5" fmla="*/ 4659 h 7131"/>
              <a:gd name="connsiteX6" fmla="*/ 8923 w 10000"/>
              <a:gd name="connsiteY6" fmla="*/ 5134 h 7131"/>
              <a:gd name="connsiteX7" fmla="*/ 8450 w 10000"/>
              <a:gd name="connsiteY7" fmla="*/ 6275 h 7131"/>
              <a:gd name="connsiteX8" fmla="*/ 8483 w 10000"/>
              <a:gd name="connsiteY8" fmla="*/ 6750 h 7131"/>
              <a:gd name="connsiteX9" fmla="*/ 8940 w 10000"/>
              <a:gd name="connsiteY9" fmla="*/ 5895 h 7131"/>
              <a:gd name="connsiteX10" fmla="*/ 9413 w 10000"/>
              <a:gd name="connsiteY10" fmla="*/ 5515 h 7131"/>
              <a:gd name="connsiteX11" fmla="*/ 9690 w 10000"/>
              <a:gd name="connsiteY11" fmla="*/ 5419 h 7131"/>
              <a:gd name="connsiteX12" fmla="*/ 9804 w 10000"/>
              <a:gd name="connsiteY12" fmla="*/ 5515 h 7131"/>
              <a:gd name="connsiteX13" fmla="*/ 9804 w 10000"/>
              <a:gd name="connsiteY13" fmla="*/ 5515 h 7131"/>
              <a:gd name="connsiteX14" fmla="*/ 9821 w 10000"/>
              <a:gd name="connsiteY14" fmla="*/ 5515 h 7131"/>
              <a:gd name="connsiteX15" fmla="*/ 9853 w 10000"/>
              <a:gd name="connsiteY15" fmla="*/ 5515 h 7131"/>
              <a:gd name="connsiteX16" fmla="*/ 9869 w 10000"/>
              <a:gd name="connsiteY16" fmla="*/ 5515 h 7131"/>
              <a:gd name="connsiteX17" fmla="*/ 9886 w 10000"/>
              <a:gd name="connsiteY17" fmla="*/ 5610 h 7131"/>
              <a:gd name="connsiteX18" fmla="*/ 9886 w 10000"/>
              <a:gd name="connsiteY18" fmla="*/ 5419 h 7131"/>
              <a:gd name="connsiteX19" fmla="*/ 9902 w 10000"/>
              <a:gd name="connsiteY19" fmla="*/ 5325 h 7131"/>
              <a:gd name="connsiteX20" fmla="*/ 9951 w 10000"/>
              <a:gd name="connsiteY20" fmla="*/ 4754 h 7131"/>
              <a:gd name="connsiteX21" fmla="*/ 9951 w 10000"/>
              <a:gd name="connsiteY21" fmla="*/ 4754 h 7131"/>
              <a:gd name="connsiteX22" fmla="*/ 9951 w 10000"/>
              <a:gd name="connsiteY22" fmla="*/ 4754 h 7131"/>
              <a:gd name="connsiteX23" fmla="*/ 9951 w 10000"/>
              <a:gd name="connsiteY23" fmla="*/ 4754 h 7131"/>
              <a:gd name="connsiteX24" fmla="*/ 9902 w 10000"/>
              <a:gd name="connsiteY24" fmla="*/ 4373 h 7131"/>
              <a:gd name="connsiteX25" fmla="*/ 9674 w 10000"/>
              <a:gd name="connsiteY25" fmla="*/ 4469 h 7131"/>
              <a:gd name="connsiteX26" fmla="*/ 9527 w 10000"/>
              <a:gd name="connsiteY26" fmla="*/ 4469 h 7131"/>
              <a:gd name="connsiteX27" fmla="*/ 5285 w 10000"/>
              <a:gd name="connsiteY27" fmla="*/ 286 h 7131"/>
              <a:gd name="connsiteX0" fmla="*/ 5285 w 10000"/>
              <a:gd name="connsiteY0" fmla="*/ 401 h 10000"/>
              <a:gd name="connsiteX1" fmla="*/ 2170 w 10000"/>
              <a:gd name="connsiteY1" fmla="*/ 1334 h 10000"/>
              <a:gd name="connsiteX2" fmla="*/ 636 w 10000"/>
              <a:gd name="connsiteY2" fmla="*/ 4534 h 10000"/>
              <a:gd name="connsiteX3" fmla="*/ 701 w 10000"/>
              <a:gd name="connsiteY3" fmla="*/ 6001 h 10000"/>
              <a:gd name="connsiteX4" fmla="*/ 5351 w 10000"/>
              <a:gd name="connsiteY4" fmla="*/ 2000 h 10000"/>
              <a:gd name="connsiteX5" fmla="*/ 9266 w 10000"/>
              <a:gd name="connsiteY5" fmla="*/ 6533 h 10000"/>
              <a:gd name="connsiteX6" fmla="*/ 8923 w 10000"/>
              <a:gd name="connsiteY6" fmla="*/ 7200 h 10000"/>
              <a:gd name="connsiteX7" fmla="*/ 8450 w 10000"/>
              <a:gd name="connsiteY7" fmla="*/ 8800 h 10000"/>
              <a:gd name="connsiteX8" fmla="*/ 8483 w 10000"/>
              <a:gd name="connsiteY8" fmla="*/ 9466 h 10000"/>
              <a:gd name="connsiteX9" fmla="*/ 8940 w 10000"/>
              <a:gd name="connsiteY9" fmla="*/ 8267 h 10000"/>
              <a:gd name="connsiteX10" fmla="*/ 9413 w 10000"/>
              <a:gd name="connsiteY10" fmla="*/ 7734 h 10000"/>
              <a:gd name="connsiteX11" fmla="*/ 9690 w 10000"/>
              <a:gd name="connsiteY11" fmla="*/ 7599 h 10000"/>
              <a:gd name="connsiteX12" fmla="*/ 9804 w 10000"/>
              <a:gd name="connsiteY12" fmla="*/ 7734 h 10000"/>
              <a:gd name="connsiteX13" fmla="*/ 9804 w 10000"/>
              <a:gd name="connsiteY13" fmla="*/ 7734 h 10000"/>
              <a:gd name="connsiteX14" fmla="*/ 9821 w 10000"/>
              <a:gd name="connsiteY14" fmla="*/ 7734 h 10000"/>
              <a:gd name="connsiteX15" fmla="*/ 9853 w 10000"/>
              <a:gd name="connsiteY15" fmla="*/ 7734 h 10000"/>
              <a:gd name="connsiteX16" fmla="*/ 9869 w 10000"/>
              <a:gd name="connsiteY16" fmla="*/ 7734 h 10000"/>
              <a:gd name="connsiteX17" fmla="*/ 9886 w 10000"/>
              <a:gd name="connsiteY17" fmla="*/ 7867 h 10000"/>
              <a:gd name="connsiteX18" fmla="*/ 9886 w 10000"/>
              <a:gd name="connsiteY18" fmla="*/ 7599 h 10000"/>
              <a:gd name="connsiteX19" fmla="*/ 9902 w 10000"/>
              <a:gd name="connsiteY19" fmla="*/ 7467 h 10000"/>
              <a:gd name="connsiteX20" fmla="*/ 9951 w 10000"/>
              <a:gd name="connsiteY20" fmla="*/ 6667 h 10000"/>
              <a:gd name="connsiteX21" fmla="*/ 9951 w 10000"/>
              <a:gd name="connsiteY21" fmla="*/ 6667 h 10000"/>
              <a:gd name="connsiteX22" fmla="*/ 9951 w 10000"/>
              <a:gd name="connsiteY22" fmla="*/ 6667 h 10000"/>
              <a:gd name="connsiteX23" fmla="*/ 9951 w 10000"/>
              <a:gd name="connsiteY23" fmla="*/ 6667 h 10000"/>
              <a:gd name="connsiteX24" fmla="*/ 9674 w 10000"/>
              <a:gd name="connsiteY24" fmla="*/ 6267 h 10000"/>
              <a:gd name="connsiteX25" fmla="*/ 9527 w 10000"/>
              <a:gd name="connsiteY25" fmla="*/ 6267 h 10000"/>
              <a:gd name="connsiteX26" fmla="*/ 5285 w 10000"/>
              <a:gd name="connsiteY26" fmla="*/ 401 h 10000"/>
              <a:gd name="connsiteX0" fmla="*/ 5285 w 10000"/>
              <a:gd name="connsiteY0" fmla="*/ 401 h 8978"/>
              <a:gd name="connsiteX1" fmla="*/ 2170 w 10000"/>
              <a:gd name="connsiteY1" fmla="*/ 1334 h 8978"/>
              <a:gd name="connsiteX2" fmla="*/ 636 w 10000"/>
              <a:gd name="connsiteY2" fmla="*/ 4534 h 8978"/>
              <a:gd name="connsiteX3" fmla="*/ 701 w 10000"/>
              <a:gd name="connsiteY3" fmla="*/ 6001 h 8978"/>
              <a:gd name="connsiteX4" fmla="*/ 5351 w 10000"/>
              <a:gd name="connsiteY4" fmla="*/ 2000 h 8978"/>
              <a:gd name="connsiteX5" fmla="*/ 9266 w 10000"/>
              <a:gd name="connsiteY5" fmla="*/ 6533 h 8978"/>
              <a:gd name="connsiteX6" fmla="*/ 8923 w 10000"/>
              <a:gd name="connsiteY6" fmla="*/ 7200 h 8978"/>
              <a:gd name="connsiteX7" fmla="*/ 8450 w 10000"/>
              <a:gd name="connsiteY7" fmla="*/ 8800 h 8978"/>
              <a:gd name="connsiteX8" fmla="*/ 8940 w 10000"/>
              <a:gd name="connsiteY8" fmla="*/ 8267 h 8978"/>
              <a:gd name="connsiteX9" fmla="*/ 9413 w 10000"/>
              <a:gd name="connsiteY9" fmla="*/ 7734 h 8978"/>
              <a:gd name="connsiteX10" fmla="*/ 9690 w 10000"/>
              <a:gd name="connsiteY10" fmla="*/ 7599 h 8978"/>
              <a:gd name="connsiteX11" fmla="*/ 9804 w 10000"/>
              <a:gd name="connsiteY11" fmla="*/ 7734 h 8978"/>
              <a:gd name="connsiteX12" fmla="*/ 9804 w 10000"/>
              <a:gd name="connsiteY12" fmla="*/ 7734 h 8978"/>
              <a:gd name="connsiteX13" fmla="*/ 9821 w 10000"/>
              <a:gd name="connsiteY13" fmla="*/ 7734 h 8978"/>
              <a:gd name="connsiteX14" fmla="*/ 9853 w 10000"/>
              <a:gd name="connsiteY14" fmla="*/ 7734 h 8978"/>
              <a:gd name="connsiteX15" fmla="*/ 9869 w 10000"/>
              <a:gd name="connsiteY15" fmla="*/ 7734 h 8978"/>
              <a:gd name="connsiteX16" fmla="*/ 9886 w 10000"/>
              <a:gd name="connsiteY16" fmla="*/ 7867 h 8978"/>
              <a:gd name="connsiteX17" fmla="*/ 9886 w 10000"/>
              <a:gd name="connsiteY17" fmla="*/ 7599 h 8978"/>
              <a:gd name="connsiteX18" fmla="*/ 9902 w 10000"/>
              <a:gd name="connsiteY18" fmla="*/ 7467 h 8978"/>
              <a:gd name="connsiteX19" fmla="*/ 9951 w 10000"/>
              <a:gd name="connsiteY19" fmla="*/ 6667 h 8978"/>
              <a:gd name="connsiteX20" fmla="*/ 9951 w 10000"/>
              <a:gd name="connsiteY20" fmla="*/ 6667 h 8978"/>
              <a:gd name="connsiteX21" fmla="*/ 9951 w 10000"/>
              <a:gd name="connsiteY21" fmla="*/ 6667 h 8978"/>
              <a:gd name="connsiteX22" fmla="*/ 9951 w 10000"/>
              <a:gd name="connsiteY22" fmla="*/ 6667 h 8978"/>
              <a:gd name="connsiteX23" fmla="*/ 9674 w 10000"/>
              <a:gd name="connsiteY23" fmla="*/ 6267 h 8978"/>
              <a:gd name="connsiteX24" fmla="*/ 9527 w 10000"/>
              <a:gd name="connsiteY24" fmla="*/ 6267 h 8978"/>
              <a:gd name="connsiteX25" fmla="*/ 5285 w 10000"/>
              <a:gd name="connsiteY25" fmla="*/ 401 h 8978"/>
              <a:gd name="connsiteX0" fmla="*/ 5285 w 10000"/>
              <a:gd name="connsiteY0" fmla="*/ 447 h 9208"/>
              <a:gd name="connsiteX1" fmla="*/ 2170 w 10000"/>
              <a:gd name="connsiteY1" fmla="*/ 1486 h 9208"/>
              <a:gd name="connsiteX2" fmla="*/ 636 w 10000"/>
              <a:gd name="connsiteY2" fmla="*/ 5050 h 9208"/>
              <a:gd name="connsiteX3" fmla="*/ 701 w 10000"/>
              <a:gd name="connsiteY3" fmla="*/ 6684 h 9208"/>
              <a:gd name="connsiteX4" fmla="*/ 5351 w 10000"/>
              <a:gd name="connsiteY4" fmla="*/ 2228 h 9208"/>
              <a:gd name="connsiteX5" fmla="*/ 9266 w 10000"/>
              <a:gd name="connsiteY5" fmla="*/ 7277 h 9208"/>
              <a:gd name="connsiteX6" fmla="*/ 8923 w 10000"/>
              <a:gd name="connsiteY6" fmla="*/ 8020 h 9208"/>
              <a:gd name="connsiteX7" fmla="*/ 8940 w 10000"/>
              <a:gd name="connsiteY7" fmla="*/ 9208 h 9208"/>
              <a:gd name="connsiteX8" fmla="*/ 9413 w 10000"/>
              <a:gd name="connsiteY8" fmla="*/ 8614 h 9208"/>
              <a:gd name="connsiteX9" fmla="*/ 9690 w 10000"/>
              <a:gd name="connsiteY9" fmla="*/ 8464 h 9208"/>
              <a:gd name="connsiteX10" fmla="*/ 9804 w 10000"/>
              <a:gd name="connsiteY10" fmla="*/ 8614 h 9208"/>
              <a:gd name="connsiteX11" fmla="*/ 9804 w 10000"/>
              <a:gd name="connsiteY11" fmla="*/ 8614 h 9208"/>
              <a:gd name="connsiteX12" fmla="*/ 9821 w 10000"/>
              <a:gd name="connsiteY12" fmla="*/ 8614 h 9208"/>
              <a:gd name="connsiteX13" fmla="*/ 9853 w 10000"/>
              <a:gd name="connsiteY13" fmla="*/ 8614 h 9208"/>
              <a:gd name="connsiteX14" fmla="*/ 9869 w 10000"/>
              <a:gd name="connsiteY14" fmla="*/ 8614 h 9208"/>
              <a:gd name="connsiteX15" fmla="*/ 9886 w 10000"/>
              <a:gd name="connsiteY15" fmla="*/ 8763 h 9208"/>
              <a:gd name="connsiteX16" fmla="*/ 9886 w 10000"/>
              <a:gd name="connsiteY16" fmla="*/ 8464 h 9208"/>
              <a:gd name="connsiteX17" fmla="*/ 9902 w 10000"/>
              <a:gd name="connsiteY17" fmla="*/ 8317 h 9208"/>
              <a:gd name="connsiteX18" fmla="*/ 9951 w 10000"/>
              <a:gd name="connsiteY18" fmla="*/ 7426 h 9208"/>
              <a:gd name="connsiteX19" fmla="*/ 9951 w 10000"/>
              <a:gd name="connsiteY19" fmla="*/ 7426 h 9208"/>
              <a:gd name="connsiteX20" fmla="*/ 9951 w 10000"/>
              <a:gd name="connsiteY20" fmla="*/ 7426 h 9208"/>
              <a:gd name="connsiteX21" fmla="*/ 9951 w 10000"/>
              <a:gd name="connsiteY21" fmla="*/ 7426 h 9208"/>
              <a:gd name="connsiteX22" fmla="*/ 9674 w 10000"/>
              <a:gd name="connsiteY22" fmla="*/ 6980 h 9208"/>
              <a:gd name="connsiteX23" fmla="*/ 9527 w 10000"/>
              <a:gd name="connsiteY23" fmla="*/ 6980 h 9208"/>
              <a:gd name="connsiteX24" fmla="*/ 5285 w 10000"/>
              <a:gd name="connsiteY24" fmla="*/ 447 h 9208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8923 w 10000"/>
              <a:gd name="connsiteY6" fmla="*/ 8710 h 10000"/>
              <a:gd name="connsiteX7" fmla="*/ 9413 w 10000"/>
              <a:gd name="connsiteY7" fmla="*/ 9355 h 10000"/>
              <a:gd name="connsiteX8" fmla="*/ 9690 w 10000"/>
              <a:gd name="connsiteY8" fmla="*/ 9192 h 10000"/>
              <a:gd name="connsiteX9" fmla="*/ 9804 w 10000"/>
              <a:gd name="connsiteY9" fmla="*/ 9355 h 10000"/>
              <a:gd name="connsiteX10" fmla="*/ 9804 w 10000"/>
              <a:gd name="connsiteY10" fmla="*/ 9355 h 10000"/>
              <a:gd name="connsiteX11" fmla="*/ 9821 w 10000"/>
              <a:gd name="connsiteY11" fmla="*/ 9355 h 10000"/>
              <a:gd name="connsiteX12" fmla="*/ 9853 w 10000"/>
              <a:gd name="connsiteY12" fmla="*/ 9355 h 10000"/>
              <a:gd name="connsiteX13" fmla="*/ 9869 w 10000"/>
              <a:gd name="connsiteY13" fmla="*/ 9355 h 10000"/>
              <a:gd name="connsiteX14" fmla="*/ 9886 w 10000"/>
              <a:gd name="connsiteY14" fmla="*/ 9517 h 10000"/>
              <a:gd name="connsiteX15" fmla="*/ 9886 w 10000"/>
              <a:gd name="connsiteY15" fmla="*/ 9192 h 10000"/>
              <a:gd name="connsiteX16" fmla="*/ 9902 w 10000"/>
              <a:gd name="connsiteY16" fmla="*/ 9032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951 w 10000"/>
              <a:gd name="connsiteY20" fmla="*/ 8065 h 10000"/>
              <a:gd name="connsiteX21" fmla="*/ 9674 w 10000"/>
              <a:gd name="connsiteY21" fmla="*/ 7580 h 10000"/>
              <a:gd name="connsiteX22" fmla="*/ 9527 w 10000"/>
              <a:gd name="connsiteY22" fmla="*/ 7580 h 10000"/>
              <a:gd name="connsiteX23" fmla="*/ 5285 w 10000"/>
              <a:gd name="connsiteY23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413 w 10000"/>
              <a:gd name="connsiteY6" fmla="*/ 9355 h 10000"/>
              <a:gd name="connsiteX7" fmla="*/ 9690 w 10000"/>
              <a:gd name="connsiteY7" fmla="*/ 9192 h 10000"/>
              <a:gd name="connsiteX8" fmla="*/ 9804 w 10000"/>
              <a:gd name="connsiteY8" fmla="*/ 9355 h 10000"/>
              <a:gd name="connsiteX9" fmla="*/ 9804 w 10000"/>
              <a:gd name="connsiteY9" fmla="*/ 9355 h 10000"/>
              <a:gd name="connsiteX10" fmla="*/ 9821 w 10000"/>
              <a:gd name="connsiteY10" fmla="*/ 9355 h 10000"/>
              <a:gd name="connsiteX11" fmla="*/ 9853 w 10000"/>
              <a:gd name="connsiteY11" fmla="*/ 9355 h 10000"/>
              <a:gd name="connsiteX12" fmla="*/ 9869 w 10000"/>
              <a:gd name="connsiteY12" fmla="*/ 9355 h 10000"/>
              <a:gd name="connsiteX13" fmla="*/ 9886 w 10000"/>
              <a:gd name="connsiteY13" fmla="*/ 9517 h 10000"/>
              <a:gd name="connsiteX14" fmla="*/ 9886 w 10000"/>
              <a:gd name="connsiteY14" fmla="*/ 9192 h 10000"/>
              <a:gd name="connsiteX15" fmla="*/ 9902 w 10000"/>
              <a:gd name="connsiteY15" fmla="*/ 9032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951 w 10000"/>
              <a:gd name="connsiteY19" fmla="*/ 8065 h 10000"/>
              <a:gd name="connsiteX20" fmla="*/ 9674 w 10000"/>
              <a:gd name="connsiteY20" fmla="*/ 7580 h 10000"/>
              <a:gd name="connsiteX21" fmla="*/ 9527 w 10000"/>
              <a:gd name="connsiteY21" fmla="*/ 7580 h 10000"/>
              <a:gd name="connsiteX22" fmla="*/ 5285 w 10000"/>
              <a:gd name="connsiteY22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951 w 10000"/>
              <a:gd name="connsiteY18" fmla="*/ 8065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885 w 10000"/>
              <a:gd name="connsiteY18" fmla="*/ 5591 h 10000"/>
              <a:gd name="connsiteX19" fmla="*/ 9674 w 10000"/>
              <a:gd name="connsiteY19" fmla="*/ 7580 h 10000"/>
              <a:gd name="connsiteX20" fmla="*/ 9527 w 10000"/>
              <a:gd name="connsiteY20" fmla="*/ 7580 h 10000"/>
              <a:gd name="connsiteX21" fmla="*/ 5285 w 10000"/>
              <a:gd name="connsiteY21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951 w 10000"/>
              <a:gd name="connsiteY17" fmla="*/ 8065 h 10000"/>
              <a:gd name="connsiteX18" fmla="*/ 9674 w 10000"/>
              <a:gd name="connsiteY18" fmla="*/ 7580 h 10000"/>
              <a:gd name="connsiteX19" fmla="*/ 9527 w 10000"/>
              <a:gd name="connsiteY19" fmla="*/ 7580 h 10000"/>
              <a:gd name="connsiteX20" fmla="*/ 5285 w 10000"/>
              <a:gd name="connsiteY20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951 w 10000"/>
              <a:gd name="connsiteY16" fmla="*/ 8065 h 10000"/>
              <a:gd name="connsiteX17" fmla="*/ 9674 w 10000"/>
              <a:gd name="connsiteY17" fmla="*/ 7580 h 10000"/>
              <a:gd name="connsiteX18" fmla="*/ 9527 w 10000"/>
              <a:gd name="connsiteY18" fmla="*/ 7580 h 10000"/>
              <a:gd name="connsiteX19" fmla="*/ 5285 w 10000"/>
              <a:gd name="connsiteY19" fmla="*/ 485 h 10000"/>
              <a:gd name="connsiteX0" fmla="*/ 5285 w 10000"/>
              <a:gd name="connsiteY0" fmla="*/ 485 h 10000"/>
              <a:gd name="connsiteX1" fmla="*/ 2170 w 10000"/>
              <a:gd name="connsiteY1" fmla="*/ 1614 h 10000"/>
              <a:gd name="connsiteX2" fmla="*/ 636 w 10000"/>
              <a:gd name="connsiteY2" fmla="*/ 5484 h 10000"/>
              <a:gd name="connsiteX3" fmla="*/ 701 w 10000"/>
              <a:gd name="connsiteY3" fmla="*/ 7259 h 10000"/>
              <a:gd name="connsiteX4" fmla="*/ 5351 w 10000"/>
              <a:gd name="connsiteY4" fmla="*/ 2420 h 10000"/>
              <a:gd name="connsiteX5" fmla="*/ 9266 w 10000"/>
              <a:gd name="connsiteY5" fmla="*/ 7903 h 10000"/>
              <a:gd name="connsiteX6" fmla="*/ 9690 w 10000"/>
              <a:gd name="connsiteY6" fmla="*/ 9192 h 10000"/>
              <a:gd name="connsiteX7" fmla="*/ 9804 w 10000"/>
              <a:gd name="connsiteY7" fmla="*/ 9355 h 10000"/>
              <a:gd name="connsiteX8" fmla="*/ 9804 w 10000"/>
              <a:gd name="connsiteY8" fmla="*/ 9355 h 10000"/>
              <a:gd name="connsiteX9" fmla="*/ 9821 w 10000"/>
              <a:gd name="connsiteY9" fmla="*/ 9355 h 10000"/>
              <a:gd name="connsiteX10" fmla="*/ 9853 w 10000"/>
              <a:gd name="connsiteY10" fmla="*/ 9355 h 10000"/>
              <a:gd name="connsiteX11" fmla="*/ 9869 w 10000"/>
              <a:gd name="connsiteY11" fmla="*/ 9355 h 10000"/>
              <a:gd name="connsiteX12" fmla="*/ 9886 w 10000"/>
              <a:gd name="connsiteY12" fmla="*/ 9517 h 10000"/>
              <a:gd name="connsiteX13" fmla="*/ 9886 w 10000"/>
              <a:gd name="connsiteY13" fmla="*/ 9192 h 10000"/>
              <a:gd name="connsiteX14" fmla="*/ 9902 w 10000"/>
              <a:gd name="connsiteY14" fmla="*/ 9032 h 10000"/>
              <a:gd name="connsiteX15" fmla="*/ 9951 w 10000"/>
              <a:gd name="connsiteY15" fmla="*/ 8065 h 10000"/>
              <a:gd name="connsiteX16" fmla="*/ 9674 w 10000"/>
              <a:gd name="connsiteY16" fmla="*/ 7580 h 10000"/>
              <a:gd name="connsiteX17" fmla="*/ 9527 w 10000"/>
              <a:gd name="connsiteY17" fmla="*/ 7580 h 10000"/>
              <a:gd name="connsiteX18" fmla="*/ 5285 w 10000"/>
              <a:gd name="connsiteY18" fmla="*/ 485 h 10000"/>
              <a:gd name="connsiteX0" fmla="*/ 5285 w 9989"/>
              <a:gd name="connsiteY0" fmla="*/ 485 h 10000"/>
              <a:gd name="connsiteX1" fmla="*/ 2170 w 9989"/>
              <a:gd name="connsiteY1" fmla="*/ 1614 h 10000"/>
              <a:gd name="connsiteX2" fmla="*/ 636 w 9989"/>
              <a:gd name="connsiteY2" fmla="*/ 5484 h 10000"/>
              <a:gd name="connsiteX3" fmla="*/ 701 w 9989"/>
              <a:gd name="connsiteY3" fmla="*/ 7259 h 10000"/>
              <a:gd name="connsiteX4" fmla="*/ 5351 w 9989"/>
              <a:gd name="connsiteY4" fmla="*/ 2420 h 10000"/>
              <a:gd name="connsiteX5" fmla="*/ 9266 w 9989"/>
              <a:gd name="connsiteY5" fmla="*/ 7903 h 10000"/>
              <a:gd name="connsiteX6" fmla="*/ 9690 w 9989"/>
              <a:gd name="connsiteY6" fmla="*/ 9192 h 10000"/>
              <a:gd name="connsiteX7" fmla="*/ 9804 w 9989"/>
              <a:gd name="connsiteY7" fmla="*/ 9355 h 10000"/>
              <a:gd name="connsiteX8" fmla="*/ 9804 w 9989"/>
              <a:gd name="connsiteY8" fmla="*/ 9355 h 10000"/>
              <a:gd name="connsiteX9" fmla="*/ 9821 w 9989"/>
              <a:gd name="connsiteY9" fmla="*/ 9355 h 10000"/>
              <a:gd name="connsiteX10" fmla="*/ 9853 w 9989"/>
              <a:gd name="connsiteY10" fmla="*/ 9355 h 10000"/>
              <a:gd name="connsiteX11" fmla="*/ 9869 w 9989"/>
              <a:gd name="connsiteY11" fmla="*/ 9355 h 10000"/>
              <a:gd name="connsiteX12" fmla="*/ 9886 w 9989"/>
              <a:gd name="connsiteY12" fmla="*/ 9517 h 10000"/>
              <a:gd name="connsiteX13" fmla="*/ 9886 w 9989"/>
              <a:gd name="connsiteY13" fmla="*/ 9192 h 10000"/>
              <a:gd name="connsiteX14" fmla="*/ 9902 w 9989"/>
              <a:gd name="connsiteY14" fmla="*/ 9032 h 10000"/>
              <a:gd name="connsiteX15" fmla="*/ 9674 w 9989"/>
              <a:gd name="connsiteY15" fmla="*/ 7580 h 10000"/>
              <a:gd name="connsiteX16" fmla="*/ 9527 w 9989"/>
              <a:gd name="connsiteY16" fmla="*/ 7580 h 10000"/>
              <a:gd name="connsiteX17" fmla="*/ 5285 w 9989"/>
              <a:gd name="connsiteY17" fmla="*/ 485 h 10000"/>
              <a:gd name="connsiteX0" fmla="*/ 5291 w 10307"/>
              <a:gd name="connsiteY0" fmla="*/ 485 h 10000"/>
              <a:gd name="connsiteX1" fmla="*/ 2172 w 10307"/>
              <a:gd name="connsiteY1" fmla="*/ 1614 h 10000"/>
              <a:gd name="connsiteX2" fmla="*/ 637 w 10307"/>
              <a:gd name="connsiteY2" fmla="*/ 5484 h 10000"/>
              <a:gd name="connsiteX3" fmla="*/ 702 w 10307"/>
              <a:gd name="connsiteY3" fmla="*/ 7259 h 10000"/>
              <a:gd name="connsiteX4" fmla="*/ 5357 w 10307"/>
              <a:gd name="connsiteY4" fmla="*/ 2420 h 10000"/>
              <a:gd name="connsiteX5" fmla="*/ 9276 w 10307"/>
              <a:gd name="connsiteY5" fmla="*/ 7903 h 10000"/>
              <a:gd name="connsiteX6" fmla="*/ 9701 w 10307"/>
              <a:gd name="connsiteY6" fmla="*/ 9192 h 10000"/>
              <a:gd name="connsiteX7" fmla="*/ 9815 w 10307"/>
              <a:gd name="connsiteY7" fmla="*/ 9355 h 10000"/>
              <a:gd name="connsiteX8" fmla="*/ 9815 w 10307"/>
              <a:gd name="connsiteY8" fmla="*/ 9355 h 10000"/>
              <a:gd name="connsiteX9" fmla="*/ 9832 w 10307"/>
              <a:gd name="connsiteY9" fmla="*/ 9355 h 10000"/>
              <a:gd name="connsiteX10" fmla="*/ 9864 w 10307"/>
              <a:gd name="connsiteY10" fmla="*/ 9355 h 10000"/>
              <a:gd name="connsiteX11" fmla="*/ 9880 w 10307"/>
              <a:gd name="connsiteY11" fmla="*/ 9355 h 10000"/>
              <a:gd name="connsiteX12" fmla="*/ 9897 w 10307"/>
              <a:gd name="connsiteY12" fmla="*/ 9517 h 10000"/>
              <a:gd name="connsiteX13" fmla="*/ 9897 w 10307"/>
              <a:gd name="connsiteY13" fmla="*/ 9192 h 10000"/>
              <a:gd name="connsiteX14" fmla="*/ 9913 w 10307"/>
              <a:gd name="connsiteY14" fmla="*/ 9032 h 10000"/>
              <a:gd name="connsiteX15" fmla="*/ 9537 w 10307"/>
              <a:gd name="connsiteY15" fmla="*/ 7580 h 10000"/>
              <a:gd name="connsiteX16" fmla="*/ 5291 w 10307"/>
              <a:gd name="connsiteY16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32 w 10305"/>
              <a:gd name="connsiteY9" fmla="*/ 9355 h 10000"/>
              <a:gd name="connsiteX10" fmla="*/ 9864 w 10305"/>
              <a:gd name="connsiteY10" fmla="*/ 9355 h 10000"/>
              <a:gd name="connsiteX11" fmla="*/ 9880 w 10305"/>
              <a:gd name="connsiteY11" fmla="*/ 9355 h 10000"/>
              <a:gd name="connsiteX12" fmla="*/ 9897 w 10305"/>
              <a:gd name="connsiteY12" fmla="*/ 9517 h 10000"/>
              <a:gd name="connsiteX13" fmla="*/ 9897 w 10305"/>
              <a:gd name="connsiteY13" fmla="*/ 9192 h 10000"/>
              <a:gd name="connsiteX14" fmla="*/ 9537 w 10305"/>
              <a:gd name="connsiteY14" fmla="*/ 7580 h 10000"/>
              <a:gd name="connsiteX15" fmla="*/ 5291 w 10305"/>
              <a:gd name="connsiteY15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64 w 10305"/>
              <a:gd name="connsiteY9" fmla="*/ 9355 h 10000"/>
              <a:gd name="connsiteX10" fmla="*/ 9880 w 10305"/>
              <a:gd name="connsiteY10" fmla="*/ 9355 h 10000"/>
              <a:gd name="connsiteX11" fmla="*/ 9897 w 10305"/>
              <a:gd name="connsiteY11" fmla="*/ 9517 h 10000"/>
              <a:gd name="connsiteX12" fmla="*/ 9897 w 10305"/>
              <a:gd name="connsiteY12" fmla="*/ 9192 h 10000"/>
              <a:gd name="connsiteX13" fmla="*/ 9537 w 10305"/>
              <a:gd name="connsiteY13" fmla="*/ 7580 h 10000"/>
              <a:gd name="connsiteX14" fmla="*/ 5291 w 10305"/>
              <a:gd name="connsiteY14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701 w 10305"/>
              <a:gd name="connsiteY6" fmla="*/ 9192 h 10000"/>
              <a:gd name="connsiteX7" fmla="*/ 9815 w 10305"/>
              <a:gd name="connsiteY7" fmla="*/ 9355 h 10000"/>
              <a:gd name="connsiteX8" fmla="*/ 9815 w 10305"/>
              <a:gd name="connsiteY8" fmla="*/ 9355 h 10000"/>
              <a:gd name="connsiteX9" fmla="*/ 9880 w 10305"/>
              <a:gd name="connsiteY9" fmla="*/ 9355 h 10000"/>
              <a:gd name="connsiteX10" fmla="*/ 9897 w 10305"/>
              <a:gd name="connsiteY10" fmla="*/ 9517 h 10000"/>
              <a:gd name="connsiteX11" fmla="*/ 9897 w 10305"/>
              <a:gd name="connsiteY11" fmla="*/ 9192 h 10000"/>
              <a:gd name="connsiteX12" fmla="*/ 9537 w 10305"/>
              <a:gd name="connsiteY12" fmla="*/ 7580 h 10000"/>
              <a:gd name="connsiteX13" fmla="*/ 5291 w 10305"/>
              <a:gd name="connsiteY13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897 w 10305"/>
              <a:gd name="connsiteY10" fmla="*/ 9192 h 10000"/>
              <a:gd name="connsiteX11" fmla="*/ 9537 w 10305"/>
              <a:gd name="connsiteY11" fmla="*/ 7580 h 10000"/>
              <a:gd name="connsiteX12" fmla="*/ 5291 w 10305"/>
              <a:gd name="connsiteY12" fmla="*/ 485 h 10000"/>
              <a:gd name="connsiteX0" fmla="*/ 5291 w 10305"/>
              <a:gd name="connsiteY0" fmla="*/ 485 h 10000"/>
              <a:gd name="connsiteX1" fmla="*/ 2172 w 10305"/>
              <a:gd name="connsiteY1" fmla="*/ 1614 h 10000"/>
              <a:gd name="connsiteX2" fmla="*/ 637 w 10305"/>
              <a:gd name="connsiteY2" fmla="*/ 5484 h 10000"/>
              <a:gd name="connsiteX3" fmla="*/ 702 w 10305"/>
              <a:gd name="connsiteY3" fmla="*/ 7259 h 10000"/>
              <a:gd name="connsiteX4" fmla="*/ 5357 w 10305"/>
              <a:gd name="connsiteY4" fmla="*/ 2420 h 10000"/>
              <a:gd name="connsiteX5" fmla="*/ 9276 w 10305"/>
              <a:gd name="connsiteY5" fmla="*/ 7903 h 10000"/>
              <a:gd name="connsiteX6" fmla="*/ 9815 w 10305"/>
              <a:gd name="connsiteY6" fmla="*/ 9355 h 10000"/>
              <a:gd name="connsiteX7" fmla="*/ 9815 w 10305"/>
              <a:gd name="connsiteY7" fmla="*/ 9355 h 10000"/>
              <a:gd name="connsiteX8" fmla="*/ 9880 w 10305"/>
              <a:gd name="connsiteY8" fmla="*/ 9355 h 10000"/>
              <a:gd name="connsiteX9" fmla="*/ 9897 w 10305"/>
              <a:gd name="connsiteY9" fmla="*/ 9517 h 10000"/>
              <a:gd name="connsiteX10" fmla="*/ 9537 w 10305"/>
              <a:gd name="connsiteY10" fmla="*/ 7580 h 10000"/>
              <a:gd name="connsiteX11" fmla="*/ 5291 w 10305"/>
              <a:gd name="connsiteY11" fmla="*/ 485 h 10000"/>
              <a:gd name="connsiteX0" fmla="*/ 5291 w 10302"/>
              <a:gd name="connsiteY0" fmla="*/ 485 h 10000"/>
              <a:gd name="connsiteX1" fmla="*/ 2172 w 10302"/>
              <a:gd name="connsiteY1" fmla="*/ 1614 h 10000"/>
              <a:gd name="connsiteX2" fmla="*/ 637 w 10302"/>
              <a:gd name="connsiteY2" fmla="*/ 5484 h 10000"/>
              <a:gd name="connsiteX3" fmla="*/ 702 w 10302"/>
              <a:gd name="connsiteY3" fmla="*/ 7259 h 10000"/>
              <a:gd name="connsiteX4" fmla="*/ 5357 w 10302"/>
              <a:gd name="connsiteY4" fmla="*/ 2420 h 10000"/>
              <a:gd name="connsiteX5" fmla="*/ 9276 w 10302"/>
              <a:gd name="connsiteY5" fmla="*/ 7903 h 10000"/>
              <a:gd name="connsiteX6" fmla="*/ 9815 w 10302"/>
              <a:gd name="connsiteY6" fmla="*/ 9355 h 10000"/>
              <a:gd name="connsiteX7" fmla="*/ 9815 w 10302"/>
              <a:gd name="connsiteY7" fmla="*/ 9355 h 10000"/>
              <a:gd name="connsiteX8" fmla="*/ 9880 w 10302"/>
              <a:gd name="connsiteY8" fmla="*/ 9355 h 10000"/>
              <a:gd name="connsiteX9" fmla="*/ 9537 w 10302"/>
              <a:gd name="connsiteY9" fmla="*/ 7580 h 10000"/>
              <a:gd name="connsiteX10" fmla="*/ 5291 w 10302"/>
              <a:gd name="connsiteY10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815 w 10019"/>
              <a:gd name="connsiteY7" fmla="*/ 9355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19"/>
              <a:gd name="connsiteY0" fmla="*/ 485 h 10000"/>
              <a:gd name="connsiteX1" fmla="*/ 2172 w 10019"/>
              <a:gd name="connsiteY1" fmla="*/ 1614 h 10000"/>
              <a:gd name="connsiteX2" fmla="*/ 637 w 10019"/>
              <a:gd name="connsiteY2" fmla="*/ 5484 h 10000"/>
              <a:gd name="connsiteX3" fmla="*/ 702 w 10019"/>
              <a:gd name="connsiteY3" fmla="*/ 7259 h 10000"/>
              <a:gd name="connsiteX4" fmla="*/ 5357 w 10019"/>
              <a:gd name="connsiteY4" fmla="*/ 2420 h 10000"/>
              <a:gd name="connsiteX5" fmla="*/ 9276 w 10019"/>
              <a:gd name="connsiteY5" fmla="*/ 7903 h 10000"/>
              <a:gd name="connsiteX6" fmla="*/ 9815 w 10019"/>
              <a:gd name="connsiteY6" fmla="*/ 9355 h 10000"/>
              <a:gd name="connsiteX7" fmla="*/ 9738 w 10019"/>
              <a:gd name="connsiteY7" fmla="*/ 8514 h 10000"/>
              <a:gd name="connsiteX8" fmla="*/ 9537 w 10019"/>
              <a:gd name="connsiteY8" fmla="*/ 7580 h 10000"/>
              <a:gd name="connsiteX9" fmla="*/ 5291 w 10019"/>
              <a:gd name="connsiteY9" fmla="*/ 485 h 10000"/>
              <a:gd name="connsiteX0" fmla="*/ 5291 w 10006"/>
              <a:gd name="connsiteY0" fmla="*/ 485 h 10000"/>
              <a:gd name="connsiteX1" fmla="*/ 2172 w 10006"/>
              <a:gd name="connsiteY1" fmla="*/ 1614 h 10000"/>
              <a:gd name="connsiteX2" fmla="*/ 637 w 10006"/>
              <a:gd name="connsiteY2" fmla="*/ 5484 h 10000"/>
              <a:gd name="connsiteX3" fmla="*/ 702 w 10006"/>
              <a:gd name="connsiteY3" fmla="*/ 7259 h 10000"/>
              <a:gd name="connsiteX4" fmla="*/ 5357 w 10006"/>
              <a:gd name="connsiteY4" fmla="*/ 2420 h 10000"/>
              <a:gd name="connsiteX5" fmla="*/ 9276 w 10006"/>
              <a:gd name="connsiteY5" fmla="*/ 7903 h 10000"/>
              <a:gd name="connsiteX6" fmla="*/ 9738 w 10006"/>
              <a:gd name="connsiteY6" fmla="*/ 8514 h 10000"/>
              <a:gd name="connsiteX7" fmla="*/ 9537 w 10006"/>
              <a:gd name="connsiteY7" fmla="*/ 7580 h 10000"/>
              <a:gd name="connsiteX8" fmla="*/ 5291 w 10006"/>
              <a:gd name="connsiteY8" fmla="*/ 485 h 10000"/>
              <a:gd name="connsiteX0" fmla="*/ 5291 w 10163"/>
              <a:gd name="connsiteY0" fmla="*/ 485 h 10308"/>
              <a:gd name="connsiteX1" fmla="*/ 2172 w 10163"/>
              <a:gd name="connsiteY1" fmla="*/ 1614 h 10308"/>
              <a:gd name="connsiteX2" fmla="*/ 637 w 10163"/>
              <a:gd name="connsiteY2" fmla="*/ 5484 h 10308"/>
              <a:gd name="connsiteX3" fmla="*/ 702 w 10163"/>
              <a:gd name="connsiteY3" fmla="*/ 7259 h 10308"/>
              <a:gd name="connsiteX4" fmla="*/ 5357 w 10163"/>
              <a:gd name="connsiteY4" fmla="*/ 2420 h 10308"/>
              <a:gd name="connsiteX5" fmla="*/ 9276 w 10163"/>
              <a:gd name="connsiteY5" fmla="*/ 7903 h 10308"/>
              <a:gd name="connsiteX6" fmla="*/ 10163 w 10163"/>
              <a:gd name="connsiteY6" fmla="*/ 10254 h 10308"/>
              <a:gd name="connsiteX7" fmla="*/ 9537 w 10163"/>
              <a:gd name="connsiteY7" fmla="*/ 7580 h 10308"/>
              <a:gd name="connsiteX8" fmla="*/ 5291 w 10163"/>
              <a:gd name="connsiteY8" fmla="*/ 485 h 10308"/>
              <a:gd name="connsiteX0" fmla="*/ 5291 w 10201"/>
              <a:gd name="connsiteY0" fmla="*/ 485 h 10000"/>
              <a:gd name="connsiteX1" fmla="*/ 2172 w 10201"/>
              <a:gd name="connsiteY1" fmla="*/ 1614 h 10000"/>
              <a:gd name="connsiteX2" fmla="*/ 637 w 10201"/>
              <a:gd name="connsiteY2" fmla="*/ 5484 h 10000"/>
              <a:gd name="connsiteX3" fmla="*/ 702 w 10201"/>
              <a:gd name="connsiteY3" fmla="*/ 7259 h 10000"/>
              <a:gd name="connsiteX4" fmla="*/ 5357 w 10201"/>
              <a:gd name="connsiteY4" fmla="*/ 2420 h 10000"/>
              <a:gd name="connsiteX5" fmla="*/ 9276 w 10201"/>
              <a:gd name="connsiteY5" fmla="*/ 7903 h 10000"/>
              <a:gd name="connsiteX6" fmla="*/ 9537 w 10201"/>
              <a:gd name="connsiteY6" fmla="*/ 7580 h 10000"/>
              <a:gd name="connsiteX7" fmla="*/ 5291 w 10201"/>
              <a:gd name="connsiteY7" fmla="*/ 485 h 10000"/>
              <a:gd name="connsiteX0" fmla="*/ 5291 w 9973"/>
              <a:gd name="connsiteY0" fmla="*/ 485 h 10000"/>
              <a:gd name="connsiteX1" fmla="*/ 2172 w 9973"/>
              <a:gd name="connsiteY1" fmla="*/ 1614 h 10000"/>
              <a:gd name="connsiteX2" fmla="*/ 637 w 9973"/>
              <a:gd name="connsiteY2" fmla="*/ 5484 h 10000"/>
              <a:gd name="connsiteX3" fmla="*/ 702 w 9973"/>
              <a:gd name="connsiteY3" fmla="*/ 7259 h 10000"/>
              <a:gd name="connsiteX4" fmla="*/ 5357 w 9973"/>
              <a:gd name="connsiteY4" fmla="*/ 2420 h 10000"/>
              <a:gd name="connsiteX5" fmla="*/ 9276 w 9973"/>
              <a:gd name="connsiteY5" fmla="*/ 7903 h 10000"/>
              <a:gd name="connsiteX6" fmla="*/ 9537 w 9973"/>
              <a:gd name="connsiteY6" fmla="*/ 7580 h 10000"/>
              <a:gd name="connsiteX7" fmla="*/ 5291 w 9973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63 w 10065"/>
              <a:gd name="connsiteY6" fmla="*/ 7580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554 w 10065"/>
              <a:gd name="connsiteY6" fmla="*/ 781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065"/>
              <a:gd name="connsiteY0" fmla="*/ 485 h 10000"/>
              <a:gd name="connsiteX1" fmla="*/ 2178 w 10065"/>
              <a:gd name="connsiteY1" fmla="*/ 1614 h 10000"/>
              <a:gd name="connsiteX2" fmla="*/ 639 w 10065"/>
              <a:gd name="connsiteY2" fmla="*/ 5484 h 10000"/>
              <a:gd name="connsiteX3" fmla="*/ 704 w 10065"/>
              <a:gd name="connsiteY3" fmla="*/ 7259 h 10000"/>
              <a:gd name="connsiteX4" fmla="*/ 5372 w 10065"/>
              <a:gd name="connsiteY4" fmla="*/ 2420 h 10000"/>
              <a:gd name="connsiteX5" fmla="*/ 9301 w 10065"/>
              <a:gd name="connsiteY5" fmla="*/ 7903 h 10000"/>
              <a:gd name="connsiteX6" fmla="*/ 9357 w 10065"/>
              <a:gd name="connsiteY6" fmla="*/ 7384 h 10000"/>
              <a:gd name="connsiteX7" fmla="*/ 5305 w 10065"/>
              <a:gd name="connsiteY7" fmla="*/ 485 h 10000"/>
              <a:gd name="connsiteX0" fmla="*/ 5305 w 10115"/>
              <a:gd name="connsiteY0" fmla="*/ 485 h 10000"/>
              <a:gd name="connsiteX1" fmla="*/ 2178 w 10115"/>
              <a:gd name="connsiteY1" fmla="*/ 1614 h 10000"/>
              <a:gd name="connsiteX2" fmla="*/ 639 w 10115"/>
              <a:gd name="connsiteY2" fmla="*/ 5484 h 10000"/>
              <a:gd name="connsiteX3" fmla="*/ 704 w 10115"/>
              <a:gd name="connsiteY3" fmla="*/ 7259 h 10000"/>
              <a:gd name="connsiteX4" fmla="*/ 5372 w 10115"/>
              <a:gd name="connsiteY4" fmla="*/ 2420 h 10000"/>
              <a:gd name="connsiteX5" fmla="*/ 9301 w 10115"/>
              <a:gd name="connsiteY5" fmla="*/ 7903 h 10000"/>
              <a:gd name="connsiteX6" fmla="*/ 9357 w 10115"/>
              <a:gd name="connsiteY6" fmla="*/ 7384 h 10000"/>
              <a:gd name="connsiteX7" fmla="*/ 5305 w 10115"/>
              <a:gd name="connsiteY7" fmla="*/ 4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5" h="10000">
                <a:moveTo>
                  <a:pt x="5305" y="485"/>
                </a:moveTo>
                <a:cubicBezTo>
                  <a:pt x="4192" y="0"/>
                  <a:pt x="3045" y="321"/>
                  <a:pt x="2178" y="1614"/>
                </a:cubicBezTo>
                <a:cubicBezTo>
                  <a:pt x="1310" y="2902"/>
                  <a:pt x="721" y="5161"/>
                  <a:pt x="639" y="5484"/>
                </a:cubicBezTo>
                <a:cubicBezTo>
                  <a:pt x="344" y="7259"/>
                  <a:pt x="0" y="10000"/>
                  <a:pt x="704" y="7259"/>
                </a:cubicBezTo>
                <a:cubicBezTo>
                  <a:pt x="1048" y="5324"/>
                  <a:pt x="3227" y="969"/>
                  <a:pt x="5372" y="2420"/>
                </a:cubicBezTo>
                <a:cubicBezTo>
                  <a:pt x="7025" y="2902"/>
                  <a:pt x="8596" y="6129"/>
                  <a:pt x="9301" y="7903"/>
                </a:cubicBezTo>
                <a:cubicBezTo>
                  <a:pt x="10115" y="9948"/>
                  <a:pt x="9846" y="8887"/>
                  <a:pt x="9357" y="7384"/>
                </a:cubicBezTo>
                <a:cubicBezTo>
                  <a:pt x="8883" y="5933"/>
                  <a:pt x="7238" y="1290"/>
                  <a:pt x="5305" y="485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7454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8AF0C7-2166-401D-871E-6B25C94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61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119DC1-1B64-473B-B274-DB72BF65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83" y="145467"/>
            <a:ext cx="16421100" cy="1457325"/>
          </a:xfrm>
        </p:spPr>
        <p:txBody>
          <a:bodyPr/>
          <a:lstStyle/>
          <a:p>
            <a:r>
              <a:rPr lang="pl-PL"/>
              <a:t>Na 10 minut przed końcem egzaminu</a:t>
            </a:r>
          </a:p>
        </p:txBody>
      </p:sp>
      <p:graphicFrame>
        <p:nvGraphicFramePr>
          <p:cNvPr id="10" name="Symbol zastępczy zawartości 9">
            <a:extLst>
              <a:ext uri="{FF2B5EF4-FFF2-40B4-BE49-F238E27FC236}">
                <a16:creationId xmlns:a16="http://schemas.microsoft.com/office/drawing/2014/main" id="{E8D3DB62-0F68-4E47-88D0-98B1AF2FBD0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7205636"/>
              </p:ext>
            </p:extLst>
          </p:nvPr>
        </p:nvGraphicFramePr>
        <p:xfrm>
          <a:off x="4767003" y="1181100"/>
          <a:ext cx="12263697" cy="721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a 6">
            <a:extLst>
              <a:ext uri="{FF2B5EF4-FFF2-40B4-BE49-F238E27FC236}">
                <a16:creationId xmlns:a16="http://schemas.microsoft.com/office/drawing/2014/main" id="{5BA9C816-87DD-4DDE-9C12-9F94271D6BC5}"/>
              </a:ext>
            </a:extLst>
          </p:cNvPr>
          <p:cNvGrpSpPr/>
          <p:nvPr/>
        </p:nvGrpSpPr>
        <p:grpSpPr>
          <a:xfrm>
            <a:off x="1557409" y="4027366"/>
            <a:ext cx="1418421" cy="1939733"/>
            <a:chOff x="754062" y="1608137"/>
            <a:chExt cx="1593851" cy="217963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053BDE0-5D68-45F4-A936-B36F0C482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43063"/>
              <a:ext cx="1593851" cy="2144713"/>
            </a:xfrm>
            <a:custGeom>
              <a:avLst/>
              <a:gdLst>
                <a:gd name="T0" fmla="*/ 415 w 795"/>
                <a:gd name="T1" fmla="*/ 354 h 1069"/>
                <a:gd name="T2" fmla="*/ 313 w 795"/>
                <a:gd name="T3" fmla="*/ 354 h 1069"/>
                <a:gd name="T4" fmla="*/ 261 w 795"/>
                <a:gd name="T5" fmla="*/ 353 h 1069"/>
                <a:gd name="T6" fmla="*/ 255 w 795"/>
                <a:gd name="T7" fmla="*/ 238 h 1069"/>
                <a:gd name="T8" fmla="*/ 299 w 795"/>
                <a:gd name="T9" fmla="*/ 132 h 1069"/>
                <a:gd name="T10" fmla="*/ 255 w 795"/>
                <a:gd name="T11" fmla="*/ 46 h 1069"/>
                <a:gd name="T12" fmla="*/ 303 w 795"/>
                <a:gd name="T13" fmla="*/ 86 h 1069"/>
                <a:gd name="T14" fmla="*/ 425 w 795"/>
                <a:gd name="T15" fmla="*/ 77 h 1069"/>
                <a:gd name="T16" fmla="*/ 482 w 795"/>
                <a:gd name="T17" fmla="*/ 114 h 1069"/>
                <a:gd name="T18" fmla="*/ 507 w 795"/>
                <a:gd name="T19" fmla="*/ 180 h 1069"/>
                <a:gd name="T20" fmla="*/ 599 w 795"/>
                <a:gd name="T21" fmla="*/ 205 h 1069"/>
                <a:gd name="T22" fmla="*/ 574 w 795"/>
                <a:gd name="T23" fmla="*/ 323 h 1069"/>
                <a:gd name="T24" fmla="*/ 351 w 795"/>
                <a:gd name="T25" fmla="*/ 657 h 1069"/>
                <a:gd name="T26" fmla="*/ 371 w 795"/>
                <a:gd name="T27" fmla="*/ 509 h 1069"/>
                <a:gd name="T28" fmla="*/ 412 w 795"/>
                <a:gd name="T29" fmla="*/ 537 h 1069"/>
                <a:gd name="T30" fmla="*/ 416 w 795"/>
                <a:gd name="T31" fmla="*/ 661 h 1069"/>
                <a:gd name="T32" fmla="*/ 405 w 795"/>
                <a:gd name="T33" fmla="*/ 716 h 1069"/>
                <a:gd name="T34" fmla="*/ 770 w 795"/>
                <a:gd name="T35" fmla="*/ 928 h 1069"/>
                <a:gd name="T36" fmla="*/ 732 w 795"/>
                <a:gd name="T37" fmla="*/ 873 h 1069"/>
                <a:gd name="T38" fmla="*/ 771 w 795"/>
                <a:gd name="T39" fmla="*/ 763 h 1069"/>
                <a:gd name="T40" fmla="*/ 771 w 795"/>
                <a:gd name="T41" fmla="*/ 650 h 1069"/>
                <a:gd name="T42" fmla="*/ 747 w 795"/>
                <a:gd name="T43" fmla="*/ 584 h 1069"/>
                <a:gd name="T44" fmla="*/ 594 w 795"/>
                <a:gd name="T45" fmla="*/ 597 h 1069"/>
                <a:gd name="T46" fmla="*/ 571 w 795"/>
                <a:gd name="T47" fmla="*/ 540 h 1069"/>
                <a:gd name="T48" fmla="*/ 527 w 795"/>
                <a:gd name="T49" fmla="*/ 498 h 1069"/>
                <a:gd name="T50" fmla="*/ 490 w 795"/>
                <a:gd name="T51" fmla="*/ 470 h 1069"/>
                <a:gd name="T52" fmla="*/ 513 w 795"/>
                <a:gd name="T53" fmla="*/ 556 h 1069"/>
                <a:gd name="T54" fmla="*/ 486 w 795"/>
                <a:gd name="T55" fmla="*/ 693 h 1069"/>
                <a:gd name="T56" fmla="*/ 474 w 795"/>
                <a:gd name="T57" fmla="*/ 773 h 1069"/>
                <a:gd name="T58" fmla="*/ 312 w 795"/>
                <a:gd name="T59" fmla="*/ 774 h 1069"/>
                <a:gd name="T60" fmla="*/ 316 w 795"/>
                <a:gd name="T61" fmla="*/ 700 h 1069"/>
                <a:gd name="T62" fmla="*/ 303 w 795"/>
                <a:gd name="T63" fmla="*/ 611 h 1069"/>
                <a:gd name="T64" fmla="*/ 239 w 795"/>
                <a:gd name="T65" fmla="*/ 569 h 1069"/>
                <a:gd name="T66" fmla="*/ 228 w 795"/>
                <a:gd name="T67" fmla="*/ 466 h 1069"/>
                <a:gd name="T68" fmla="*/ 91 w 795"/>
                <a:gd name="T69" fmla="*/ 541 h 1069"/>
                <a:gd name="T70" fmla="*/ 129 w 795"/>
                <a:gd name="T71" fmla="*/ 609 h 1069"/>
                <a:gd name="T72" fmla="*/ 118 w 795"/>
                <a:gd name="T73" fmla="*/ 682 h 1069"/>
                <a:gd name="T74" fmla="*/ 96 w 795"/>
                <a:gd name="T75" fmla="*/ 772 h 1069"/>
                <a:gd name="T76" fmla="*/ 66 w 795"/>
                <a:gd name="T77" fmla="*/ 847 h 1069"/>
                <a:gd name="T78" fmla="*/ 54 w 795"/>
                <a:gd name="T79" fmla="*/ 930 h 1069"/>
                <a:gd name="T80" fmla="*/ 49 w 795"/>
                <a:gd name="T81" fmla="*/ 1008 h 1069"/>
                <a:gd name="T82" fmla="*/ 156 w 795"/>
                <a:gd name="T83" fmla="*/ 1005 h 1069"/>
                <a:gd name="T84" fmla="*/ 156 w 795"/>
                <a:gd name="T85" fmla="*/ 914 h 1069"/>
                <a:gd name="T86" fmla="*/ 109 w 795"/>
                <a:gd name="T87" fmla="*/ 852 h 1069"/>
                <a:gd name="T88" fmla="*/ 178 w 795"/>
                <a:gd name="T89" fmla="*/ 765 h 1069"/>
                <a:gd name="T90" fmla="*/ 211 w 795"/>
                <a:gd name="T91" fmla="*/ 837 h 1069"/>
                <a:gd name="T92" fmla="*/ 249 w 795"/>
                <a:gd name="T93" fmla="*/ 872 h 1069"/>
                <a:gd name="T94" fmla="*/ 220 w 795"/>
                <a:gd name="T95" fmla="*/ 972 h 1069"/>
                <a:gd name="T96" fmla="*/ 303 w 795"/>
                <a:gd name="T97" fmla="*/ 981 h 1069"/>
                <a:gd name="T98" fmla="*/ 428 w 795"/>
                <a:gd name="T99" fmla="*/ 979 h 1069"/>
                <a:gd name="T100" fmla="*/ 520 w 795"/>
                <a:gd name="T101" fmla="*/ 986 h 1069"/>
                <a:gd name="T102" fmla="*/ 546 w 795"/>
                <a:gd name="T103" fmla="*/ 1041 h 1069"/>
                <a:gd name="T104" fmla="*/ 565 w 795"/>
                <a:gd name="T105" fmla="*/ 985 h 1069"/>
                <a:gd name="T106" fmla="*/ 584 w 795"/>
                <a:gd name="T107" fmla="*/ 893 h 1069"/>
                <a:gd name="T108" fmla="*/ 600 w 795"/>
                <a:gd name="T109" fmla="*/ 788 h 1069"/>
                <a:gd name="T110" fmla="*/ 657 w 795"/>
                <a:gd name="T111" fmla="*/ 767 h 1069"/>
                <a:gd name="T112" fmla="*/ 640 w 795"/>
                <a:gd name="T113" fmla="*/ 890 h 1069"/>
                <a:gd name="T114" fmla="*/ 668 w 795"/>
                <a:gd name="T115" fmla="*/ 959 h 1069"/>
                <a:gd name="T116" fmla="*/ 718 w 795"/>
                <a:gd name="T117" fmla="*/ 1061 h 1069"/>
                <a:gd name="T118" fmla="*/ 502 w 795"/>
                <a:gd name="T119" fmla="*/ 443 h 1069"/>
                <a:gd name="T120" fmla="*/ 134 w 795"/>
                <a:gd name="T121" fmla="*/ 1001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5" h="1069">
                  <a:moveTo>
                    <a:pt x="574" y="323"/>
                  </a:moveTo>
                  <a:cubicBezTo>
                    <a:pt x="571" y="324"/>
                    <a:pt x="568" y="325"/>
                    <a:pt x="565" y="325"/>
                  </a:cubicBezTo>
                  <a:cubicBezTo>
                    <a:pt x="547" y="332"/>
                    <a:pt x="465" y="381"/>
                    <a:pt x="433" y="400"/>
                  </a:cubicBezTo>
                  <a:cubicBezTo>
                    <a:pt x="395" y="422"/>
                    <a:pt x="395" y="422"/>
                    <a:pt x="387" y="420"/>
                  </a:cubicBezTo>
                  <a:cubicBezTo>
                    <a:pt x="383" y="419"/>
                    <a:pt x="379" y="416"/>
                    <a:pt x="376" y="412"/>
                  </a:cubicBezTo>
                  <a:cubicBezTo>
                    <a:pt x="368" y="396"/>
                    <a:pt x="381" y="383"/>
                    <a:pt x="415" y="354"/>
                  </a:cubicBezTo>
                  <a:cubicBezTo>
                    <a:pt x="428" y="342"/>
                    <a:pt x="444" y="328"/>
                    <a:pt x="461" y="314"/>
                  </a:cubicBezTo>
                  <a:cubicBezTo>
                    <a:pt x="434" y="330"/>
                    <a:pt x="407" y="346"/>
                    <a:pt x="387" y="358"/>
                  </a:cubicBezTo>
                  <a:cubicBezTo>
                    <a:pt x="369" y="368"/>
                    <a:pt x="354" y="377"/>
                    <a:pt x="344" y="383"/>
                  </a:cubicBezTo>
                  <a:cubicBezTo>
                    <a:pt x="322" y="396"/>
                    <a:pt x="320" y="397"/>
                    <a:pt x="312" y="394"/>
                  </a:cubicBezTo>
                  <a:cubicBezTo>
                    <a:pt x="307" y="393"/>
                    <a:pt x="303" y="390"/>
                    <a:pt x="301" y="386"/>
                  </a:cubicBezTo>
                  <a:cubicBezTo>
                    <a:pt x="293" y="372"/>
                    <a:pt x="305" y="361"/>
                    <a:pt x="313" y="354"/>
                  </a:cubicBezTo>
                  <a:cubicBezTo>
                    <a:pt x="319" y="349"/>
                    <a:pt x="327" y="342"/>
                    <a:pt x="339" y="333"/>
                  </a:cubicBezTo>
                  <a:cubicBezTo>
                    <a:pt x="360" y="317"/>
                    <a:pt x="388" y="295"/>
                    <a:pt x="418" y="272"/>
                  </a:cubicBezTo>
                  <a:cubicBezTo>
                    <a:pt x="420" y="271"/>
                    <a:pt x="421" y="270"/>
                    <a:pt x="422" y="269"/>
                  </a:cubicBezTo>
                  <a:cubicBezTo>
                    <a:pt x="414" y="274"/>
                    <a:pt x="405" y="278"/>
                    <a:pt x="397" y="283"/>
                  </a:cubicBezTo>
                  <a:cubicBezTo>
                    <a:pt x="364" y="301"/>
                    <a:pt x="334" y="319"/>
                    <a:pt x="312" y="331"/>
                  </a:cubicBezTo>
                  <a:cubicBezTo>
                    <a:pt x="269" y="355"/>
                    <a:pt x="269" y="355"/>
                    <a:pt x="261" y="353"/>
                  </a:cubicBezTo>
                  <a:cubicBezTo>
                    <a:pt x="256" y="352"/>
                    <a:pt x="252" y="349"/>
                    <a:pt x="250" y="344"/>
                  </a:cubicBezTo>
                  <a:cubicBezTo>
                    <a:pt x="240" y="328"/>
                    <a:pt x="254" y="315"/>
                    <a:pt x="300" y="280"/>
                  </a:cubicBezTo>
                  <a:cubicBezTo>
                    <a:pt x="312" y="270"/>
                    <a:pt x="327" y="259"/>
                    <a:pt x="342" y="248"/>
                  </a:cubicBezTo>
                  <a:cubicBezTo>
                    <a:pt x="233" y="311"/>
                    <a:pt x="229" y="310"/>
                    <a:pt x="219" y="307"/>
                  </a:cubicBezTo>
                  <a:cubicBezTo>
                    <a:pt x="215" y="306"/>
                    <a:pt x="210" y="303"/>
                    <a:pt x="208" y="298"/>
                  </a:cubicBezTo>
                  <a:cubicBezTo>
                    <a:pt x="199" y="281"/>
                    <a:pt x="214" y="270"/>
                    <a:pt x="255" y="238"/>
                  </a:cubicBezTo>
                  <a:cubicBezTo>
                    <a:pt x="268" y="228"/>
                    <a:pt x="283" y="217"/>
                    <a:pt x="299" y="205"/>
                  </a:cubicBezTo>
                  <a:cubicBezTo>
                    <a:pt x="226" y="247"/>
                    <a:pt x="217" y="248"/>
                    <a:pt x="208" y="246"/>
                  </a:cubicBezTo>
                  <a:cubicBezTo>
                    <a:pt x="203" y="244"/>
                    <a:pt x="199" y="241"/>
                    <a:pt x="196" y="237"/>
                  </a:cubicBezTo>
                  <a:cubicBezTo>
                    <a:pt x="189" y="223"/>
                    <a:pt x="200" y="213"/>
                    <a:pt x="209" y="206"/>
                  </a:cubicBezTo>
                  <a:cubicBezTo>
                    <a:pt x="214" y="201"/>
                    <a:pt x="222" y="194"/>
                    <a:pt x="233" y="185"/>
                  </a:cubicBezTo>
                  <a:cubicBezTo>
                    <a:pt x="251" y="171"/>
                    <a:pt x="274" y="152"/>
                    <a:pt x="299" y="132"/>
                  </a:cubicBezTo>
                  <a:cubicBezTo>
                    <a:pt x="216" y="180"/>
                    <a:pt x="216" y="180"/>
                    <a:pt x="207" y="177"/>
                  </a:cubicBezTo>
                  <a:cubicBezTo>
                    <a:pt x="202" y="176"/>
                    <a:pt x="198" y="173"/>
                    <a:pt x="195" y="169"/>
                  </a:cubicBezTo>
                  <a:cubicBezTo>
                    <a:pt x="188" y="155"/>
                    <a:pt x="196" y="147"/>
                    <a:pt x="223" y="118"/>
                  </a:cubicBezTo>
                  <a:cubicBezTo>
                    <a:pt x="233" y="107"/>
                    <a:pt x="246" y="93"/>
                    <a:pt x="260" y="79"/>
                  </a:cubicBezTo>
                  <a:cubicBezTo>
                    <a:pt x="255" y="78"/>
                    <a:pt x="251" y="75"/>
                    <a:pt x="248" y="71"/>
                  </a:cubicBezTo>
                  <a:cubicBezTo>
                    <a:pt x="244" y="62"/>
                    <a:pt x="247" y="51"/>
                    <a:pt x="255" y="46"/>
                  </a:cubicBezTo>
                  <a:cubicBezTo>
                    <a:pt x="257" y="45"/>
                    <a:pt x="259" y="44"/>
                    <a:pt x="261" y="44"/>
                  </a:cubicBezTo>
                  <a:cubicBezTo>
                    <a:pt x="268" y="41"/>
                    <a:pt x="287" y="29"/>
                    <a:pt x="299" y="22"/>
                  </a:cubicBezTo>
                  <a:cubicBezTo>
                    <a:pt x="334" y="1"/>
                    <a:pt x="336" y="0"/>
                    <a:pt x="344" y="2"/>
                  </a:cubicBezTo>
                  <a:cubicBezTo>
                    <a:pt x="349" y="4"/>
                    <a:pt x="353" y="7"/>
                    <a:pt x="356" y="11"/>
                  </a:cubicBezTo>
                  <a:cubicBezTo>
                    <a:pt x="362" y="23"/>
                    <a:pt x="356" y="30"/>
                    <a:pt x="338" y="49"/>
                  </a:cubicBezTo>
                  <a:cubicBezTo>
                    <a:pt x="329" y="59"/>
                    <a:pt x="316" y="72"/>
                    <a:pt x="303" y="86"/>
                  </a:cubicBezTo>
                  <a:cubicBezTo>
                    <a:pt x="301" y="88"/>
                    <a:pt x="300" y="89"/>
                    <a:pt x="298" y="91"/>
                  </a:cubicBezTo>
                  <a:cubicBezTo>
                    <a:pt x="300" y="90"/>
                    <a:pt x="301" y="89"/>
                    <a:pt x="303" y="88"/>
                  </a:cubicBezTo>
                  <a:cubicBezTo>
                    <a:pt x="448" y="4"/>
                    <a:pt x="450" y="4"/>
                    <a:pt x="460" y="7"/>
                  </a:cubicBezTo>
                  <a:cubicBezTo>
                    <a:pt x="465" y="8"/>
                    <a:pt x="469" y="12"/>
                    <a:pt x="471" y="16"/>
                  </a:cubicBezTo>
                  <a:cubicBezTo>
                    <a:pt x="479" y="30"/>
                    <a:pt x="468" y="40"/>
                    <a:pt x="457" y="50"/>
                  </a:cubicBezTo>
                  <a:cubicBezTo>
                    <a:pt x="450" y="56"/>
                    <a:pt x="439" y="65"/>
                    <a:pt x="425" y="77"/>
                  </a:cubicBezTo>
                  <a:cubicBezTo>
                    <a:pt x="409" y="90"/>
                    <a:pt x="389" y="106"/>
                    <a:pt x="369" y="122"/>
                  </a:cubicBezTo>
                  <a:cubicBezTo>
                    <a:pt x="375" y="118"/>
                    <a:pt x="382" y="115"/>
                    <a:pt x="388" y="111"/>
                  </a:cubicBezTo>
                  <a:cubicBezTo>
                    <a:pt x="510" y="38"/>
                    <a:pt x="511" y="39"/>
                    <a:pt x="521" y="42"/>
                  </a:cubicBezTo>
                  <a:cubicBezTo>
                    <a:pt x="526" y="43"/>
                    <a:pt x="530" y="46"/>
                    <a:pt x="532" y="50"/>
                  </a:cubicBezTo>
                  <a:cubicBezTo>
                    <a:pt x="540" y="65"/>
                    <a:pt x="527" y="77"/>
                    <a:pt x="517" y="86"/>
                  </a:cubicBezTo>
                  <a:cubicBezTo>
                    <a:pt x="509" y="93"/>
                    <a:pt x="497" y="102"/>
                    <a:pt x="482" y="114"/>
                  </a:cubicBezTo>
                  <a:cubicBezTo>
                    <a:pt x="464" y="128"/>
                    <a:pt x="442" y="144"/>
                    <a:pt x="419" y="161"/>
                  </a:cubicBezTo>
                  <a:cubicBezTo>
                    <a:pt x="544" y="88"/>
                    <a:pt x="545" y="88"/>
                    <a:pt x="556" y="91"/>
                  </a:cubicBezTo>
                  <a:cubicBezTo>
                    <a:pt x="560" y="92"/>
                    <a:pt x="565" y="95"/>
                    <a:pt x="567" y="99"/>
                  </a:cubicBezTo>
                  <a:cubicBezTo>
                    <a:pt x="576" y="116"/>
                    <a:pt x="562" y="128"/>
                    <a:pt x="522" y="158"/>
                  </a:cubicBezTo>
                  <a:cubicBezTo>
                    <a:pt x="503" y="173"/>
                    <a:pt x="480" y="190"/>
                    <a:pt x="455" y="209"/>
                  </a:cubicBezTo>
                  <a:cubicBezTo>
                    <a:pt x="473" y="198"/>
                    <a:pt x="491" y="189"/>
                    <a:pt x="507" y="180"/>
                  </a:cubicBezTo>
                  <a:cubicBezTo>
                    <a:pt x="576" y="141"/>
                    <a:pt x="576" y="141"/>
                    <a:pt x="585" y="144"/>
                  </a:cubicBezTo>
                  <a:cubicBezTo>
                    <a:pt x="590" y="145"/>
                    <a:pt x="593" y="148"/>
                    <a:pt x="596" y="153"/>
                  </a:cubicBezTo>
                  <a:cubicBezTo>
                    <a:pt x="604" y="167"/>
                    <a:pt x="590" y="180"/>
                    <a:pt x="581" y="189"/>
                  </a:cubicBezTo>
                  <a:cubicBezTo>
                    <a:pt x="573" y="196"/>
                    <a:pt x="561" y="206"/>
                    <a:pt x="545" y="219"/>
                  </a:cubicBezTo>
                  <a:cubicBezTo>
                    <a:pt x="536" y="226"/>
                    <a:pt x="527" y="234"/>
                    <a:pt x="517" y="242"/>
                  </a:cubicBezTo>
                  <a:cubicBezTo>
                    <a:pt x="587" y="202"/>
                    <a:pt x="592" y="203"/>
                    <a:pt x="599" y="205"/>
                  </a:cubicBezTo>
                  <a:cubicBezTo>
                    <a:pt x="604" y="207"/>
                    <a:pt x="608" y="210"/>
                    <a:pt x="611" y="214"/>
                  </a:cubicBezTo>
                  <a:cubicBezTo>
                    <a:pt x="619" y="229"/>
                    <a:pt x="607" y="240"/>
                    <a:pt x="580" y="263"/>
                  </a:cubicBezTo>
                  <a:cubicBezTo>
                    <a:pt x="569" y="273"/>
                    <a:pt x="554" y="285"/>
                    <a:pt x="538" y="298"/>
                  </a:cubicBezTo>
                  <a:cubicBezTo>
                    <a:pt x="560" y="287"/>
                    <a:pt x="564" y="288"/>
                    <a:pt x="569" y="289"/>
                  </a:cubicBezTo>
                  <a:cubicBezTo>
                    <a:pt x="574" y="291"/>
                    <a:pt x="578" y="294"/>
                    <a:pt x="581" y="298"/>
                  </a:cubicBezTo>
                  <a:cubicBezTo>
                    <a:pt x="585" y="307"/>
                    <a:pt x="582" y="318"/>
                    <a:pt x="574" y="323"/>
                  </a:cubicBezTo>
                  <a:close/>
                  <a:moveTo>
                    <a:pt x="391" y="725"/>
                  </a:moveTo>
                  <a:cubicBezTo>
                    <a:pt x="385" y="729"/>
                    <a:pt x="380" y="730"/>
                    <a:pt x="375" y="728"/>
                  </a:cubicBezTo>
                  <a:cubicBezTo>
                    <a:pt x="370" y="727"/>
                    <a:pt x="365" y="724"/>
                    <a:pt x="363" y="719"/>
                  </a:cubicBezTo>
                  <a:cubicBezTo>
                    <a:pt x="359" y="712"/>
                    <a:pt x="359" y="711"/>
                    <a:pt x="377" y="664"/>
                  </a:cubicBezTo>
                  <a:cubicBezTo>
                    <a:pt x="371" y="666"/>
                    <a:pt x="367" y="667"/>
                    <a:pt x="363" y="665"/>
                  </a:cubicBezTo>
                  <a:cubicBezTo>
                    <a:pt x="358" y="664"/>
                    <a:pt x="354" y="661"/>
                    <a:pt x="351" y="657"/>
                  </a:cubicBezTo>
                  <a:cubicBezTo>
                    <a:pt x="347" y="648"/>
                    <a:pt x="347" y="648"/>
                    <a:pt x="370" y="597"/>
                  </a:cubicBezTo>
                  <a:cubicBezTo>
                    <a:pt x="372" y="592"/>
                    <a:pt x="375" y="586"/>
                    <a:pt x="377" y="581"/>
                  </a:cubicBezTo>
                  <a:cubicBezTo>
                    <a:pt x="376" y="580"/>
                    <a:pt x="375" y="578"/>
                    <a:pt x="375" y="577"/>
                  </a:cubicBezTo>
                  <a:cubicBezTo>
                    <a:pt x="371" y="571"/>
                    <a:pt x="371" y="571"/>
                    <a:pt x="377" y="532"/>
                  </a:cubicBezTo>
                  <a:cubicBezTo>
                    <a:pt x="377" y="527"/>
                    <a:pt x="378" y="522"/>
                    <a:pt x="379" y="517"/>
                  </a:cubicBezTo>
                  <a:cubicBezTo>
                    <a:pt x="375" y="515"/>
                    <a:pt x="372" y="512"/>
                    <a:pt x="371" y="509"/>
                  </a:cubicBezTo>
                  <a:cubicBezTo>
                    <a:pt x="366" y="500"/>
                    <a:pt x="369" y="489"/>
                    <a:pt x="378" y="485"/>
                  </a:cubicBezTo>
                  <a:cubicBezTo>
                    <a:pt x="379" y="484"/>
                    <a:pt x="380" y="484"/>
                    <a:pt x="381" y="483"/>
                  </a:cubicBezTo>
                  <a:cubicBezTo>
                    <a:pt x="382" y="483"/>
                    <a:pt x="384" y="481"/>
                    <a:pt x="385" y="481"/>
                  </a:cubicBezTo>
                  <a:cubicBezTo>
                    <a:pt x="391" y="477"/>
                    <a:pt x="396" y="474"/>
                    <a:pt x="404" y="476"/>
                  </a:cubicBezTo>
                  <a:cubicBezTo>
                    <a:pt x="409" y="477"/>
                    <a:pt x="413" y="480"/>
                    <a:pt x="415" y="484"/>
                  </a:cubicBezTo>
                  <a:cubicBezTo>
                    <a:pt x="419" y="491"/>
                    <a:pt x="419" y="491"/>
                    <a:pt x="412" y="537"/>
                  </a:cubicBezTo>
                  <a:cubicBezTo>
                    <a:pt x="412" y="538"/>
                    <a:pt x="412" y="540"/>
                    <a:pt x="412" y="542"/>
                  </a:cubicBezTo>
                  <a:cubicBezTo>
                    <a:pt x="416" y="543"/>
                    <a:pt x="420" y="546"/>
                    <a:pt x="422" y="550"/>
                  </a:cubicBezTo>
                  <a:cubicBezTo>
                    <a:pt x="427" y="559"/>
                    <a:pt x="427" y="559"/>
                    <a:pt x="405" y="606"/>
                  </a:cubicBezTo>
                  <a:cubicBezTo>
                    <a:pt x="409" y="605"/>
                    <a:pt x="412" y="605"/>
                    <a:pt x="416" y="606"/>
                  </a:cubicBezTo>
                  <a:cubicBezTo>
                    <a:pt x="421" y="607"/>
                    <a:pt x="425" y="610"/>
                    <a:pt x="427" y="615"/>
                  </a:cubicBezTo>
                  <a:cubicBezTo>
                    <a:pt x="431" y="622"/>
                    <a:pt x="431" y="622"/>
                    <a:pt x="416" y="661"/>
                  </a:cubicBezTo>
                  <a:cubicBezTo>
                    <a:pt x="415" y="664"/>
                    <a:pt x="414" y="668"/>
                    <a:pt x="412" y="672"/>
                  </a:cubicBezTo>
                  <a:cubicBezTo>
                    <a:pt x="415" y="672"/>
                    <a:pt x="417" y="672"/>
                    <a:pt x="420" y="672"/>
                  </a:cubicBezTo>
                  <a:cubicBezTo>
                    <a:pt x="425" y="674"/>
                    <a:pt x="429" y="677"/>
                    <a:pt x="432" y="681"/>
                  </a:cubicBezTo>
                  <a:cubicBezTo>
                    <a:pt x="437" y="690"/>
                    <a:pt x="433" y="701"/>
                    <a:pt x="425" y="706"/>
                  </a:cubicBezTo>
                  <a:cubicBezTo>
                    <a:pt x="423" y="707"/>
                    <a:pt x="421" y="707"/>
                    <a:pt x="419" y="708"/>
                  </a:cubicBezTo>
                  <a:cubicBezTo>
                    <a:pt x="416" y="710"/>
                    <a:pt x="409" y="714"/>
                    <a:pt x="405" y="716"/>
                  </a:cubicBezTo>
                  <a:cubicBezTo>
                    <a:pt x="399" y="720"/>
                    <a:pt x="395" y="723"/>
                    <a:pt x="391" y="725"/>
                  </a:cubicBezTo>
                  <a:close/>
                  <a:moveTo>
                    <a:pt x="777" y="992"/>
                  </a:moveTo>
                  <a:cubicBezTo>
                    <a:pt x="771" y="991"/>
                    <a:pt x="767" y="991"/>
                    <a:pt x="756" y="997"/>
                  </a:cubicBezTo>
                  <a:cubicBezTo>
                    <a:pt x="762" y="987"/>
                    <a:pt x="768" y="978"/>
                    <a:pt x="773" y="970"/>
                  </a:cubicBezTo>
                  <a:cubicBezTo>
                    <a:pt x="782" y="955"/>
                    <a:pt x="787" y="947"/>
                    <a:pt x="781" y="936"/>
                  </a:cubicBezTo>
                  <a:cubicBezTo>
                    <a:pt x="779" y="932"/>
                    <a:pt x="775" y="929"/>
                    <a:pt x="770" y="928"/>
                  </a:cubicBezTo>
                  <a:cubicBezTo>
                    <a:pt x="763" y="926"/>
                    <a:pt x="761" y="926"/>
                    <a:pt x="732" y="942"/>
                  </a:cubicBezTo>
                  <a:cubicBezTo>
                    <a:pt x="739" y="935"/>
                    <a:pt x="745" y="928"/>
                    <a:pt x="750" y="922"/>
                  </a:cubicBezTo>
                  <a:cubicBezTo>
                    <a:pt x="760" y="912"/>
                    <a:pt x="769" y="903"/>
                    <a:pt x="775" y="896"/>
                  </a:cubicBezTo>
                  <a:cubicBezTo>
                    <a:pt x="786" y="883"/>
                    <a:pt x="793" y="876"/>
                    <a:pt x="787" y="864"/>
                  </a:cubicBezTo>
                  <a:cubicBezTo>
                    <a:pt x="784" y="860"/>
                    <a:pt x="780" y="857"/>
                    <a:pt x="776" y="855"/>
                  </a:cubicBezTo>
                  <a:cubicBezTo>
                    <a:pt x="768" y="853"/>
                    <a:pt x="767" y="853"/>
                    <a:pt x="732" y="873"/>
                  </a:cubicBezTo>
                  <a:cubicBezTo>
                    <a:pt x="744" y="860"/>
                    <a:pt x="756" y="847"/>
                    <a:pt x="764" y="837"/>
                  </a:cubicBezTo>
                  <a:cubicBezTo>
                    <a:pt x="784" y="815"/>
                    <a:pt x="791" y="808"/>
                    <a:pt x="784" y="796"/>
                  </a:cubicBezTo>
                  <a:cubicBezTo>
                    <a:pt x="781" y="791"/>
                    <a:pt x="777" y="788"/>
                    <a:pt x="773" y="787"/>
                  </a:cubicBezTo>
                  <a:cubicBezTo>
                    <a:pt x="765" y="785"/>
                    <a:pt x="764" y="785"/>
                    <a:pt x="732" y="803"/>
                  </a:cubicBezTo>
                  <a:cubicBezTo>
                    <a:pt x="733" y="802"/>
                    <a:pt x="734" y="801"/>
                    <a:pt x="735" y="800"/>
                  </a:cubicBezTo>
                  <a:cubicBezTo>
                    <a:pt x="749" y="786"/>
                    <a:pt x="762" y="773"/>
                    <a:pt x="771" y="763"/>
                  </a:cubicBezTo>
                  <a:cubicBezTo>
                    <a:pt x="788" y="744"/>
                    <a:pt x="795" y="737"/>
                    <a:pt x="788" y="725"/>
                  </a:cubicBezTo>
                  <a:cubicBezTo>
                    <a:pt x="786" y="721"/>
                    <a:pt x="782" y="718"/>
                    <a:pt x="777" y="716"/>
                  </a:cubicBezTo>
                  <a:cubicBezTo>
                    <a:pt x="769" y="714"/>
                    <a:pt x="767" y="714"/>
                    <a:pt x="735" y="733"/>
                  </a:cubicBezTo>
                  <a:cubicBezTo>
                    <a:pt x="745" y="722"/>
                    <a:pt x="754" y="712"/>
                    <a:pt x="762" y="703"/>
                  </a:cubicBezTo>
                  <a:cubicBezTo>
                    <a:pt x="782" y="679"/>
                    <a:pt x="789" y="671"/>
                    <a:pt x="782" y="659"/>
                  </a:cubicBezTo>
                  <a:cubicBezTo>
                    <a:pt x="780" y="655"/>
                    <a:pt x="776" y="651"/>
                    <a:pt x="771" y="650"/>
                  </a:cubicBezTo>
                  <a:cubicBezTo>
                    <a:pt x="768" y="649"/>
                    <a:pt x="766" y="649"/>
                    <a:pt x="763" y="650"/>
                  </a:cubicBezTo>
                  <a:cubicBezTo>
                    <a:pt x="768" y="645"/>
                    <a:pt x="773" y="637"/>
                    <a:pt x="767" y="627"/>
                  </a:cubicBezTo>
                  <a:cubicBezTo>
                    <a:pt x="765" y="623"/>
                    <a:pt x="761" y="620"/>
                    <a:pt x="756" y="618"/>
                  </a:cubicBezTo>
                  <a:cubicBezTo>
                    <a:pt x="755" y="618"/>
                    <a:pt x="753" y="618"/>
                    <a:pt x="752" y="618"/>
                  </a:cubicBezTo>
                  <a:cubicBezTo>
                    <a:pt x="760" y="613"/>
                    <a:pt x="763" y="602"/>
                    <a:pt x="759" y="593"/>
                  </a:cubicBezTo>
                  <a:cubicBezTo>
                    <a:pt x="756" y="589"/>
                    <a:pt x="752" y="586"/>
                    <a:pt x="747" y="584"/>
                  </a:cubicBezTo>
                  <a:cubicBezTo>
                    <a:pt x="738" y="582"/>
                    <a:pt x="734" y="581"/>
                    <a:pt x="632" y="640"/>
                  </a:cubicBezTo>
                  <a:cubicBezTo>
                    <a:pt x="646" y="629"/>
                    <a:pt x="660" y="618"/>
                    <a:pt x="671" y="608"/>
                  </a:cubicBezTo>
                  <a:cubicBezTo>
                    <a:pt x="686" y="596"/>
                    <a:pt x="696" y="587"/>
                    <a:pt x="704" y="581"/>
                  </a:cubicBezTo>
                  <a:cubicBezTo>
                    <a:pt x="718" y="569"/>
                    <a:pt x="727" y="561"/>
                    <a:pt x="720" y="548"/>
                  </a:cubicBezTo>
                  <a:cubicBezTo>
                    <a:pt x="717" y="543"/>
                    <a:pt x="713" y="540"/>
                    <a:pt x="708" y="539"/>
                  </a:cubicBezTo>
                  <a:cubicBezTo>
                    <a:pt x="697" y="536"/>
                    <a:pt x="693" y="537"/>
                    <a:pt x="594" y="597"/>
                  </a:cubicBezTo>
                  <a:cubicBezTo>
                    <a:pt x="591" y="599"/>
                    <a:pt x="589" y="600"/>
                    <a:pt x="587" y="602"/>
                  </a:cubicBezTo>
                  <a:cubicBezTo>
                    <a:pt x="596" y="593"/>
                    <a:pt x="605" y="585"/>
                    <a:pt x="613" y="578"/>
                  </a:cubicBezTo>
                  <a:cubicBezTo>
                    <a:pt x="627" y="565"/>
                    <a:pt x="639" y="553"/>
                    <a:pt x="647" y="545"/>
                  </a:cubicBezTo>
                  <a:cubicBezTo>
                    <a:pt x="663" y="530"/>
                    <a:pt x="672" y="522"/>
                    <a:pt x="664" y="509"/>
                  </a:cubicBezTo>
                  <a:cubicBezTo>
                    <a:pt x="662" y="505"/>
                    <a:pt x="658" y="501"/>
                    <a:pt x="653" y="500"/>
                  </a:cubicBezTo>
                  <a:cubicBezTo>
                    <a:pt x="642" y="497"/>
                    <a:pt x="633" y="501"/>
                    <a:pt x="571" y="540"/>
                  </a:cubicBezTo>
                  <a:cubicBezTo>
                    <a:pt x="575" y="535"/>
                    <a:pt x="579" y="530"/>
                    <a:pt x="582" y="525"/>
                  </a:cubicBezTo>
                  <a:cubicBezTo>
                    <a:pt x="590" y="516"/>
                    <a:pt x="596" y="508"/>
                    <a:pt x="601" y="502"/>
                  </a:cubicBezTo>
                  <a:cubicBezTo>
                    <a:pt x="610" y="490"/>
                    <a:pt x="616" y="482"/>
                    <a:pt x="610" y="472"/>
                  </a:cubicBezTo>
                  <a:cubicBezTo>
                    <a:pt x="608" y="467"/>
                    <a:pt x="603" y="464"/>
                    <a:pt x="599" y="463"/>
                  </a:cubicBezTo>
                  <a:cubicBezTo>
                    <a:pt x="589" y="460"/>
                    <a:pt x="584" y="463"/>
                    <a:pt x="541" y="490"/>
                  </a:cubicBezTo>
                  <a:cubicBezTo>
                    <a:pt x="537" y="492"/>
                    <a:pt x="532" y="495"/>
                    <a:pt x="527" y="498"/>
                  </a:cubicBezTo>
                  <a:cubicBezTo>
                    <a:pt x="532" y="456"/>
                    <a:pt x="532" y="454"/>
                    <a:pt x="528" y="448"/>
                  </a:cubicBezTo>
                  <a:cubicBezTo>
                    <a:pt x="526" y="444"/>
                    <a:pt x="522" y="441"/>
                    <a:pt x="517" y="439"/>
                  </a:cubicBezTo>
                  <a:cubicBezTo>
                    <a:pt x="509" y="437"/>
                    <a:pt x="504" y="441"/>
                    <a:pt x="500" y="443"/>
                  </a:cubicBezTo>
                  <a:cubicBezTo>
                    <a:pt x="500" y="443"/>
                    <a:pt x="499" y="444"/>
                    <a:pt x="499" y="444"/>
                  </a:cubicBezTo>
                  <a:cubicBezTo>
                    <a:pt x="498" y="444"/>
                    <a:pt x="497" y="445"/>
                    <a:pt x="497" y="445"/>
                  </a:cubicBezTo>
                  <a:cubicBezTo>
                    <a:pt x="488" y="450"/>
                    <a:pt x="485" y="461"/>
                    <a:pt x="490" y="470"/>
                  </a:cubicBezTo>
                  <a:cubicBezTo>
                    <a:pt x="491" y="471"/>
                    <a:pt x="492" y="473"/>
                    <a:pt x="493" y="474"/>
                  </a:cubicBezTo>
                  <a:cubicBezTo>
                    <a:pt x="493" y="481"/>
                    <a:pt x="492" y="490"/>
                    <a:pt x="491" y="496"/>
                  </a:cubicBezTo>
                  <a:cubicBezTo>
                    <a:pt x="487" y="532"/>
                    <a:pt x="487" y="532"/>
                    <a:pt x="491" y="538"/>
                  </a:cubicBezTo>
                  <a:cubicBezTo>
                    <a:pt x="493" y="542"/>
                    <a:pt x="497" y="545"/>
                    <a:pt x="502" y="547"/>
                  </a:cubicBezTo>
                  <a:cubicBezTo>
                    <a:pt x="508" y="548"/>
                    <a:pt x="512" y="548"/>
                    <a:pt x="523" y="542"/>
                  </a:cubicBezTo>
                  <a:cubicBezTo>
                    <a:pt x="520" y="547"/>
                    <a:pt x="516" y="551"/>
                    <a:pt x="513" y="556"/>
                  </a:cubicBezTo>
                  <a:cubicBezTo>
                    <a:pt x="491" y="584"/>
                    <a:pt x="484" y="593"/>
                    <a:pt x="491" y="605"/>
                  </a:cubicBezTo>
                  <a:cubicBezTo>
                    <a:pt x="493" y="610"/>
                    <a:pt x="498" y="613"/>
                    <a:pt x="503" y="614"/>
                  </a:cubicBezTo>
                  <a:cubicBezTo>
                    <a:pt x="509" y="616"/>
                    <a:pt x="513" y="616"/>
                    <a:pt x="527" y="608"/>
                  </a:cubicBezTo>
                  <a:cubicBezTo>
                    <a:pt x="523" y="613"/>
                    <a:pt x="518" y="617"/>
                    <a:pt x="513" y="622"/>
                  </a:cubicBezTo>
                  <a:cubicBezTo>
                    <a:pt x="476" y="658"/>
                    <a:pt x="466" y="669"/>
                    <a:pt x="474" y="684"/>
                  </a:cubicBezTo>
                  <a:cubicBezTo>
                    <a:pt x="477" y="689"/>
                    <a:pt x="481" y="692"/>
                    <a:pt x="486" y="693"/>
                  </a:cubicBezTo>
                  <a:cubicBezTo>
                    <a:pt x="493" y="695"/>
                    <a:pt x="499" y="694"/>
                    <a:pt x="526" y="680"/>
                  </a:cubicBezTo>
                  <a:cubicBezTo>
                    <a:pt x="507" y="695"/>
                    <a:pt x="490" y="709"/>
                    <a:pt x="476" y="720"/>
                  </a:cubicBezTo>
                  <a:cubicBezTo>
                    <a:pt x="465" y="728"/>
                    <a:pt x="457" y="735"/>
                    <a:pt x="451" y="740"/>
                  </a:cubicBezTo>
                  <a:cubicBezTo>
                    <a:pt x="440" y="749"/>
                    <a:pt x="430" y="758"/>
                    <a:pt x="438" y="771"/>
                  </a:cubicBezTo>
                  <a:cubicBezTo>
                    <a:pt x="440" y="775"/>
                    <a:pt x="444" y="778"/>
                    <a:pt x="449" y="780"/>
                  </a:cubicBezTo>
                  <a:cubicBezTo>
                    <a:pt x="454" y="781"/>
                    <a:pt x="457" y="782"/>
                    <a:pt x="474" y="773"/>
                  </a:cubicBezTo>
                  <a:cubicBezTo>
                    <a:pt x="414" y="807"/>
                    <a:pt x="351" y="844"/>
                    <a:pt x="301" y="871"/>
                  </a:cubicBezTo>
                  <a:cubicBezTo>
                    <a:pt x="314" y="859"/>
                    <a:pt x="327" y="846"/>
                    <a:pt x="338" y="835"/>
                  </a:cubicBezTo>
                  <a:cubicBezTo>
                    <a:pt x="369" y="804"/>
                    <a:pt x="378" y="793"/>
                    <a:pt x="370" y="779"/>
                  </a:cubicBezTo>
                  <a:cubicBezTo>
                    <a:pt x="368" y="774"/>
                    <a:pt x="364" y="771"/>
                    <a:pt x="359" y="770"/>
                  </a:cubicBezTo>
                  <a:cubicBezTo>
                    <a:pt x="351" y="768"/>
                    <a:pt x="348" y="767"/>
                    <a:pt x="290" y="800"/>
                  </a:cubicBezTo>
                  <a:cubicBezTo>
                    <a:pt x="298" y="790"/>
                    <a:pt x="306" y="781"/>
                    <a:pt x="312" y="774"/>
                  </a:cubicBezTo>
                  <a:cubicBezTo>
                    <a:pt x="318" y="768"/>
                    <a:pt x="322" y="762"/>
                    <a:pt x="325" y="759"/>
                  </a:cubicBezTo>
                  <a:cubicBezTo>
                    <a:pt x="331" y="752"/>
                    <a:pt x="337" y="744"/>
                    <a:pt x="331" y="733"/>
                  </a:cubicBezTo>
                  <a:cubicBezTo>
                    <a:pt x="329" y="728"/>
                    <a:pt x="325" y="725"/>
                    <a:pt x="320" y="724"/>
                  </a:cubicBezTo>
                  <a:cubicBezTo>
                    <a:pt x="314" y="722"/>
                    <a:pt x="312" y="722"/>
                    <a:pt x="284" y="737"/>
                  </a:cubicBezTo>
                  <a:cubicBezTo>
                    <a:pt x="286" y="735"/>
                    <a:pt x="288" y="733"/>
                    <a:pt x="289" y="731"/>
                  </a:cubicBezTo>
                  <a:cubicBezTo>
                    <a:pt x="300" y="719"/>
                    <a:pt x="309" y="708"/>
                    <a:pt x="316" y="700"/>
                  </a:cubicBezTo>
                  <a:cubicBezTo>
                    <a:pt x="329" y="685"/>
                    <a:pt x="335" y="678"/>
                    <a:pt x="329" y="666"/>
                  </a:cubicBezTo>
                  <a:cubicBezTo>
                    <a:pt x="326" y="662"/>
                    <a:pt x="322" y="659"/>
                    <a:pt x="317" y="657"/>
                  </a:cubicBezTo>
                  <a:cubicBezTo>
                    <a:pt x="311" y="656"/>
                    <a:pt x="308" y="656"/>
                    <a:pt x="289" y="666"/>
                  </a:cubicBezTo>
                  <a:cubicBezTo>
                    <a:pt x="291" y="665"/>
                    <a:pt x="293" y="663"/>
                    <a:pt x="294" y="662"/>
                  </a:cubicBezTo>
                  <a:cubicBezTo>
                    <a:pt x="308" y="649"/>
                    <a:pt x="323" y="636"/>
                    <a:pt x="314" y="620"/>
                  </a:cubicBezTo>
                  <a:cubicBezTo>
                    <a:pt x="312" y="616"/>
                    <a:pt x="308" y="613"/>
                    <a:pt x="303" y="611"/>
                  </a:cubicBezTo>
                  <a:cubicBezTo>
                    <a:pt x="295" y="609"/>
                    <a:pt x="291" y="608"/>
                    <a:pt x="227" y="644"/>
                  </a:cubicBezTo>
                  <a:cubicBezTo>
                    <a:pt x="242" y="633"/>
                    <a:pt x="256" y="622"/>
                    <a:pt x="268" y="613"/>
                  </a:cubicBezTo>
                  <a:cubicBezTo>
                    <a:pt x="306" y="582"/>
                    <a:pt x="321" y="571"/>
                    <a:pt x="312" y="554"/>
                  </a:cubicBezTo>
                  <a:cubicBezTo>
                    <a:pt x="309" y="550"/>
                    <a:pt x="305" y="546"/>
                    <a:pt x="300" y="545"/>
                  </a:cubicBezTo>
                  <a:cubicBezTo>
                    <a:pt x="293" y="543"/>
                    <a:pt x="290" y="542"/>
                    <a:pt x="230" y="576"/>
                  </a:cubicBezTo>
                  <a:cubicBezTo>
                    <a:pt x="233" y="574"/>
                    <a:pt x="236" y="571"/>
                    <a:pt x="239" y="569"/>
                  </a:cubicBezTo>
                  <a:cubicBezTo>
                    <a:pt x="258" y="554"/>
                    <a:pt x="272" y="542"/>
                    <a:pt x="282" y="533"/>
                  </a:cubicBezTo>
                  <a:cubicBezTo>
                    <a:pt x="295" y="521"/>
                    <a:pt x="309" y="508"/>
                    <a:pt x="301" y="493"/>
                  </a:cubicBezTo>
                  <a:cubicBezTo>
                    <a:pt x="298" y="488"/>
                    <a:pt x="294" y="485"/>
                    <a:pt x="289" y="484"/>
                  </a:cubicBezTo>
                  <a:cubicBezTo>
                    <a:pt x="278" y="481"/>
                    <a:pt x="271" y="483"/>
                    <a:pt x="159" y="549"/>
                  </a:cubicBezTo>
                  <a:cubicBezTo>
                    <a:pt x="175" y="535"/>
                    <a:pt x="189" y="522"/>
                    <a:pt x="201" y="512"/>
                  </a:cubicBezTo>
                  <a:cubicBezTo>
                    <a:pt x="226" y="490"/>
                    <a:pt x="236" y="480"/>
                    <a:pt x="228" y="466"/>
                  </a:cubicBezTo>
                  <a:cubicBezTo>
                    <a:pt x="225" y="462"/>
                    <a:pt x="221" y="458"/>
                    <a:pt x="217" y="457"/>
                  </a:cubicBezTo>
                  <a:cubicBezTo>
                    <a:pt x="207" y="454"/>
                    <a:pt x="205" y="454"/>
                    <a:pt x="119" y="505"/>
                  </a:cubicBezTo>
                  <a:cubicBezTo>
                    <a:pt x="111" y="510"/>
                    <a:pt x="103" y="515"/>
                    <a:pt x="100" y="516"/>
                  </a:cubicBezTo>
                  <a:cubicBezTo>
                    <a:pt x="100" y="516"/>
                    <a:pt x="100" y="516"/>
                    <a:pt x="100" y="516"/>
                  </a:cubicBezTo>
                  <a:cubicBezTo>
                    <a:pt x="99" y="516"/>
                    <a:pt x="99" y="517"/>
                    <a:pt x="98" y="517"/>
                  </a:cubicBezTo>
                  <a:cubicBezTo>
                    <a:pt x="90" y="522"/>
                    <a:pt x="87" y="533"/>
                    <a:pt x="91" y="541"/>
                  </a:cubicBezTo>
                  <a:cubicBezTo>
                    <a:pt x="94" y="546"/>
                    <a:pt x="98" y="549"/>
                    <a:pt x="102" y="550"/>
                  </a:cubicBezTo>
                  <a:cubicBezTo>
                    <a:pt x="103" y="550"/>
                    <a:pt x="103" y="550"/>
                    <a:pt x="103" y="550"/>
                  </a:cubicBezTo>
                  <a:cubicBezTo>
                    <a:pt x="84" y="566"/>
                    <a:pt x="66" y="582"/>
                    <a:pt x="51" y="596"/>
                  </a:cubicBezTo>
                  <a:cubicBezTo>
                    <a:pt x="22" y="622"/>
                    <a:pt x="9" y="634"/>
                    <a:pt x="18" y="650"/>
                  </a:cubicBezTo>
                  <a:cubicBezTo>
                    <a:pt x="20" y="654"/>
                    <a:pt x="24" y="657"/>
                    <a:pt x="29" y="658"/>
                  </a:cubicBezTo>
                  <a:cubicBezTo>
                    <a:pt x="38" y="661"/>
                    <a:pt x="40" y="661"/>
                    <a:pt x="129" y="609"/>
                  </a:cubicBezTo>
                  <a:cubicBezTo>
                    <a:pt x="118" y="617"/>
                    <a:pt x="107" y="625"/>
                    <a:pt x="97" y="632"/>
                  </a:cubicBezTo>
                  <a:cubicBezTo>
                    <a:pt x="73" y="651"/>
                    <a:pt x="52" y="667"/>
                    <a:pt x="36" y="679"/>
                  </a:cubicBezTo>
                  <a:cubicBezTo>
                    <a:pt x="28" y="686"/>
                    <a:pt x="22" y="690"/>
                    <a:pt x="18" y="694"/>
                  </a:cubicBezTo>
                  <a:cubicBezTo>
                    <a:pt x="11" y="699"/>
                    <a:pt x="0" y="709"/>
                    <a:pt x="7" y="723"/>
                  </a:cubicBezTo>
                  <a:cubicBezTo>
                    <a:pt x="10" y="727"/>
                    <a:pt x="14" y="730"/>
                    <a:pt x="18" y="731"/>
                  </a:cubicBezTo>
                  <a:cubicBezTo>
                    <a:pt x="27" y="734"/>
                    <a:pt x="28" y="734"/>
                    <a:pt x="118" y="682"/>
                  </a:cubicBezTo>
                  <a:cubicBezTo>
                    <a:pt x="96" y="698"/>
                    <a:pt x="76" y="713"/>
                    <a:pt x="60" y="726"/>
                  </a:cubicBezTo>
                  <a:cubicBezTo>
                    <a:pt x="21" y="757"/>
                    <a:pt x="6" y="769"/>
                    <a:pt x="15" y="786"/>
                  </a:cubicBezTo>
                  <a:cubicBezTo>
                    <a:pt x="18" y="790"/>
                    <a:pt x="22" y="793"/>
                    <a:pt x="26" y="795"/>
                  </a:cubicBezTo>
                  <a:cubicBezTo>
                    <a:pt x="35" y="797"/>
                    <a:pt x="35" y="797"/>
                    <a:pt x="122" y="746"/>
                  </a:cubicBezTo>
                  <a:cubicBezTo>
                    <a:pt x="131" y="741"/>
                    <a:pt x="142" y="735"/>
                    <a:pt x="153" y="729"/>
                  </a:cubicBezTo>
                  <a:cubicBezTo>
                    <a:pt x="132" y="744"/>
                    <a:pt x="112" y="759"/>
                    <a:pt x="96" y="772"/>
                  </a:cubicBezTo>
                  <a:cubicBezTo>
                    <a:pt x="72" y="790"/>
                    <a:pt x="51" y="805"/>
                    <a:pt x="36" y="817"/>
                  </a:cubicBezTo>
                  <a:cubicBezTo>
                    <a:pt x="28" y="823"/>
                    <a:pt x="22" y="827"/>
                    <a:pt x="18" y="831"/>
                  </a:cubicBezTo>
                  <a:cubicBezTo>
                    <a:pt x="13" y="836"/>
                    <a:pt x="1" y="846"/>
                    <a:pt x="8" y="859"/>
                  </a:cubicBezTo>
                  <a:cubicBezTo>
                    <a:pt x="10" y="863"/>
                    <a:pt x="14" y="867"/>
                    <a:pt x="19" y="868"/>
                  </a:cubicBezTo>
                  <a:cubicBezTo>
                    <a:pt x="27" y="870"/>
                    <a:pt x="27" y="870"/>
                    <a:pt x="61" y="850"/>
                  </a:cubicBezTo>
                  <a:cubicBezTo>
                    <a:pt x="63" y="849"/>
                    <a:pt x="64" y="848"/>
                    <a:pt x="66" y="847"/>
                  </a:cubicBezTo>
                  <a:cubicBezTo>
                    <a:pt x="57" y="857"/>
                    <a:pt x="49" y="866"/>
                    <a:pt x="42" y="874"/>
                  </a:cubicBezTo>
                  <a:cubicBezTo>
                    <a:pt x="34" y="883"/>
                    <a:pt x="27" y="891"/>
                    <a:pt x="22" y="897"/>
                  </a:cubicBezTo>
                  <a:cubicBezTo>
                    <a:pt x="11" y="910"/>
                    <a:pt x="5" y="916"/>
                    <a:pt x="12" y="927"/>
                  </a:cubicBezTo>
                  <a:cubicBezTo>
                    <a:pt x="14" y="932"/>
                    <a:pt x="18" y="935"/>
                    <a:pt x="23" y="936"/>
                  </a:cubicBezTo>
                  <a:cubicBezTo>
                    <a:pt x="30" y="938"/>
                    <a:pt x="31" y="939"/>
                    <a:pt x="62" y="921"/>
                  </a:cubicBezTo>
                  <a:cubicBezTo>
                    <a:pt x="59" y="924"/>
                    <a:pt x="56" y="927"/>
                    <a:pt x="54" y="930"/>
                  </a:cubicBezTo>
                  <a:cubicBezTo>
                    <a:pt x="43" y="941"/>
                    <a:pt x="33" y="952"/>
                    <a:pt x="26" y="960"/>
                  </a:cubicBezTo>
                  <a:cubicBezTo>
                    <a:pt x="13" y="974"/>
                    <a:pt x="6" y="982"/>
                    <a:pt x="13" y="994"/>
                  </a:cubicBezTo>
                  <a:cubicBezTo>
                    <a:pt x="15" y="998"/>
                    <a:pt x="19" y="1001"/>
                    <a:pt x="24" y="1003"/>
                  </a:cubicBezTo>
                  <a:cubicBezTo>
                    <a:pt x="31" y="1004"/>
                    <a:pt x="36" y="1004"/>
                    <a:pt x="64" y="989"/>
                  </a:cubicBezTo>
                  <a:cubicBezTo>
                    <a:pt x="64" y="989"/>
                    <a:pt x="64" y="989"/>
                    <a:pt x="64" y="989"/>
                  </a:cubicBezTo>
                  <a:cubicBezTo>
                    <a:pt x="58" y="996"/>
                    <a:pt x="53" y="1002"/>
                    <a:pt x="49" y="1008"/>
                  </a:cubicBezTo>
                  <a:cubicBezTo>
                    <a:pt x="28" y="1034"/>
                    <a:pt x="21" y="1043"/>
                    <a:pt x="28" y="1056"/>
                  </a:cubicBezTo>
                  <a:cubicBezTo>
                    <a:pt x="30" y="1060"/>
                    <a:pt x="34" y="1063"/>
                    <a:pt x="39" y="1065"/>
                  </a:cubicBezTo>
                  <a:cubicBezTo>
                    <a:pt x="46" y="1066"/>
                    <a:pt x="51" y="1066"/>
                    <a:pt x="68" y="1056"/>
                  </a:cubicBezTo>
                  <a:cubicBezTo>
                    <a:pt x="78" y="1050"/>
                    <a:pt x="92" y="1042"/>
                    <a:pt x="112" y="1030"/>
                  </a:cubicBezTo>
                  <a:cubicBezTo>
                    <a:pt x="126" y="1021"/>
                    <a:pt x="144" y="1010"/>
                    <a:pt x="151" y="1007"/>
                  </a:cubicBezTo>
                  <a:cubicBezTo>
                    <a:pt x="153" y="1006"/>
                    <a:pt x="155" y="1006"/>
                    <a:pt x="156" y="1005"/>
                  </a:cubicBezTo>
                  <a:cubicBezTo>
                    <a:pt x="165" y="1000"/>
                    <a:pt x="168" y="989"/>
                    <a:pt x="164" y="980"/>
                  </a:cubicBezTo>
                  <a:cubicBezTo>
                    <a:pt x="161" y="976"/>
                    <a:pt x="157" y="973"/>
                    <a:pt x="152" y="971"/>
                  </a:cubicBezTo>
                  <a:cubicBezTo>
                    <a:pt x="144" y="969"/>
                    <a:pt x="139" y="971"/>
                    <a:pt x="111" y="988"/>
                  </a:cubicBezTo>
                  <a:cubicBezTo>
                    <a:pt x="114" y="985"/>
                    <a:pt x="117" y="982"/>
                    <a:pt x="119" y="979"/>
                  </a:cubicBezTo>
                  <a:cubicBezTo>
                    <a:pt x="129" y="967"/>
                    <a:pt x="138" y="956"/>
                    <a:pt x="144" y="948"/>
                  </a:cubicBezTo>
                  <a:cubicBezTo>
                    <a:pt x="157" y="932"/>
                    <a:pt x="162" y="925"/>
                    <a:pt x="156" y="914"/>
                  </a:cubicBezTo>
                  <a:cubicBezTo>
                    <a:pt x="154" y="910"/>
                    <a:pt x="150" y="907"/>
                    <a:pt x="145" y="905"/>
                  </a:cubicBezTo>
                  <a:cubicBezTo>
                    <a:pt x="138" y="904"/>
                    <a:pt x="137" y="903"/>
                    <a:pt x="115" y="917"/>
                  </a:cubicBezTo>
                  <a:cubicBezTo>
                    <a:pt x="120" y="911"/>
                    <a:pt x="126" y="905"/>
                    <a:pt x="131" y="899"/>
                  </a:cubicBezTo>
                  <a:cubicBezTo>
                    <a:pt x="155" y="872"/>
                    <a:pt x="165" y="860"/>
                    <a:pt x="158" y="846"/>
                  </a:cubicBezTo>
                  <a:cubicBezTo>
                    <a:pt x="155" y="842"/>
                    <a:pt x="151" y="839"/>
                    <a:pt x="147" y="838"/>
                  </a:cubicBezTo>
                  <a:cubicBezTo>
                    <a:pt x="140" y="836"/>
                    <a:pt x="138" y="835"/>
                    <a:pt x="109" y="852"/>
                  </a:cubicBezTo>
                  <a:cubicBezTo>
                    <a:pt x="114" y="846"/>
                    <a:pt x="119" y="840"/>
                    <a:pt x="124" y="835"/>
                  </a:cubicBezTo>
                  <a:cubicBezTo>
                    <a:pt x="133" y="824"/>
                    <a:pt x="140" y="816"/>
                    <a:pt x="144" y="809"/>
                  </a:cubicBezTo>
                  <a:cubicBezTo>
                    <a:pt x="153" y="799"/>
                    <a:pt x="160" y="790"/>
                    <a:pt x="154" y="778"/>
                  </a:cubicBezTo>
                  <a:cubicBezTo>
                    <a:pt x="153" y="777"/>
                    <a:pt x="152" y="776"/>
                    <a:pt x="151" y="775"/>
                  </a:cubicBezTo>
                  <a:cubicBezTo>
                    <a:pt x="157" y="770"/>
                    <a:pt x="164" y="765"/>
                    <a:pt x="170" y="760"/>
                  </a:cubicBezTo>
                  <a:cubicBezTo>
                    <a:pt x="172" y="763"/>
                    <a:pt x="175" y="764"/>
                    <a:pt x="178" y="765"/>
                  </a:cubicBezTo>
                  <a:cubicBezTo>
                    <a:pt x="186" y="767"/>
                    <a:pt x="192" y="766"/>
                    <a:pt x="233" y="742"/>
                  </a:cubicBezTo>
                  <a:cubicBezTo>
                    <a:pt x="227" y="748"/>
                    <a:pt x="222" y="754"/>
                    <a:pt x="218" y="760"/>
                  </a:cubicBezTo>
                  <a:cubicBezTo>
                    <a:pt x="196" y="786"/>
                    <a:pt x="188" y="795"/>
                    <a:pt x="195" y="808"/>
                  </a:cubicBezTo>
                  <a:cubicBezTo>
                    <a:pt x="198" y="812"/>
                    <a:pt x="202" y="815"/>
                    <a:pt x="206" y="817"/>
                  </a:cubicBezTo>
                  <a:cubicBezTo>
                    <a:pt x="213" y="818"/>
                    <a:pt x="214" y="819"/>
                    <a:pt x="238" y="805"/>
                  </a:cubicBezTo>
                  <a:cubicBezTo>
                    <a:pt x="228" y="817"/>
                    <a:pt x="219" y="828"/>
                    <a:pt x="211" y="837"/>
                  </a:cubicBezTo>
                  <a:cubicBezTo>
                    <a:pt x="206" y="843"/>
                    <a:pt x="202" y="848"/>
                    <a:pt x="199" y="851"/>
                  </a:cubicBezTo>
                  <a:cubicBezTo>
                    <a:pt x="194" y="858"/>
                    <a:pt x="187" y="866"/>
                    <a:pt x="193" y="877"/>
                  </a:cubicBezTo>
                  <a:cubicBezTo>
                    <a:pt x="195" y="881"/>
                    <a:pt x="199" y="884"/>
                    <a:pt x="204" y="885"/>
                  </a:cubicBezTo>
                  <a:cubicBezTo>
                    <a:pt x="212" y="888"/>
                    <a:pt x="212" y="888"/>
                    <a:pt x="247" y="867"/>
                  </a:cubicBezTo>
                  <a:cubicBezTo>
                    <a:pt x="252" y="864"/>
                    <a:pt x="258" y="860"/>
                    <a:pt x="265" y="856"/>
                  </a:cubicBezTo>
                  <a:cubicBezTo>
                    <a:pt x="259" y="862"/>
                    <a:pt x="254" y="867"/>
                    <a:pt x="249" y="872"/>
                  </a:cubicBezTo>
                  <a:cubicBezTo>
                    <a:pt x="235" y="885"/>
                    <a:pt x="222" y="897"/>
                    <a:pt x="213" y="907"/>
                  </a:cubicBezTo>
                  <a:cubicBezTo>
                    <a:pt x="196" y="924"/>
                    <a:pt x="188" y="931"/>
                    <a:pt x="195" y="944"/>
                  </a:cubicBezTo>
                  <a:cubicBezTo>
                    <a:pt x="198" y="948"/>
                    <a:pt x="202" y="952"/>
                    <a:pt x="207" y="953"/>
                  </a:cubicBezTo>
                  <a:cubicBezTo>
                    <a:pt x="216" y="956"/>
                    <a:pt x="229" y="953"/>
                    <a:pt x="339" y="891"/>
                  </a:cubicBezTo>
                  <a:cubicBezTo>
                    <a:pt x="324" y="902"/>
                    <a:pt x="308" y="912"/>
                    <a:pt x="294" y="921"/>
                  </a:cubicBezTo>
                  <a:cubicBezTo>
                    <a:pt x="261" y="944"/>
                    <a:pt x="237" y="960"/>
                    <a:pt x="220" y="972"/>
                  </a:cubicBezTo>
                  <a:cubicBezTo>
                    <a:pt x="211" y="979"/>
                    <a:pt x="204" y="984"/>
                    <a:pt x="199" y="987"/>
                  </a:cubicBezTo>
                  <a:cubicBezTo>
                    <a:pt x="192" y="993"/>
                    <a:pt x="179" y="1002"/>
                    <a:pt x="187" y="1017"/>
                  </a:cubicBezTo>
                  <a:cubicBezTo>
                    <a:pt x="190" y="1021"/>
                    <a:pt x="194" y="1024"/>
                    <a:pt x="199" y="1025"/>
                  </a:cubicBezTo>
                  <a:cubicBezTo>
                    <a:pt x="209" y="1028"/>
                    <a:pt x="209" y="1028"/>
                    <a:pt x="335" y="953"/>
                  </a:cubicBezTo>
                  <a:cubicBezTo>
                    <a:pt x="344" y="948"/>
                    <a:pt x="354" y="942"/>
                    <a:pt x="365" y="936"/>
                  </a:cubicBezTo>
                  <a:cubicBezTo>
                    <a:pt x="342" y="952"/>
                    <a:pt x="321" y="967"/>
                    <a:pt x="303" y="981"/>
                  </a:cubicBezTo>
                  <a:cubicBezTo>
                    <a:pt x="282" y="996"/>
                    <a:pt x="267" y="1008"/>
                    <a:pt x="257" y="1017"/>
                  </a:cubicBezTo>
                  <a:cubicBezTo>
                    <a:pt x="246" y="1027"/>
                    <a:pt x="230" y="1041"/>
                    <a:pt x="239" y="1057"/>
                  </a:cubicBezTo>
                  <a:cubicBezTo>
                    <a:pt x="241" y="1061"/>
                    <a:pt x="245" y="1064"/>
                    <a:pt x="250" y="1065"/>
                  </a:cubicBezTo>
                  <a:cubicBezTo>
                    <a:pt x="261" y="1068"/>
                    <a:pt x="261" y="1069"/>
                    <a:pt x="404" y="984"/>
                  </a:cubicBezTo>
                  <a:cubicBezTo>
                    <a:pt x="423" y="973"/>
                    <a:pt x="444" y="961"/>
                    <a:pt x="464" y="950"/>
                  </a:cubicBezTo>
                  <a:cubicBezTo>
                    <a:pt x="451" y="961"/>
                    <a:pt x="439" y="971"/>
                    <a:pt x="428" y="979"/>
                  </a:cubicBezTo>
                  <a:cubicBezTo>
                    <a:pt x="411" y="994"/>
                    <a:pt x="395" y="1008"/>
                    <a:pt x="383" y="1017"/>
                  </a:cubicBezTo>
                  <a:cubicBezTo>
                    <a:pt x="377" y="1022"/>
                    <a:pt x="373" y="1027"/>
                    <a:pt x="369" y="1029"/>
                  </a:cubicBezTo>
                  <a:cubicBezTo>
                    <a:pt x="364" y="1034"/>
                    <a:pt x="354" y="1043"/>
                    <a:pt x="361" y="1056"/>
                  </a:cubicBezTo>
                  <a:cubicBezTo>
                    <a:pt x="363" y="1060"/>
                    <a:pt x="368" y="1064"/>
                    <a:pt x="372" y="1065"/>
                  </a:cubicBezTo>
                  <a:cubicBezTo>
                    <a:pt x="381" y="1067"/>
                    <a:pt x="381" y="1067"/>
                    <a:pt x="453" y="1025"/>
                  </a:cubicBezTo>
                  <a:cubicBezTo>
                    <a:pt x="472" y="1014"/>
                    <a:pt x="497" y="999"/>
                    <a:pt x="520" y="986"/>
                  </a:cubicBezTo>
                  <a:cubicBezTo>
                    <a:pt x="513" y="995"/>
                    <a:pt x="507" y="1003"/>
                    <a:pt x="502" y="1011"/>
                  </a:cubicBezTo>
                  <a:cubicBezTo>
                    <a:pt x="496" y="1019"/>
                    <a:pt x="492" y="1025"/>
                    <a:pt x="490" y="1029"/>
                  </a:cubicBezTo>
                  <a:cubicBezTo>
                    <a:pt x="484" y="1037"/>
                    <a:pt x="479" y="1045"/>
                    <a:pt x="484" y="1055"/>
                  </a:cubicBezTo>
                  <a:cubicBezTo>
                    <a:pt x="487" y="1059"/>
                    <a:pt x="491" y="1063"/>
                    <a:pt x="496" y="1064"/>
                  </a:cubicBezTo>
                  <a:cubicBezTo>
                    <a:pt x="501" y="1065"/>
                    <a:pt x="504" y="1066"/>
                    <a:pt x="516" y="1059"/>
                  </a:cubicBezTo>
                  <a:cubicBezTo>
                    <a:pt x="523" y="1055"/>
                    <a:pt x="532" y="1050"/>
                    <a:pt x="546" y="1041"/>
                  </a:cubicBezTo>
                  <a:cubicBezTo>
                    <a:pt x="560" y="1033"/>
                    <a:pt x="582" y="1019"/>
                    <a:pt x="590" y="1016"/>
                  </a:cubicBezTo>
                  <a:cubicBezTo>
                    <a:pt x="592" y="1016"/>
                    <a:pt x="594" y="1015"/>
                    <a:pt x="596" y="1014"/>
                  </a:cubicBezTo>
                  <a:cubicBezTo>
                    <a:pt x="605" y="1009"/>
                    <a:pt x="608" y="998"/>
                    <a:pt x="603" y="989"/>
                  </a:cubicBezTo>
                  <a:cubicBezTo>
                    <a:pt x="601" y="985"/>
                    <a:pt x="597" y="982"/>
                    <a:pt x="592" y="980"/>
                  </a:cubicBezTo>
                  <a:cubicBezTo>
                    <a:pt x="585" y="979"/>
                    <a:pt x="581" y="979"/>
                    <a:pt x="561" y="991"/>
                  </a:cubicBezTo>
                  <a:cubicBezTo>
                    <a:pt x="562" y="989"/>
                    <a:pt x="564" y="986"/>
                    <a:pt x="565" y="985"/>
                  </a:cubicBezTo>
                  <a:cubicBezTo>
                    <a:pt x="572" y="974"/>
                    <a:pt x="579" y="965"/>
                    <a:pt x="584" y="958"/>
                  </a:cubicBezTo>
                  <a:cubicBezTo>
                    <a:pt x="594" y="944"/>
                    <a:pt x="598" y="938"/>
                    <a:pt x="593" y="928"/>
                  </a:cubicBezTo>
                  <a:cubicBezTo>
                    <a:pt x="590" y="923"/>
                    <a:pt x="586" y="920"/>
                    <a:pt x="581" y="919"/>
                  </a:cubicBezTo>
                  <a:cubicBezTo>
                    <a:pt x="575" y="917"/>
                    <a:pt x="571" y="916"/>
                    <a:pt x="537" y="935"/>
                  </a:cubicBezTo>
                  <a:cubicBezTo>
                    <a:pt x="541" y="931"/>
                    <a:pt x="545" y="928"/>
                    <a:pt x="548" y="925"/>
                  </a:cubicBezTo>
                  <a:cubicBezTo>
                    <a:pt x="564" y="911"/>
                    <a:pt x="576" y="901"/>
                    <a:pt x="584" y="893"/>
                  </a:cubicBezTo>
                  <a:cubicBezTo>
                    <a:pt x="596" y="881"/>
                    <a:pt x="608" y="870"/>
                    <a:pt x="600" y="856"/>
                  </a:cubicBezTo>
                  <a:cubicBezTo>
                    <a:pt x="597" y="852"/>
                    <a:pt x="593" y="849"/>
                    <a:pt x="588" y="847"/>
                  </a:cubicBezTo>
                  <a:cubicBezTo>
                    <a:pt x="579" y="845"/>
                    <a:pt x="575" y="844"/>
                    <a:pt x="478" y="900"/>
                  </a:cubicBezTo>
                  <a:cubicBezTo>
                    <a:pt x="507" y="880"/>
                    <a:pt x="533" y="861"/>
                    <a:pt x="554" y="845"/>
                  </a:cubicBezTo>
                  <a:cubicBezTo>
                    <a:pt x="568" y="835"/>
                    <a:pt x="578" y="827"/>
                    <a:pt x="585" y="821"/>
                  </a:cubicBezTo>
                  <a:cubicBezTo>
                    <a:pt x="594" y="814"/>
                    <a:pt x="608" y="803"/>
                    <a:pt x="600" y="788"/>
                  </a:cubicBezTo>
                  <a:cubicBezTo>
                    <a:pt x="597" y="784"/>
                    <a:pt x="593" y="780"/>
                    <a:pt x="588" y="779"/>
                  </a:cubicBezTo>
                  <a:cubicBezTo>
                    <a:pt x="584" y="778"/>
                    <a:pt x="579" y="778"/>
                    <a:pt x="569" y="781"/>
                  </a:cubicBezTo>
                  <a:cubicBezTo>
                    <a:pt x="582" y="773"/>
                    <a:pt x="595" y="764"/>
                    <a:pt x="607" y="756"/>
                  </a:cubicBezTo>
                  <a:cubicBezTo>
                    <a:pt x="610" y="760"/>
                    <a:pt x="614" y="763"/>
                    <a:pt x="618" y="765"/>
                  </a:cubicBezTo>
                  <a:cubicBezTo>
                    <a:pt x="627" y="767"/>
                    <a:pt x="629" y="767"/>
                    <a:pt x="686" y="735"/>
                  </a:cubicBezTo>
                  <a:cubicBezTo>
                    <a:pt x="675" y="747"/>
                    <a:pt x="665" y="758"/>
                    <a:pt x="657" y="767"/>
                  </a:cubicBezTo>
                  <a:cubicBezTo>
                    <a:pt x="639" y="788"/>
                    <a:pt x="633" y="796"/>
                    <a:pt x="639" y="808"/>
                  </a:cubicBezTo>
                  <a:cubicBezTo>
                    <a:pt x="642" y="812"/>
                    <a:pt x="646" y="815"/>
                    <a:pt x="650" y="816"/>
                  </a:cubicBezTo>
                  <a:cubicBezTo>
                    <a:pt x="656" y="818"/>
                    <a:pt x="659" y="819"/>
                    <a:pt x="677" y="809"/>
                  </a:cubicBezTo>
                  <a:cubicBezTo>
                    <a:pt x="670" y="817"/>
                    <a:pt x="662" y="824"/>
                    <a:pt x="656" y="831"/>
                  </a:cubicBezTo>
                  <a:cubicBezTo>
                    <a:pt x="629" y="860"/>
                    <a:pt x="622" y="868"/>
                    <a:pt x="629" y="881"/>
                  </a:cubicBezTo>
                  <a:cubicBezTo>
                    <a:pt x="631" y="886"/>
                    <a:pt x="636" y="889"/>
                    <a:pt x="640" y="890"/>
                  </a:cubicBezTo>
                  <a:cubicBezTo>
                    <a:pt x="647" y="892"/>
                    <a:pt x="650" y="893"/>
                    <a:pt x="681" y="875"/>
                  </a:cubicBezTo>
                  <a:cubicBezTo>
                    <a:pt x="671" y="886"/>
                    <a:pt x="662" y="896"/>
                    <a:pt x="654" y="905"/>
                  </a:cubicBezTo>
                  <a:cubicBezTo>
                    <a:pt x="633" y="928"/>
                    <a:pt x="626" y="936"/>
                    <a:pt x="633" y="949"/>
                  </a:cubicBezTo>
                  <a:cubicBezTo>
                    <a:pt x="635" y="953"/>
                    <a:pt x="639" y="956"/>
                    <a:pt x="644" y="958"/>
                  </a:cubicBezTo>
                  <a:cubicBezTo>
                    <a:pt x="651" y="960"/>
                    <a:pt x="652" y="960"/>
                    <a:pt x="683" y="943"/>
                  </a:cubicBezTo>
                  <a:cubicBezTo>
                    <a:pt x="678" y="948"/>
                    <a:pt x="673" y="954"/>
                    <a:pt x="668" y="959"/>
                  </a:cubicBezTo>
                  <a:cubicBezTo>
                    <a:pt x="639" y="992"/>
                    <a:pt x="631" y="1002"/>
                    <a:pt x="638" y="1016"/>
                  </a:cubicBezTo>
                  <a:cubicBezTo>
                    <a:pt x="640" y="1020"/>
                    <a:pt x="645" y="1023"/>
                    <a:pt x="649" y="1024"/>
                  </a:cubicBezTo>
                  <a:cubicBezTo>
                    <a:pt x="658" y="1027"/>
                    <a:pt x="659" y="1027"/>
                    <a:pt x="715" y="994"/>
                  </a:cubicBezTo>
                  <a:cubicBezTo>
                    <a:pt x="685" y="1041"/>
                    <a:pt x="683" y="1045"/>
                    <a:pt x="689" y="1056"/>
                  </a:cubicBezTo>
                  <a:cubicBezTo>
                    <a:pt x="691" y="1060"/>
                    <a:pt x="695" y="1064"/>
                    <a:pt x="700" y="1065"/>
                  </a:cubicBezTo>
                  <a:cubicBezTo>
                    <a:pt x="706" y="1066"/>
                    <a:pt x="709" y="1066"/>
                    <a:pt x="718" y="1061"/>
                  </a:cubicBezTo>
                  <a:cubicBezTo>
                    <a:pt x="723" y="1058"/>
                    <a:pt x="729" y="1054"/>
                    <a:pt x="739" y="1049"/>
                  </a:cubicBezTo>
                  <a:cubicBezTo>
                    <a:pt x="749" y="1042"/>
                    <a:pt x="768" y="1031"/>
                    <a:pt x="775" y="1028"/>
                  </a:cubicBezTo>
                  <a:cubicBezTo>
                    <a:pt x="777" y="1027"/>
                    <a:pt x="779" y="1027"/>
                    <a:pt x="781" y="1025"/>
                  </a:cubicBezTo>
                  <a:cubicBezTo>
                    <a:pt x="790" y="1021"/>
                    <a:pt x="793" y="1010"/>
                    <a:pt x="788" y="1001"/>
                  </a:cubicBezTo>
                  <a:cubicBezTo>
                    <a:pt x="786" y="997"/>
                    <a:pt x="782" y="993"/>
                    <a:pt x="777" y="992"/>
                  </a:cubicBezTo>
                  <a:close/>
                  <a:moveTo>
                    <a:pt x="502" y="443"/>
                  </a:moveTo>
                  <a:cubicBezTo>
                    <a:pt x="503" y="443"/>
                    <a:pt x="505" y="443"/>
                    <a:pt x="506" y="443"/>
                  </a:cubicBezTo>
                  <a:cubicBezTo>
                    <a:pt x="505" y="443"/>
                    <a:pt x="503" y="443"/>
                    <a:pt x="502" y="443"/>
                  </a:cubicBezTo>
                  <a:close/>
                  <a:moveTo>
                    <a:pt x="101" y="516"/>
                  </a:moveTo>
                  <a:cubicBezTo>
                    <a:pt x="103" y="515"/>
                    <a:pt x="105" y="515"/>
                    <a:pt x="107" y="515"/>
                  </a:cubicBezTo>
                  <a:cubicBezTo>
                    <a:pt x="105" y="515"/>
                    <a:pt x="103" y="515"/>
                    <a:pt x="101" y="516"/>
                  </a:cubicBezTo>
                  <a:close/>
                  <a:moveTo>
                    <a:pt x="134" y="1001"/>
                  </a:moveTo>
                  <a:cubicBezTo>
                    <a:pt x="135" y="1002"/>
                    <a:pt x="136" y="1002"/>
                    <a:pt x="137" y="1003"/>
                  </a:cubicBezTo>
                  <a:cubicBezTo>
                    <a:pt x="136" y="1002"/>
                    <a:pt x="135" y="1002"/>
                    <a:pt x="134" y="1001"/>
                  </a:cubicBezTo>
                  <a:close/>
                  <a:moveTo>
                    <a:pt x="730" y="614"/>
                  </a:moveTo>
                  <a:cubicBezTo>
                    <a:pt x="729" y="613"/>
                    <a:pt x="728" y="612"/>
                    <a:pt x="727" y="611"/>
                  </a:cubicBezTo>
                  <a:cubicBezTo>
                    <a:pt x="728" y="612"/>
                    <a:pt x="729" y="613"/>
                    <a:pt x="730" y="614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B6FA734-B981-4996-B101-5F1C14747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08137"/>
              <a:ext cx="1592263" cy="2179638"/>
            </a:xfrm>
            <a:custGeom>
              <a:avLst/>
              <a:gdLst>
                <a:gd name="T0" fmla="*/ 316 w 794"/>
                <a:gd name="T1" fmla="*/ 422 h 1086"/>
                <a:gd name="T2" fmla="*/ 579 w 794"/>
                <a:gd name="T3" fmla="*/ 106 h 1086"/>
                <a:gd name="T4" fmla="*/ 545 w 794"/>
                <a:gd name="T5" fmla="*/ 111 h 1086"/>
                <a:gd name="T6" fmla="*/ 325 w 794"/>
                <a:gd name="T7" fmla="*/ 401 h 1086"/>
                <a:gd name="T8" fmla="*/ 448 w 794"/>
                <a:gd name="T9" fmla="*/ 735 h 1086"/>
                <a:gd name="T10" fmla="*/ 399 w 794"/>
                <a:gd name="T11" fmla="*/ 499 h 1086"/>
                <a:gd name="T12" fmla="*/ 406 w 794"/>
                <a:gd name="T13" fmla="*/ 591 h 1086"/>
                <a:gd name="T14" fmla="*/ 365 w 794"/>
                <a:gd name="T15" fmla="*/ 728 h 1086"/>
                <a:gd name="T16" fmla="*/ 375 w 794"/>
                <a:gd name="T17" fmla="*/ 533 h 1086"/>
                <a:gd name="T18" fmla="*/ 343 w 794"/>
                <a:gd name="T19" fmla="*/ 730 h 1086"/>
                <a:gd name="T20" fmla="*/ 444 w 794"/>
                <a:gd name="T21" fmla="*/ 747 h 1086"/>
                <a:gd name="T22" fmla="*/ 382 w 794"/>
                <a:gd name="T23" fmla="*/ 458 h 1086"/>
                <a:gd name="T24" fmla="*/ 367 w 794"/>
                <a:gd name="T25" fmla="*/ 471 h 1086"/>
                <a:gd name="T26" fmla="*/ 378 w 794"/>
                <a:gd name="T27" fmla="*/ 496 h 1086"/>
                <a:gd name="T28" fmla="*/ 397 w 794"/>
                <a:gd name="T29" fmla="*/ 488 h 1086"/>
                <a:gd name="T30" fmla="*/ 403 w 794"/>
                <a:gd name="T31" fmla="*/ 481 h 1086"/>
                <a:gd name="T32" fmla="*/ 430 w 794"/>
                <a:gd name="T33" fmla="*/ 472 h 1086"/>
                <a:gd name="T34" fmla="*/ 794 w 794"/>
                <a:gd name="T35" fmla="*/ 1071 h 1086"/>
                <a:gd name="T36" fmla="*/ 794 w 794"/>
                <a:gd name="T37" fmla="*/ 934 h 1086"/>
                <a:gd name="T38" fmla="*/ 748 w 794"/>
                <a:gd name="T39" fmla="*/ 1056 h 1086"/>
                <a:gd name="T40" fmla="*/ 653 w 794"/>
                <a:gd name="T41" fmla="*/ 1043 h 1086"/>
                <a:gd name="T42" fmla="*/ 653 w 794"/>
                <a:gd name="T43" fmla="*/ 771 h 1086"/>
                <a:gd name="T44" fmla="*/ 626 w 794"/>
                <a:gd name="T45" fmla="*/ 754 h 1086"/>
                <a:gd name="T46" fmla="*/ 595 w 794"/>
                <a:gd name="T47" fmla="*/ 754 h 1086"/>
                <a:gd name="T48" fmla="*/ 579 w 794"/>
                <a:gd name="T49" fmla="*/ 824 h 1086"/>
                <a:gd name="T50" fmla="*/ 578 w 794"/>
                <a:gd name="T51" fmla="*/ 1056 h 1086"/>
                <a:gd name="T52" fmla="*/ 211 w 794"/>
                <a:gd name="T53" fmla="*/ 1035 h 1086"/>
                <a:gd name="T54" fmla="*/ 211 w 794"/>
                <a:gd name="T55" fmla="*/ 791 h 1086"/>
                <a:gd name="T56" fmla="*/ 210 w 794"/>
                <a:gd name="T57" fmla="*/ 770 h 1086"/>
                <a:gd name="T58" fmla="*/ 157 w 794"/>
                <a:gd name="T59" fmla="*/ 756 h 1086"/>
                <a:gd name="T60" fmla="*/ 141 w 794"/>
                <a:gd name="T61" fmla="*/ 954 h 1086"/>
                <a:gd name="T62" fmla="*/ 89 w 794"/>
                <a:gd name="T63" fmla="*/ 1059 h 1086"/>
                <a:gd name="T64" fmla="*/ 28 w 794"/>
                <a:gd name="T65" fmla="*/ 961 h 1086"/>
                <a:gd name="T66" fmla="*/ 262 w 794"/>
                <a:gd name="T67" fmla="*/ 485 h 1086"/>
                <a:gd name="T68" fmla="*/ 306 w 794"/>
                <a:gd name="T69" fmla="*/ 671 h 1086"/>
                <a:gd name="T70" fmla="*/ 507 w 794"/>
                <a:gd name="T71" fmla="*/ 508 h 1086"/>
                <a:gd name="T72" fmla="*/ 563 w 794"/>
                <a:gd name="T73" fmla="*/ 489 h 1086"/>
                <a:gd name="T74" fmla="*/ 777 w 794"/>
                <a:gd name="T75" fmla="*/ 746 h 1086"/>
                <a:gd name="T76" fmla="*/ 518 w 794"/>
                <a:gd name="T77" fmla="*/ 462 h 1086"/>
                <a:gd name="T78" fmla="*/ 492 w 794"/>
                <a:gd name="T79" fmla="*/ 470 h 1086"/>
                <a:gd name="T80" fmla="*/ 445 w 794"/>
                <a:gd name="T81" fmla="*/ 763 h 1086"/>
                <a:gd name="T82" fmla="*/ 313 w 794"/>
                <a:gd name="T83" fmla="*/ 506 h 1086"/>
                <a:gd name="T84" fmla="*/ 312 w 794"/>
                <a:gd name="T85" fmla="*/ 469 h 1086"/>
                <a:gd name="T86" fmla="*/ 177 w 794"/>
                <a:gd name="T87" fmla="*/ 488 h 1086"/>
                <a:gd name="T88" fmla="*/ 2 w 794"/>
                <a:gd name="T89" fmla="*/ 1024 h 1086"/>
                <a:gd name="T90" fmla="*/ 19 w 794"/>
                <a:gd name="T91" fmla="*/ 1085 h 1086"/>
                <a:gd name="T92" fmla="*/ 145 w 794"/>
                <a:gd name="T93" fmla="*/ 1086 h 1086"/>
                <a:gd name="T94" fmla="*/ 168 w 794"/>
                <a:gd name="T95" fmla="*/ 1069 h 1086"/>
                <a:gd name="T96" fmla="*/ 169 w 794"/>
                <a:gd name="T97" fmla="*/ 818 h 1086"/>
                <a:gd name="T98" fmla="*/ 182 w 794"/>
                <a:gd name="T99" fmla="*/ 787 h 1086"/>
                <a:gd name="T100" fmla="*/ 182 w 794"/>
                <a:gd name="T101" fmla="*/ 1063 h 1086"/>
                <a:gd name="T102" fmla="*/ 200 w 794"/>
                <a:gd name="T103" fmla="*/ 1086 h 1086"/>
                <a:gd name="T104" fmla="*/ 474 w 794"/>
                <a:gd name="T105" fmla="*/ 1086 h 1086"/>
                <a:gd name="T106" fmla="*/ 594 w 794"/>
                <a:gd name="T107" fmla="*/ 1086 h 1086"/>
                <a:gd name="T108" fmla="*/ 610 w 794"/>
                <a:gd name="T109" fmla="*/ 1038 h 1086"/>
                <a:gd name="T110" fmla="*/ 610 w 794"/>
                <a:gd name="T111" fmla="*/ 785 h 1086"/>
                <a:gd name="T112" fmla="*/ 622 w 794"/>
                <a:gd name="T113" fmla="*/ 869 h 1086"/>
                <a:gd name="T114" fmla="*/ 622 w 794"/>
                <a:gd name="T115" fmla="*/ 1070 h 1086"/>
                <a:gd name="T116" fmla="*/ 642 w 794"/>
                <a:gd name="T117" fmla="*/ 1086 h 1086"/>
                <a:gd name="T118" fmla="*/ 773 w 794"/>
                <a:gd name="T119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4" h="1086">
                  <a:moveTo>
                    <a:pt x="602" y="262"/>
                  </a:moveTo>
                  <a:cubicBezTo>
                    <a:pt x="602" y="262"/>
                    <a:pt x="601" y="280"/>
                    <a:pt x="588" y="310"/>
                  </a:cubicBezTo>
                  <a:cubicBezTo>
                    <a:pt x="576" y="339"/>
                    <a:pt x="550" y="381"/>
                    <a:pt x="501" y="409"/>
                  </a:cubicBezTo>
                  <a:cubicBezTo>
                    <a:pt x="453" y="438"/>
                    <a:pt x="382" y="449"/>
                    <a:pt x="316" y="422"/>
                  </a:cubicBezTo>
                  <a:cubicBezTo>
                    <a:pt x="250" y="396"/>
                    <a:pt x="194" y="330"/>
                    <a:pt x="184" y="253"/>
                  </a:cubicBezTo>
                  <a:cubicBezTo>
                    <a:pt x="173" y="176"/>
                    <a:pt x="208" y="96"/>
                    <a:pt x="268" y="52"/>
                  </a:cubicBezTo>
                  <a:cubicBezTo>
                    <a:pt x="327" y="7"/>
                    <a:pt x="404" y="0"/>
                    <a:pt x="461" y="18"/>
                  </a:cubicBezTo>
                  <a:cubicBezTo>
                    <a:pt x="520" y="35"/>
                    <a:pt x="558" y="75"/>
                    <a:pt x="579" y="106"/>
                  </a:cubicBezTo>
                  <a:cubicBezTo>
                    <a:pt x="599" y="138"/>
                    <a:pt x="604" y="162"/>
                    <a:pt x="604" y="168"/>
                  </a:cubicBezTo>
                  <a:cubicBezTo>
                    <a:pt x="607" y="190"/>
                    <a:pt x="602" y="217"/>
                    <a:pt x="597" y="224"/>
                  </a:cubicBezTo>
                  <a:cubicBezTo>
                    <a:pt x="590" y="231"/>
                    <a:pt x="590" y="220"/>
                    <a:pt x="578" y="175"/>
                  </a:cubicBezTo>
                  <a:cubicBezTo>
                    <a:pt x="575" y="164"/>
                    <a:pt x="567" y="139"/>
                    <a:pt x="545" y="111"/>
                  </a:cubicBezTo>
                  <a:cubicBezTo>
                    <a:pt x="524" y="83"/>
                    <a:pt x="486" y="52"/>
                    <a:pt x="434" y="42"/>
                  </a:cubicBezTo>
                  <a:cubicBezTo>
                    <a:pt x="384" y="32"/>
                    <a:pt x="320" y="44"/>
                    <a:pt x="273" y="85"/>
                  </a:cubicBezTo>
                  <a:cubicBezTo>
                    <a:pt x="226" y="126"/>
                    <a:pt x="201" y="194"/>
                    <a:pt x="212" y="258"/>
                  </a:cubicBezTo>
                  <a:cubicBezTo>
                    <a:pt x="222" y="323"/>
                    <a:pt x="269" y="378"/>
                    <a:pt x="325" y="401"/>
                  </a:cubicBezTo>
                  <a:cubicBezTo>
                    <a:pt x="381" y="424"/>
                    <a:pt x="443" y="417"/>
                    <a:pt x="486" y="395"/>
                  </a:cubicBezTo>
                  <a:cubicBezTo>
                    <a:pt x="577" y="346"/>
                    <a:pt x="586" y="264"/>
                    <a:pt x="589" y="260"/>
                  </a:cubicBezTo>
                  <a:cubicBezTo>
                    <a:pt x="600" y="229"/>
                    <a:pt x="608" y="201"/>
                    <a:pt x="602" y="262"/>
                  </a:cubicBezTo>
                  <a:close/>
                  <a:moveTo>
                    <a:pt x="448" y="735"/>
                  </a:moveTo>
                  <a:cubicBezTo>
                    <a:pt x="442" y="668"/>
                    <a:pt x="434" y="600"/>
                    <a:pt x="425" y="533"/>
                  </a:cubicBezTo>
                  <a:cubicBezTo>
                    <a:pt x="424" y="524"/>
                    <a:pt x="423" y="515"/>
                    <a:pt x="421" y="507"/>
                  </a:cubicBezTo>
                  <a:cubicBezTo>
                    <a:pt x="417" y="501"/>
                    <a:pt x="415" y="499"/>
                    <a:pt x="410" y="497"/>
                  </a:cubicBezTo>
                  <a:cubicBezTo>
                    <a:pt x="406" y="497"/>
                    <a:pt x="403" y="498"/>
                    <a:pt x="399" y="499"/>
                  </a:cubicBezTo>
                  <a:cubicBezTo>
                    <a:pt x="392" y="502"/>
                    <a:pt x="398" y="508"/>
                    <a:pt x="403" y="511"/>
                  </a:cubicBezTo>
                  <a:cubicBezTo>
                    <a:pt x="402" y="514"/>
                    <a:pt x="400" y="518"/>
                    <a:pt x="400" y="521"/>
                  </a:cubicBezTo>
                  <a:cubicBezTo>
                    <a:pt x="400" y="526"/>
                    <a:pt x="400" y="530"/>
                    <a:pt x="400" y="534"/>
                  </a:cubicBezTo>
                  <a:cubicBezTo>
                    <a:pt x="402" y="553"/>
                    <a:pt x="404" y="572"/>
                    <a:pt x="406" y="591"/>
                  </a:cubicBezTo>
                  <a:cubicBezTo>
                    <a:pt x="411" y="630"/>
                    <a:pt x="416" y="670"/>
                    <a:pt x="421" y="710"/>
                  </a:cubicBezTo>
                  <a:cubicBezTo>
                    <a:pt x="422" y="717"/>
                    <a:pt x="423" y="725"/>
                    <a:pt x="424" y="732"/>
                  </a:cubicBezTo>
                  <a:cubicBezTo>
                    <a:pt x="397" y="753"/>
                    <a:pt x="397" y="753"/>
                    <a:pt x="397" y="753"/>
                  </a:cubicBezTo>
                  <a:cubicBezTo>
                    <a:pt x="387" y="745"/>
                    <a:pt x="376" y="736"/>
                    <a:pt x="365" y="728"/>
                  </a:cubicBezTo>
                  <a:cubicBezTo>
                    <a:pt x="372" y="664"/>
                    <a:pt x="379" y="600"/>
                    <a:pt x="385" y="536"/>
                  </a:cubicBezTo>
                  <a:cubicBezTo>
                    <a:pt x="385" y="536"/>
                    <a:pt x="385" y="536"/>
                    <a:pt x="385" y="535"/>
                  </a:cubicBezTo>
                  <a:cubicBezTo>
                    <a:pt x="386" y="534"/>
                    <a:pt x="388" y="518"/>
                    <a:pt x="384" y="520"/>
                  </a:cubicBezTo>
                  <a:cubicBezTo>
                    <a:pt x="380" y="522"/>
                    <a:pt x="377" y="530"/>
                    <a:pt x="375" y="533"/>
                  </a:cubicBezTo>
                  <a:cubicBezTo>
                    <a:pt x="373" y="536"/>
                    <a:pt x="373" y="540"/>
                    <a:pt x="372" y="543"/>
                  </a:cubicBezTo>
                  <a:cubicBezTo>
                    <a:pt x="371" y="550"/>
                    <a:pt x="370" y="557"/>
                    <a:pt x="368" y="564"/>
                  </a:cubicBezTo>
                  <a:cubicBezTo>
                    <a:pt x="361" y="607"/>
                    <a:pt x="355" y="651"/>
                    <a:pt x="349" y="694"/>
                  </a:cubicBezTo>
                  <a:cubicBezTo>
                    <a:pt x="347" y="706"/>
                    <a:pt x="345" y="718"/>
                    <a:pt x="343" y="730"/>
                  </a:cubicBezTo>
                  <a:cubicBezTo>
                    <a:pt x="344" y="734"/>
                    <a:pt x="345" y="738"/>
                    <a:pt x="348" y="741"/>
                  </a:cubicBezTo>
                  <a:cubicBezTo>
                    <a:pt x="362" y="753"/>
                    <a:pt x="376" y="764"/>
                    <a:pt x="390" y="776"/>
                  </a:cubicBezTo>
                  <a:cubicBezTo>
                    <a:pt x="395" y="778"/>
                    <a:pt x="400" y="778"/>
                    <a:pt x="405" y="776"/>
                  </a:cubicBezTo>
                  <a:cubicBezTo>
                    <a:pt x="418" y="766"/>
                    <a:pt x="431" y="757"/>
                    <a:pt x="444" y="747"/>
                  </a:cubicBezTo>
                  <a:cubicBezTo>
                    <a:pt x="447" y="743"/>
                    <a:pt x="448" y="741"/>
                    <a:pt x="448" y="735"/>
                  </a:cubicBezTo>
                  <a:moveTo>
                    <a:pt x="418" y="455"/>
                  </a:moveTo>
                  <a:cubicBezTo>
                    <a:pt x="415" y="455"/>
                    <a:pt x="415" y="455"/>
                    <a:pt x="415" y="455"/>
                  </a:cubicBezTo>
                  <a:cubicBezTo>
                    <a:pt x="406" y="456"/>
                    <a:pt x="394" y="457"/>
                    <a:pt x="382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3" y="459"/>
                    <a:pt x="369" y="465"/>
                    <a:pt x="367" y="471"/>
                  </a:cubicBezTo>
                  <a:cubicBezTo>
                    <a:pt x="367" y="471"/>
                    <a:pt x="367" y="471"/>
                    <a:pt x="367" y="471"/>
                  </a:cubicBezTo>
                  <a:cubicBezTo>
                    <a:pt x="368" y="474"/>
                    <a:pt x="368" y="474"/>
                    <a:pt x="368" y="474"/>
                  </a:cubicBezTo>
                  <a:cubicBezTo>
                    <a:pt x="371" y="481"/>
                    <a:pt x="371" y="481"/>
                    <a:pt x="371" y="481"/>
                  </a:cubicBezTo>
                  <a:cubicBezTo>
                    <a:pt x="373" y="486"/>
                    <a:pt x="378" y="496"/>
                    <a:pt x="378" y="496"/>
                  </a:cubicBezTo>
                  <a:cubicBezTo>
                    <a:pt x="378" y="496"/>
                    <a:pt x="378" y="496"/>
                    <a:pt x="378" y="496"/>
                  </a:cubicBezTo>
                  <a:cubicBezTo>
                    <a:pt x="380" y="499"/>
                    <a:pt x="382" y="501"/>
                    <a:pt x="384" y="501"/>
                  </a:cubicBezTo>
                  <a:cubicBezTo>
                    <a:pt x="384" y="501"/>
                    <a:pt x="392" y="500"/>
                    <a:pt x="393" y="500"/>
                  </a:cubicBezTo>
                  <a:cubicBezTo>
                    <a:pt x="396" y="499"/>
                    <a:pt x="397" y="499"/>
                    <a:pt x="397" y="499"/>
                  </a:cubicBezTo>
                  <a:cubicBezTo>
                    <a:pt x="402" y="499"/>
                    <a:pt x="400" y="494"/>
                    <a:pt x="397" y="488"/>
                  </a:cubicBezTo>
                  <a:cubicBezTo>
                    <a:pt x="397" y="487"/>
                    <a:pt x="395" y="487"/>
                    <a:pt x="393" y="486"/>
                  </a:cubicBezTo>
                  <a:cubicBezTo>
                    <a:pt x="393" y="486"/>
                    <a:pt x="393" y="486"/>
                    <a:pt x="392" y="486"/>
                  </a:cubicBezTo>
                  <a:cubicBezTo>
                    <a:pt x="392" y="484"/>
                    <a:pt x="392" y="483"/>
                    <a:pt x="391" y="481"/>
                  </a:cubicBezTo>
                  <a:cubicBezTo>
                    <a:pt x="395" y="481"/>
                    <a:pt x="400" y="481"/>
                    <a:pt x="403" y="481"/>
                  </a:cubicBezTo>
                  <a:cubicBezTo>
                    <a:pt x="401" y="494"/>
                    <a:pt x="418" y="487"/>
                    <a:pt x="424" y="484"/>
                  </a:cubicBezTo>
                  <a:cubicBezTo>
                    <a:pt x="425" y="484"/>
                    <a:pt x="426" y="482"/>
                    <a:pt x="427" y="480"/>
                  </a:cubicBezTo>
                  <a:cubicBezTo>
                    <a:pt x="428" y="478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29" y="466"/>
                    <a:pt x="424" y="459"/>
                    <a:pt x="418" y="455"/>
                  </a:cubicBezTo>
                  <a:close/>
                  <a:moveTo>
                    <a:pt x="794" y="1071"/>
                  </a:moveTo>
                  <a:cubicBezTo>
                    <a:pt x="794" y="1070"/>
                    <a:pt x="794" y="1070"/>
                    <a:pt x="794" y="1070"/>
                  </a:cubicBezTo>
                  <a:cubicBezTo>
                    <a:pt x="794" y="1069"/>
                    <a:pt x="794" y="1069"/>
                    <a:pt x="794" y="1068"/>
                  </a:cubicBezTo>
                  <a:cubicBezTo>
                    <a:pt x="794" y="1055"/>
                    <a:pt x="794" y="1044"/>
                    <a:pt x="794" y="1033"/>
                  </a:cubicBezTo>
                  <a:cubicBezTo>
                    <a:pt x="794" y="988"/>
                    <a:pt x="794" y="955"/>
                    <a:pt x="794" y="934"/>
                  </a:cubicBezTo>
                  <a:cubicBezTo>
                    <a:pt x="791" y="597"/>
                    <a:pt x="775" y="793"/>
                    <a:pt x="767" y="934"/>
                  </a:cubicBezTo>
                  <a:cubicBezTo>
                    <a:pt x="766" y="943"/>
                    <a:pt x="766" y="966"/>
                    <a:pt x="765" y="1001"/>
                  </a:cubicBezTo>
                  <a:cubicBezTo>
                    <a:pt x="765" y="1017"/>
                    <a:pt x="765" y="1036"/>
                    <a:pt x="765" y="1057"/>
                  </a:cubicBezTo>
                  <a:cubicBezTo>
                    <a:pt x="759" y="1057"/>
                    <a:pt x="754" y="1057"/>
                    <a:pt x="748" y="1056"/>
                  </a:cubicBezTo>
                  <a:cubicBezTo>
                    <a:pt x="735" y="1056"/>
                    <a:pt x="721" y="1056"/>
                    <a:pt x="706" y="1056"/>
                  </a:cubicBezTo>
                  <a:cubicBezTo>
                    <a:pt x="691" y="1056"/>
                    <a:pt x="676" y="1056"/>
                    <a:pt x="660" y="1056"/>
                  </a:cubicBezTo>
                  <a:cubicBezTo>
                    <a:pt x="653" y="1056"/>
                    <a:pt x="653" y="1056"/>
                    <a:pt x="653" y="1056"/>
                  </a:cubicBezTo>
                  <a:cubicBezTo>
                    <a:pt x="653" y="1052"/>
                    <a:pt x="653" y="1048"/>
                    <a:pt x="653" y="1043"/>
                  </a:cubicBezTo>
                  <a:cubicBezTo>
                    <a:pt x="653" y="1009"/>
                    <a:pt x="653" y="972"/>
                    <a:pt x="653" y="932"/>
                  </a:cubicBezTo>
                  <a:cubicBezTo>
                    <a:pt x="653" y="893"/>
                    <a:pt x="653" y="852"/>
                    <a:pt x="653" y="808"/>
                  </a:cubicBezTo>
                  <a:cubicBezTo>
                    <a:pt x="653" y="775"/>
                    <a:pt x="653" y="775"/>
                    <a:pt x="653" y="775"/>
                  </a:cubicBezTo>
                  <a:cubicBezTo>
                    <a:pt x="653" y="771"/>
                    <a:pt x="653" y="771"/>
                    <a:pt x="653" y="771"/>
                  </a:cubicBezTo>
                  <a:cubicBezTo>
                    <a:pt x="653" y="770"/>
                    <a:pt x="653" y="770"/>
                    <a:pt x="653" y="770"/>
                  </a:cubicBezTo>
                  <a:cubicBezTo>
                    <a:pt x="651" y="763"/>
                    <a:pt x="643" y="756"/>
                    <a:pt x="637" y="754"/>
                  </a:cubicBezTo>
                  <a:cubicBezTo>
                    <a:pt x="635" y="754"/>
                    <a:pt x="635" y="754"/>
                    <a:pt x="635" y="754"/>
                  </a:cubicBezTo>
                  <a:cubicBezTo>
                    <a:pt x="626" y="754"/>
                    <a:pt x="626" y="754"/>
                    <a:pt x="626" y="754"/>
                  </a:cubicBezTo>
                  <a:cubicBezTo>
                    <a:pt x="609" y="754"/>
                    <a:pt x="609" y="754"/>
                    <a:pt x="609" y="754"/>
                  </a:cubicBezTo>
                  <a:cubicBezTo>
                    <a:pt x="601" y="754"/>
                    <a:pt x="601" y="754"/>
                    <a:pt x="601" y="754"/>
                  </a:cubicBezTo>
                  <a:cubicBezTo>
                    <a:pt x="596" y="754"/>
                    <a:pt x="596" y="754"/>
                    <a:pt x="596" y="754"/>
                  </a:cubicBezTo>
                  <a:cubicBezTo>
                    <a:pt x="595" y="754"/>
                    <a:pt x="595" y="754"/>
                    <a:pt x="595" y="754"/>
                  </a:cubicBezTo>
                  <a:cubicBezTo>
                    <a:pt x="588" y="757"/>
                    <a:pt x="583" y="763"/>
                    <a:pt x="579" y="770"/>
                  </a:cubicBezTo>
                  <a:cubicBezTo>
                    <a:pt x="579" y="772"/>
                    <a:pt x="579" y="772"/>
                    <a:pt x="579" y="772"/>
                  </a:cubicBezTo>
                  <a:cubicBezTo>
                    <a:pt x="579" y="789"/>
                    <a:pt x="579" y="789"/>
                    <a:pt x="579" y="789"/>
                  </a:cubicBezTo>
                  <a:cubicBezTo>
                    <a:pt x="579" y="824"/>
                    <a:pt x="579" y="824"/>
                    <a:pt x="579" y="824"/>
                  </a:cubicBezTo>
                  <a:cubicBezTo>
                    <a:pt x="579" y="872"/>
                    <a:pt x="579" y="921"/>
                    <a:pt x="579" y="971"/>
                  </a:cubicBezTo>
                  <a:cubicBezTo>
                    <a:pt x="579" y="996"/>
                    <a:pt x="579" y="1022"/>
                    <a:pt x="579" y="1048"/>
                  </a:cubicBezTo>
                  <a:cubicBezTo>
                    <a:pt x="579" y="1056"/>
                    <a:pt x="579" y="1056"/>
                    <a:pt x="579" y="1056"/>
                  </a:cubicBezTo>
                  <a:cubicBezTo>
                    <a:pt x="578" y="1056"/>
                    <a:pt x="578" y="1056"/>
                    <a:pt x="578" y="1056"/>
                  </a:cubicBezTo>
                  <a:cubicBezTo>
                    <a:pt x="538" y="1056"/>
                    <a:pt x="538" y="1056"/>
                    <a:pt x="538" y="1056"/>
                  </a:cubicBezTo>
                  <a:cubicBezTo>
                    <a:pt x="434" y="1057"/>
                    <a:pt x="324" y="1057"/>
                    <a:pt x="211" y="1057"/>
                  </a:cubicBezTo>
                  <a:cubicBezTo>
                    <a:pt x="211" y="1057"/>
                    <a:pt x="211" y="1057"/>
                    <a:pt x="211" y="1057"/>
                  </a:cubicBezTo>
                  <a:cubicBezTo>
                    <a:pt x="211" y="1035"/>
                    <a:pt x="211" y="1035"/>
                    <a:pt x="211" y="1035"/>
                  </a:cubicBezTo>
                  <a:cubicBezTo>
                    <a:pt x="211" y="991"/>
                    <a:pt x="211" y="991"/>
                    <a:pt x="211" y="991"/>
                  </a:cubicBezTo>
                  <a:cubicBezTo>
                    <a:pt x="211" y="962"/>
                    <a:pt x="211" y="932"/>
                    <a:pt x="211" y="903"/>
                  </a:cubicBezTo>
                  <a:cubicBezTo>
                    <a:pt x="211" y="814"/>
                    <a:pt x="211" y="814"/>
                    <a:pt x="211" y="814"/>
                  </a:cubicBezTo>
                  <a:cubicBezTo>
                    <a:pt x="211" y="791"/>
                    <a:pt x="211" y="791"/>
                    <a:pt x="211" y="791"/>
                  </a:cubicBezTo>
                  <a:cubicBezTo>
                    <a:pt x="211" y="780"/>
                    <a:pt x="211" y="780"/>
                    <a:pt x="211" y="780"/>
                  </a:cubicBezTo>
                  <a:cubicBezTo>
                    <a:pt x="211" y="774"/>
                    <a:pt x="211" y="774"/>
                    <a:pt x="211" y="774"/>
                  </a:cubicBezTo>
                  <a:cubicBezTo>
                    <a:pt x="211" y="772"/>
                    <a:pt x="211" y="772"/>
                    <a:pt x="211" y="772"/>
                  </a:cubicBezTo>
                  <a:cubicBezTo>
                    <a:pt x="210" y="770"/>
                    <a:pt x="210" y="770"/>
                    <a:pt x="210" y="770"/>
                  </a:cubicBezTo>
                  <a:cubicBezTo>
                    <a:pt x="208" y="762"/>
                    <a:pt x="203" y="757"/>
                    <a:pt x="196" y="756"/>
                  </a:cubicBezTo>
                  <a:cubicBezTo>
                    <a:pt x="174" y="756"/>
                    <a:pt x="174" y="756"/>
                    <a:pt x="174" y="756"/>
                  </a:cubicBezTo>
                  <a:cubicBezTo>
                    <a:pt x="162" y="756"/>
                    <a:pt x="162" y="756"/>
                    <a:pt x="162" y="756"/>
                  </a:cubicBezTo>
                  <a:cubicBezTo>
                    <a:pt x="157" y="756"/>
                    <a:pt x="157" y="756"/>
                    <a:pt x="157" y="756"/>
                  </a:cubicBezTo>
                  <a:cubicBezTo>
                    <a:pt x="155" y="756"/>
                    <a:pt x="155" y="756"/>
                    <a:pt x="155" y="756"/>
                  </a:cubicBezTo>
                  <a:cubicBezTo>
                    <a:pt x="150" y="757"/>
                    <a:pt x="144" y="762"/>
                    <a:pt x="141" y="770"/>
                  </a:cubicBezTo>
                  <a:cubicBezTo>
                    <a:pt x="141" y="772"/>
                    <a:pt x="141" y="772"/>
                    <a:pt x="141" y="772"/>
                  </a:cubicBezTo>
                  <a:cubicBezTo>
                    <a:pt x="141" y="833"/>
                    <a:pt x="141" y="893"/>
                    <a:pt x="141" y="954"/>
                  </a:cubicBezTo>
                  <a:cubicBezTo>
                    <a:pt x="141" y="1045"/>
                    <a:pt x="141" y="1045"/>
                    <a:pt x="141" y="1045"/>
                  </a:cubicBezTo>
                  <a:cubicBezTo>
                    <a:pt x="141" y="1059"/>
                    <a:pt x="141" y="1059"/>
                    <a:pt x="141" y="1059"/>
                  </a:cubicBezTo>
                  <a:cubicBezTo>
                    <a:pt x="134" y="1059"/>
                    <a:pt x="134" y="1059"/>
                    <a:pt x="134" y="1059"/>
                  </a:cubicBezTo>
                  <a:cubicBezTo>
                    <a:pt x="89" y="1059"/>
                    <a:pt x="89" y="1059"/>
                    <a:pt x="89" y="1059"/>
                  </a:cubicBezTo>
                  <a:cubicBezTo>
                    <a:pt x="43" y="1059"/>
                    <a:pt x="43" y="1059"/>
                    <a:pt x="43" y="1059"/>
                  </a:cubicBezTo>
                  <a:cubicBezTo>
                    <a:pt x="29" y="1059"/>
                    <a:pt x="29" y="1059"/>
                    <a:pt x="29" y="1059"/>
                  </a:cubicBezTo>
                  <a:cubicBezTo>
                    <a:pt x="29" y="1052"/>
                    <a:pt x="29" y="1052"/>
                    <a:pt x="29" y="1052"/>
                  </a:cubicBezTo>
                  <a:cubicBezTo>
                    <a:pt x="28" y="961"/>
                    <a:pt x="28" y="961"/>
                    <a:pt x="28" y="961"/>
                  </a:cubicBezTo>
                  <a:cubicBezTo>
                    <a:pt x="28" y="901"/>
                    <a:pt x="27" y="840"/>
                    <a:pt x="27" y="781"/>
                  </a:cubicBezTo>
                  <a:cubicBezTo>
                    <a:pt x="24" y="721"/>
                    <a:pt x="31" y="664"/>
                    <a:pt x="59" y="615"/>
                  </a:cubicBezTo>
                  <a:cubicBezTo>
                    <a:pt x="87" y="567"/>
                    <a:pt x="134" y="532"/>
                    <a:pt x="184" y="510"/>
                  </a:cubicBezTo>
                  <a:cubicBezTo>
                    <a:pt x="209" y="499"/>
                    <a:pt x="235" y="491"/>
                    <a:pt x="262" y="485"/>
                  </a:cubicBezTo>
                  <a:cubicBezTo>
                    <a:pt x="269" y="483"/>
                    <a:pt x="275" y="482"/>
                    <a:pt x="282" y="481"/>
                  </a:cubicBezTo>
                  <a:cubicBezTo>
                    <a:pt x="290" y="480"/>
                    <a:pt x="290" y="480"/>
                    <a:pt x="290" y="480"/>
                  </a:cubicBezTo>
                  <a:cubicBezTo>
                    <a:pt x="291" y="511"/>
                    <a:pt x="291" y="511"/>
                    <a:pt x="291" y="511"/>
                  </a:cubicBezTo>
                  <a:cubicBezTo>
                    <a:pt x="293" y="566"/>
                    <a:pt x="297" y="619"/>
                    <a:pt x="306" y="671"/>
                  </a:cubicBezTo>
                  <a:cubicBezTo>
                    <a:pt x="316" y="722"/>
                    <a:pt x="323" y="774"/>
                    <a:pt x="360" y="815"/>
                  </a:cubicBezTo>
                  <a:cubicBezTo>
                    <a:pt x="379" y="837"/>
                    <a:pt x="418" y="836"/>
                    <a:pt x="435" y="815"/>
                  </a:cubicBezTo>
                  <a:cubicBezTo>
                    <a:pt x="454" y="796"/>
                    <a:pt x="463" y="774"/>
                    <a:pt x="471" y="752"/>
                  </a:cubicBezTo>
                  <a:cubicBezTo>
                    <a:pt x="499" y="664"/>
                    <a:pt x="503" y="581"/>
                    <a:pt x="507" y="508"/>
                  </a:cubicBezTo>
                  <a:cubicBezTo>
                    <a:pt x="508" y="498"/>
                    <a:pt x="508" y="489"/>
                    <a:pt x="509" y="481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16" y="479"/>
                    <a:pt x="516" y="479"/>
                    <a:pt x="516" y="479"/>
                  </a:cubicBezTo>
                  <a:cubicBezTo>
                    <a:pt x="532" y="481"/>
                    <a:pt x="548" y="485"/>
                    <a:pt x="563" y="489"/>
                  </a:cubicBezTo>
                  <a:cubicBezTo>
                    <a:pt x="593" y="497"/>
                    <a:pt x="619" y="509"/>
                    <a:pt x="642" y="521"/>
                  </a:cubicBezTo>
                  <a:cubicBezTo>
                    <a:pt x="734" y="572"/>
                    <a:pt x="750" y="638"/>
                    <a:pt x="751" y="635"/>
                  </a:cubicBezTo>
                  <a:cubicBezTo>
                    <a:pt x="770" y="679"/>
                    <a:pt x="772" y="711"/>
                    <a:pt x="774" y="729"/>
                  </a:cubicBezTo>
                  <a:cubicBezTo>
                    <a:pt x="775" y="746"/>
                    <a:pt x="776" y="751"/>
                    <a:pt x="777" y="746"/>
                  </a:cubicBezTo>
                  <a:cubicBezTo>
                    <a:pt x="779" y="735"/>
                    <a:pt x="784" y="685"/>
                    <a:pt x="763" y="630"/>
                  </a:cubicBezTo>
                  <a:cubicBezTo>
                    <a:pt x="759" y="618"/>
                    <a:pt x="730" y="544"/>
                    <a:pt x="628" y="496"/>
                  </a:cubicBezTo>
                  <a:cubicBezTo>
                    <a:pt x="603" y="484"/>
                    <a:pt x="574" y="474"/>
                    <a:pt x="543" y="467"/>
                  </a:cubicBezTo>
                  <a:cubicBezTo>
                    <a:pt x="535" y="465"/>
                    <a:pt x="527" y="463"/>
                    <a:pt x="518" y="462"/>
                  </a:cubicBezTo>
                  <a:cubicBezTo>
                    <a:pt x="506" y="459"/>
                    <a:pt x="506" y="459"/>
                    <a:pt x="506" y="459"/>
                  </a:cubicBezTo>
                  <a:cubicBezTo>
                    <a:pt x="504" y="459"/>
                    <a:pt x="504" y="459"/>
                    <a:pt x="504" y="459"/>
                  </a:cubicBezTo>
                  <a:cubicBezTo>
                    <a:pt x="500" y="460"/>
                    <a:pt x="496" y="462"/>
                    <a:pt x="492" y="469"/>
                  </a:cubicBezTo>
                  <a:cubicBezTo>
                    <a:pt x="492" y="470"/>
                    <a:pt x="492" y="470"/>
                    <a:pt x="492" y="470"/>
                  </a:cubicBezTo>
                  <a:cubicBezTo>
                    <a:pt x="491" y="473"/>
                    <a:pt x="491" y="473"/>
                    <a:pt x="491" y="473"/>
                  </a:cubicBezTo>
                  <a:cubicBezTo>
                    <a:pt x="491" y="479"/>
                    <a:pt x="491" y="479"/>
                    <a:pt x="491" y="479"/>
                  </a:cubicBezTo>
                  <a:cubicBezTo>
                    <a:pt x="490" y="496"/>
                    <a:pt x="489" y="513"/>
                    <a:pt x="488" y="531"/>
                  </a:cubicBezTo>
                  <a:cubicBezTo>
                    <a:pt x="482" y="602"/>
                    <a:pt x="476" y="685"/>
                    <a:pt x="445" y="763"/>
                  </a:cubicBezTo>
                  <a:cubicBezTo>
                    <a:pt x="437" y="782"/>
                    <a:pt x="426" y="801"/>
                    <a:pt x="410" y="808"/>
                  </a:cubicBezTo>
                  <a:cubicBezTo>
                    <a:pt x="395" y="816"/>
                    <a:pt x="377" y="808"/>
                    <a:pt x="366" y="790"/>
                  </a:cubicBezTo>
                  <a:cubicBezTo>
                    <a:pt x="342" y="755"/>
                    <a:pt x="333" y="705"/>
                    <a:pt x="325" y="658"/>
                  </a:cubicBezTo>
                  <a:cubicBezTo>
                    <a:pt x="318" y="609"/>
                    <a:pt x="315" y="558"/>
                    <a:pt x="313" y="506"/>
                  </a:cubicBezTo>
                  <a:cubicBezTo>
                    <a:pt x="313" y="487"/>
                    <a:pt x="313" y="487"/>
                    <a:pt x="313" y="487"/>
                  </a:cubicBezTo>
                  <a:cubicBezTo>
                    <a:pt x="312" y="477"/>
                    <a:pt x="312" y="477"/>
                    <a:pt x="312" y="477"/>
                  </a:cubicBezTo>
                  <a:cubicBezTo>
                    <a:pt x="312" y="472"/>
                    <a:pt x="312" y="472"/>
                    <a:pt x="312" y="472"/>
                  </a:cubicBezTo>
                  <a:cubicBezTo>
                    <a:pt x="312" y="469"/>
                    <a:pt x="312" y="469"/>
                    <a:pt x="312" y="469"/>
                  </a:cubicBezTo>
                  <a:cubicBezTo>
                    <a:pt x="312" y="468"/>
                    <a:pt x="312" y="468"/>
                    <a:pt x="312" y="468"/>
                  </a:cubicBezTo>
                  <a:cubicBezTo>
                    <a:pt x="309" y="462"/>
                    <a:pt x="302" y="456"/>
                    <a:pt x="296" y="456"/>
                  </a:cubicBezTo>
                  <a:cubicBezTo>
                    <a:pt x="283" y="458"/>
                    <a:pt x="270" y="459"/>
                    <a:pt x="256" y="463"/>
                  </a:cubicBezTo>
                  <a:cubicBezTo>
                    <a:pt x="230" y="468"/>
                    <a:pt x="203" y="477"/>
                    <a:pt x="177" y="488"/>
                  </a:cubicBezTo>
                  <a:cubicBezTo>
                    <a:pt x="126" y="509"/>
                    <a:pt x="76" y="544"/>
                    <a:pt x="44" y="594"/>
                  </a:cubicBezTo>
                  <a:cubicBezTo>
                    <a:pt x="11" y="644"/>
                    <a:pt x="0" y="706"/>
                    <a:pt x="2" y="764"/>
                  </a:cubicBezTo>
                  <a:cubicBezTo>
                    <a:pt x="2" y="821"/>
                    <a:pt x="2" y="879"/>
                    <a:pt x="2" y="937"/>
                  </a:cubicBezTo>
                  <a:cubicBezTo>
                    <a:pt x="2" y="1024"/>
                    <a:pt x="2" y="1024"/>
                    <a:pt x="2" y="1024"/>
                  </a:cubicBezTo>
                  <a:cubicBezTo>
                    <a:pt x="2" y="1068"/>
                    <a:pt x="2" y="1068"/>
                    <a:pt x="2" y="1068"/>
                  </a:cubicBezTo>
                  <a:cubicBezTo>
                    <a:pt x="2" y="1069"/>
                    <a:pt x="2" y="1070"/>
                    <a:pt x="2" y="1071"/>
                  </a:cubicBezTo>
                  <a:cubicBezTo>
                    <a:pt x="3" y="1074"/>
                    <a:pt x="13" y="1084"/>
                    <a:pt x="17" y="1085"/>
                  </a:cubicBezTo>
                  <a:cubicBezTo>
                    <a:pt x="19" y="1085"/>
                    <a:pt x="19" y="1085"/>
                    <a:pt x="19" y="1085"/>
                  </a:cubicBezTo>
                  <a:cubicBezTo>
                    <a:pt x="24" y="1085"/>
                    <a:pt x="24" y="1085"/>
                    <a:pt x="24" y="1085"/>
                  </a:cubicBezTo>
                  <a:cubicBezTo>
                    <a:pt x="35" y="1086"/>
                    <a:pt x="35" y="1086"/>
                    <a:pt x="35" y="1086"/>
                  </a:cubicBezTo>
                  <a:cubicBezTo>
                    <a:pt x="57" y="1086"/>
                    <a:pt x="57" y="1086"/>
                    <a:pt x="57" y="1086"/>
                  </a:cubicBezTo>
                  <a:cubicBezTo>
                    <a:pt x="145" y="1086"/>
                    <a:pt x="145" y="1086"/>
                    <a:pt x="145" y="1086"/>
                  </a:cubicBezTo>
                  <a:cubicBezTo>
                    <a:pt x="150" y="1086"/>
                    <a:pt x="150" y="1086"/>
                    <a:pt x="150" y="1086"/>
                  </a:cubicBezTo>
                  <a:cubicBezTo>
                    <a:pt x="153" y="1086"/>
                    <a:pt x="153" y="1086"/>
                    <a:pt x="153" y="1086"/>
                  </a:cubicBezTo>
                  <a:cubicBezTo>
                    <a:pt x="160" y="1083"/>
                    <a:pt x="167" y="1075"/>
                    <a:pt x="168" y="1071"/>
                  </a:cubicBezTo>
                  <a:cubicBezTo>
                    <a:pt x="168" y="1069"/>
                    <a:pt x="168" y="1069"/>
                    <a:pt x="168" y="1069"/>
                  </a:cubicBezTo>
                  <a:cubicBezTo>
                    <a:pt x="168" y="1058"/>
                    <a:pt x="168" y="1058"/>
                    <a:pt x="168" y="1058"/>
                  </a:cubicBezTo>
                  <a:cubicBezTo>
                    <a:pt x="168" y="1037"/>
                    <a:pt x="168" y="1037"/>
                    <a:pt x="168" y="1037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9" y="934"/>
                    <a:pt x="169" y="876"/>
                    <a:pt x="169" y="818"/>
                  </a:cubicBezTo>
                  <a:cubicBezTo>
                    <a:pt x="169" y="784"/>
                    <a:pt x="169" y="784"/>
                    <a:pt x="169" y="784"/>
                  </a:cubicBezTo>
                  <a:cubicBezTo>
                    <a:pt x="171" y="784"/>
                    <a:pt x="171" y="784"/>
                    <a:pt x="171" y="784"/>
                  </a:cubicBezTo>
                  <a:cubicBezTo>
                    <a:pt x="182" y="784"/>
                    <a:pt x="182" y="784"/>
                    <a:pt x="182" y="784"/>
                  </a:cubicBezTo>
                  <a:cubicBezTo>
                    <a:pt x="182" y="787"/>
                    <a:pt x="182" y="787"/>
                    <a:pt x="182" y="787"/>
                  </a:cubicBezTo>
                  <a:cubicBezTo>
                    <a:pt x="182" y="808"/>
                    <a:pt x="182" y="808"/>
                    <a:pt x="182" y="808"/>
                  </a:cubicBezTo>
                  <a:cubicBezTo>
                    <a:pt x="182" y="851"/>
                    <a:pt x="182" y="851"/>
                    <a:pt x="182" y="851"/>
                  </a:cubicBezTo>
                  <a:cubicBezTo>
                    <a:pt x="182" y="909"/>
                    <a:pt x="182" y="965"/>
                    <a:pt x="182" y="1021"/>
                  </a:cubicBezTo>
                  <a:cubicBezTo>
                    <a:pt x="182" y="1063"/>
                    <a:pt x="182" y="1063"/>
                    <a:pt x="182" y="1063"/>
                  </a:cubicBezTo>
                  <a:cubicBezTo>
                    <a:pt x="182" y="1069"/>
                    <a:pt x="182" y="1069"/>
                    <a:pt x="182" y="1069"/>
                  </a:cubicBezTo>
                  <a:cubicBezTo>
                    <a:pt x="182" y="1070"/>
                    <a:pt x="182" y="1070"/>
                    <a:pt x="182" y="1070"/>
                  </a:cubicBezTo>
                  <a:cubicBezTo>
                    <a:pt x="184" y="1075"/>
                    <a:pt x="194" y="1085"/>
                    <a:pt x="197" y="1086"/>
                  </a:cubicBezTo>
                  <a:cubicBezTo>
                    <a:pt x="200" y="1086"/>
                    <a:pt x="200" y="1086"/>
                    <a:pt x="200" y="1086"/>
                  </a:cubicBezTo>
                  <a:cubicBezTo>
                    <a:pt x="210" y="1086"/>
                    <a:pt x="210" y="1086"/>
                    <a:pt x="210" y="1086"/>
                  </a:cubicBezTo>
                  <a:cubicBezTo>
                    <a:pt x="231" y="1086"/>
                    <a:pt x="231" y="1086"/>
                    <a:pt x="231" y="1086"/>
                  </a:cubicBezTo>
                  <a:cubicBezTo>
                    <a:pt x="259" y="1086"/>
                    <a:pt x="286" y="1086"/>
                    <a:pt x="313" y="1086"/>
                  </a:cubicBezTo>
                  <a:cubicBezTo>
                    <a:pt x="368" y="1086"/>
                    <a:pt x="421" y="1086"/>
                    <a:pt x="474" y="1086"/>
                  </a:cubicBezTo>
                  <a:cubicBezTo>
                    <a:pt x="500" y="1086"/>
                    <a:pt x="526" y="1086"/>
                    <a:pt x="552" y="1086"/>
                  </a:cubicBezTo>
                  <a:cubicBezTo>
                    <a:pt x="590" y="1086"/>
                    <a:pt x="590" y="1086"/>
                    <a:pt x="590" y="1086"/>
                  </a:cubicBezTo>
                  <a:cubicBezTo>
                    <a:pt x="592" y="1086"/>
                    <a:pt x="592" y="1086"/>
                    <a:pt x="592" y="1086"/>
                  </a:cubicBezTo>
                  <a:cubicBezTo>
                    <a:pt x="594" y="1086"/>
                    <a:pt x="594" y="1086"/>
                    <a:pt x="594" y="1086"/>
                  </a:cubicBezTo>
                  <a:cubicBezTo>
                    <a:pt x="600" y="1084"/>
                    <a:pt x="609" y="1074"/>
                    <a:pt x="610" y="1071"/>
                  </a:cubicBezTo>
                  <a:cubicBezTo>
                    <a:pt x="610" y="1066"/>
                    <a:pt x="610" y="1066"/>
                    <a:pt x="610" y="1066"/>
                  </a:cubicBezTo>
                  <a:cubicBezTo>
                    <a:pt x="610" y="1057"/>
                    <a:pt x="610" y="1057"/>
                    <a:pt x="610" y="1057"/>
                  </a:cubicBezTo>
                  <a:cubicBezTo>
                    <a:pt x="610" y="1038"/>
                    <a:pt x="610" y="1038"/>
                    <a:pt x="610" y="1038"/>
                  </a:cubicBezTo>
                  <a:cubicBezTo>
                    <a:pt x="610" y="988"/>
                    <a:pt x="610" y="939"/>
                    <a:pt x="610" y="891"/>
                  </a:cubicBezTo>
                  <a:cubicBezTo>
                    <a:pt x="610" y="868"/>
                    <a:pt x="610" y="845"/>
                    <a:pt x="610" y="822"/>
                  </a:cubicBezTo>
                  <a:cubicBezTo>
                    <a:pt x="610" y="788"/>
                    <a:pt x="610" y="788"/>
                    <a:pt x="610" y="788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22" y="785"/>
                    <a:pt x="622" y="785"/>
                    <a:pt x="622" y="785"/>
                  </a:cubicBezTo>
                  <a:cubicBezTo>
                    <a:pt x="622" y="807"/>
                    <a:pt x="622" y="807"/>
                    <a:pt x="622" y="807"/>
                  </a:cubicBezTo>
                  <a:cubicBezTo>
                    <a:pt x="622" y="828"/>
                    <a:pt x="622" y="849"/>
                    <a:pt x="622" y="869"/>
                  </a:cubicBezTo>
                  <a:cubicBezTo>
                    <a:pt x="622" y="910"/>
                    <a:pt x="622" y="948"/>
                    <a:pt x="622" y="985"/>
                  </a:cubicBezTo>
                  <a:cubicBezTo>
                    <a:pt x="622" y="1003"/>
                    <a:pt x="622" y="1021"/>
                    <a:pt x="622" y="1038"/>
                  </a:cubicBezTo>
                  <a:cubicBezTo>
                    <a:pt x="622" y="1063"/>
                    <a:pt x="622" y="1063"/>
                    <a:pt x="622" y="1063"/>
                  </a:cubicBezTo>
                  <a:cubicBezTo>
                    <a:pt x="622" y="1070"/>
                    <a:pt x="622" y="1070"/>
                    <a:pt x="622" y="1070"/>
                  </a:cubicBezTo>
                  <a:cubicBezTo>
                    <a:pt x="622" y="1071"/>
                    <a:pt x="622" y="1071"/>
                    <a:pt x="622" y="1071"/>
                  </a:cubicBezTo>
                  <a:cubicBezTo>
                    <a:pt x="627" y="1078"/>
                    <a:pt x="629" y="1082"/>
                    <a:pt x="638" y="1086"/>
                  </a:cubicBezTo>
                  <a:cubicBezTo>
                    <a:pt x="639" y="1086"/>
                    <a:pt x="639" y="1086"/>
                    <a:pt x="639" y="1086"/>
                  </a:cubicBezTo>
                  <a:cubicBezTo>
                    <a:pt x="642" y="1086"/>
                    <a:pt x="642" y="1086"/>
                    <a:pt x="642" y="1086"/>
                  </a:cubicBezTo>
                  <a:cubicBezTo>
                    <a:pt x="654" y="1086"/>
                    <a:pt x="654" y="1086"/>
                    <a:pt x="654" y="1086"/>
                  </a:cubicBezTo>
                  <a:cubicBezTo>
                    <a:pt x="686" y="1086"/>
                    <a:pt x="716" y="1086"/>
                    <a:pt x="744" y="1086"/>
                  </a:cubicBezTo>
                  <a:cubicBezTo>
                    <a:pt x="750" y="1086"/>
                    <a:pt x="757" y="1086"/>
                    <a:pt x="764" y="1086"/>
                  </a:cubicBezTo>
                  <a:cubicBezTo>
                    <a:pt x="773" y="1086"/>
                    <a:pt x="773" y="1086"/>
                    <a:pt x="773" y="1086"/>
                  </a:cubicBezTo>
                  <a:cubicBezTo>
                    <a:pt x="778" y="1086"/>
                    <a:pt x="778" y="1086"/>
                    <a:pt x="778" y="1086"/>
                  </a:cubicBezTo>
                  <a:cubicBezTo>
                    <a:pt x="779" y="1086"/>
                    <a:pt x="779" y="1086"/>
                    <a:pt x="779" y="1086"/>
                  </a:cubicBezTo>
                  <a:cubicBezTo>
                    <a:pt x="785" y="1084"/>
                    <a:pt x="794" y="1075"/>
                    <a:pt x="794" y="107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F5B6611-21A8-4CB4-9FBB-161068BD4710}"/>
              </a:ext>
            </a:extLst>
          </p:cNvPr>
          <p:cNvSpPr txBox="1"/>
          <p:nvPr/>
        </p:nvSpPr>
        <p:spPr>
          <a:xfrm>
            <a:off x="1257300" y="6291541"/>
            <a:ext cx="1898289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1350" b="1">
                <a:solidFill>
                  <a:prstClr val="black"/>
                </a:solidFill>
                <a:latin typeface="Aptos" panose="02110004020202020204"/>
              </a:rPr>
              <a:t>przewodniczący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3E230D2-771E-4DDC-928E-0C4E3B90A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15" y="2402579"/>
            <a:ext cx="1471818" cy="13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73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A8205172-88BB-474D-BC74-7967DFDEBB64}"/>
              </a:ext>
            </a:extLst>
          </p:cNvPr>
          <p:cNvGrpSpPr/>
          <p:nvPr/>
        </p:nvGrpSpPr>
        <p:grpSpPr>
          <a:xfrm>
            <a:off x="12481700" y="1761179"/>
            <a:ext cx="4771470" cy="6608736"/>
            <a:chOff x="696553" y="1181043"/>
            <a:chExt cx="3180980" cy="4405824"/>
          </a:xfrm>
        </p:grpSpPr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B3E61007-1405-4542-A665-2776E52A806D}"/>
                </a:ext>
              </a:extLst>
            </p:cNvPr>
            <p:cNvSpPr/>
            <p:nvPr/>
          </p:nvSpPr>
          <p:spPr>
            <a:xfrm>
              <a:off x="696553" y="3452530"/>
              <a:ext cx="3180980" cy="2134337"/>
            </a:xfrm>
            <a:prstGeom prst="rect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2000" tIns="274859" rIns="432000" bIns="270000" numCol="1" spcCol="1270" anchor="t" anchorCtr="0">
              <a:noAutofit/>
            </a:bodyPr>
            <a:lstStyle/>
            <a:p>
              <a:pPr defTabSz="1371600" fontAlgn="base"/>
              <a:r>
                <a:rPr lang="pl-PL" sz="30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4.</a:t>
              </a:r>
            </a:p>
            <a:p>
              <a:pPr defTabSz="1371600" fontAlgn="base"/>
              <a:r>
                <a:rPr lang="pl-PL" sz="24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Po otrzymaniu pozwolenia na opuszczenie sali, uczeń odkłada arkusz na brzeg stolika i wychodzi</a:t>
              </a:r>
              <a:r>
                <a:rPr lang="pl-PL" sz="30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.</a:t>
              </a:r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7920C0D0-27C1-433E-A865-9360C0543560}"/>
                </a:ext>
              </a:extLst>
            </p:cNvPr>
            <p:cNvSpPr/>
            <p:nvPr/>
          </p:nvSpPr>
          <p:spPr>
            <a:xfrm>
              <a:off x="696553" y="1185600"/>
              <a:ext cx="3180980" cy="2134337"/>
            </a:xfrm>
            <a:prstGeom prst="rect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2000" tIns="274859" rIns="432000" bIns="270000" numCol="1" spcCol="1270" anchor="t" anchorCtr="0">
              <a:noAutofit/>
            </a:bodyPr>
            <a:lstStyle/>
            <a:p>
              <a:pPr marL="0" lvl="1" defTabSz="2000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3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3.</a:t>
              </a:r>
            </a:p>
            <a:p>
              <a:pPr marL="0" lvl="1" defTabSz="2000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W przypadku </a:t>
              </a:r>
              <a:r>
                <a:rPr lang="pl-PL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braku</a:t>
              </a:r>
              <a:r>
                <a:rPr lang="pl-PL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 </a:t>
              </a:r>
              <a:r>
                <a:rPr lang="pl-PL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zaznaczeń</a:t>
              </a:r>
              <a:r>
                <a:rPr lang="pl-PL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ptos" panose="02110004020202020204"/>
                </a:rPr>
                <a:t> na karcie odpowiedzi PZN/CZN poleca zdającemu wykonanie tej czynności (dotyczy to tych zdających, którzy mają taki obowiązek).</a:t>
              </a:r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4B28AA35-4DD7-472B-8AD2-74C83F52D567}"/>
                </a:ext>
              </a:extLst>
            </p:cNvPr>
            <p:cNvSpPr/>
            <p:nvPr/>
          </p:nvSpPr>
          <p:spPr>
            <a:xfrm>
              <a:off x="3714433" y="1181043"/>
              <a:ext cx="157810" cy="214680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6C49ED13-97A9-4788-B5D0-EE94E557C9BB}"/>
                </a:ext>
              </a:extLst>
            </p:cNvPr>
            <p:cNvSpPr/>
            <p:nvPr/>
          </p:nvSpPr>
          <p:spPr>
            <a:xfrm>
              <a:off x="3714433" y="3440062"/>
              <a:ext cx="157810" cy="214680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68353DEB-8CCC-420C-B6A9-89C175FCC17F}"/>
              </a:ext>
            </a:extLst>
          </p:cNvPr>
          <p:cNvGrpSpPr/>
          <p:nvPr/>
        </p:nvGrpSpPr>
        <p:grpSpPr>
          <a:xfrm>
            <a:off x="1008645" y="1760412"/>
            <a:ext cx="4797873" cy="6656087"/>
            <a:chOff x="691826" y="1161652"/>
            <a:chExt cx="3198582" cy="4437391"/>
          </a:xfrm>
        </p:grpSpPr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CC09E703-72E6-4506-B152-6DD5C12A2A01}"/>
                </a:ext>
              </a:extLst>
            </p:cNvPr>
            <p:cNvSpPr/>
            <p:nvPr/>
          </p:nvSpPr>
          <p:spPr>
            <a:xfrm>
              <a:off x="691826" y="3464706"/>
              <a:ext cx="3180980" cy="2134337"/>
            </a:xfrm>
            <a:prstGeom prst="rect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2000" tIns="274859" rIns="432000" bIns="270000" numCol="1" spcCol="1270" anchor="t" anchorCtr="0">
              <a:noAutofit/>
            </a:bodyPr>
            <a:lstStyle/>
            <a:p>
              <a:pPr algn="r" defTabSz="1371600" fontAlgn="base"/>
              <a:r>
                <a:rPr lang="pl-PL" sz="30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2.</a:t>
              </a:r>
            </a:p>
            <a:p>
              <a:pPr algn="r" defTabSz="1371600" fontAlgn="base"/>
              <a:r>
                <a:rPr lang="pl-PL" sz="24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W obecności zdającego należy sprawdzić kompletność materiałów </a:t>
              </a:r>
              <a:br>
                <a:rPr lang="pl-PL" sz="24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</a:br>
              <a:r>
                <a:rPr lang="pl-PL" sz="24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i przeniesienie odpowiedzi na kartę odpowiedzi.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6343D5E4-9764-4C22-8FD6-1A2F491F0F2B}"/>
                </a:ext>
              </a:extLst>
            </p:cNvPr>
            <p:cNvSpPr/>
            <p:nvPr/>
          </p:nvSpPr>
          <p:spPr>
            <a:xfrm>
              <a:off x="709428" y="1164817"/>
              <a:ext cx="3180980" cy="2134337"/>
            </a:xfrm>
            <a:prstGeom prst="rect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2000" tIns="274859" rIns="432000" bIns="270000" numCol="1" spcCol="1270" anchor="t" anchorCtr="0">
              <a:noAutofit/>
            </a:bodyPr>
            <a:lstStyle/>
            <a:p>
              <a:pPr marL="0" lvl="1" algn="r" defTabSz="2000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30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1.</a:t>
              </a:r>
            </a:p>
            <a:p>
              <a:pPr marL="0" lvl="1" algn="r" defTabSz="2000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24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Jeśli zdający ukończył pracę przed wyznaczonym czasem, zgłasza to przez podniesienie ręki, zamyka arkusz </a:t>
              </a:r>
              <a:br>
                <a:rPr lang="pl-PL" sz="24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</a:br>
              <a:r>
                <a:rPr lang="pl-PL" sz="24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i odkłada go na brzeg stolika.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CD53FC81-E475-4AD8-B7F8-B56DD013FCCB}"/>
                </a:ext>
              </a:extLst>
            </p:cNvPr>
            <p:cNvSpPr/>
            <p:nvPr/>
          </p:nvSpPr>
          <p:spPr>
            <a:xfrm>
              <a:off x="709428" y="1161652"/>
              <a:ext cx="157810" cy="2146805"/>
            </a:xfrm>
            <a:prstGeom prst="rect">
              <a:avLst/>
            </a:prstGeom>
            <a:solidFill>
              <a:srgbClr val="83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7E0D2B69-9B10-4816-B133-3B1381C98008}"/>
                </a:ext>
              </a:extLst>
            </p:cNvPr>
            <p:cNvSpPr/>
            <p:nvPr/>
          </p:nvSpPr>
          <p:spPr>
            <a:xfrm>
              <a:off x="696553" y="3440062"/>
              <a:ext cx="157810" cy="2146805"/>
            </a:xfrm>
            <a:prstGeom prst="rect">
              <a:avLst/>
            </a:prstGeom>
            <a:solidFill>
              <a:srgbClr val="2AB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pl-PL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9B1E5EDD-8851-42BA-9E77-CA63D87F8D5E}"/>
              </a:ext>
            </a:extLst>
          </p:cNvPr>
          <p:cNvSpPr/>
          <p:nvPr/>
        </p:nvSpPr>
        <p:spPr>
          <a:xfrm>
            <a:off x="5835615" y="1761182"/>
            <a:ext cx="3201507" cy="3201507"/>
          </a:xfrm>
          <a:prstGeom prst="rect">
            <a:avLst/>
          </a:prstGeom>
          <a:noFill/>
          <a:ln w="76200">
            <a:solidFill>
              <a:srgbClr val="83236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68408" tIns="1268408" rIns="330708" bIns="330708" numCol="1" spcCol="1270" anchor="ctr" anchorCtr="0">
            <a:noAutofit/>
          </a:bodyPr>
          <a:lstStyle/>
          <a:p>
            <a:pPr algn="ctr" defTabSz="2066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46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EC1628D-8966-40CB-AE45-9B1AEBF1657B}"/>
              </a:ext>
            </a:extLst>
          </p:cNvPr>
          <p:cNvSpPr/>
          <p:nvPr/>
        </p:nvSpPr>
        <p:spPr>
          <a:xfrm>
            <a:off x="9272312" y="1766235"/>
            <a:ext cx="3201507" cy="3201507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708" tIns="1268408" rIns="1268408" bIns="330708" numCol="1" spcCol="1270" anchor="ctr" anchorCtr="0">
            <a:noAutofit/>
          </a:bodyPr>
          <a:lstStyle/>
          <a:p>
            <a:pPr algn="ctr" defTabSz="2066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46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0F78C551-11DD-4A3C-97E8-C01047229730}"/>
              </a:ext>
            </a:extLst>
          </p:cNvPr>
          <p:cNvSpPr/>
          <p:nvPr/>
        </p:nvSpPr>
        <p:spPr>
          <a:xfrm>
            <a:off x="9272312" y="5218343"/>
            <a:ext cx="3201509" cy="320150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708" tIns="330708" rIns="1268409" bIns="1268408" numCol="1" spcCol="1270" anchor="ctr" anchorCtr="0">
            <a:noAutofit/>
          </a:bodyPr>
          <a:lstStyle/>
          <a:p>
            <a:pPr algn="ctr" defTabSz="2066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46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6922A74-69FD-4C45-BA08-0FB09A5A2234}"/>
              </a:ext>
            </a:extLst>
          </p:cNvPr>
          <p:cNvSpPr/>
          <p:nvPr/>
        </p:nvSpPr>
        <p:spPr>
          <a:xfrm>
            <a:off x="5835614" y="5218343"/>
            <a:ext cx="3201509" cy="320150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68409" tIns="330708" rIns="330708" bIns="1268408" numCol="1" spcCol="1270" anchor="ctr" anchorCtr="0">
            <a:noAutofit/>
          </a:bodyPr>
          <a:lstStyle/>
          <a:p>
            <a:pPr algn="ctr" defTabSz="20669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46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2E4C3F-FC19-4C51-B6DF-9522C9BB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62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A3DE50-CBC3-4A3C-A647-2678DFA3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95" y="135533"/>
            <a:ext cx="16421100" cy="1457325"/>
          </a:xfrm>
        </p:spPr>
        <p:txBody>
          <a:bodyPr>
            <a:normAutofit/>
          </a:bodyPr>
          <a:lstStyle/>
          <a:p>
            <a:r>
              <a:rPr lang="pl-PL"/>
              <a:t>Odbieranie arkuszy od zdających przed wyznaczonym czasem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68F7085-ED75-4FA6-AB04-2639B4274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89" y="2096197"/>
            <a:ext cx="2643557" cy="2472083"/>
          </a:xfrm>
          <a:prstGeom prst="rect">
            <a:avLst/>
          </a:prstGeom>
        </p:spPr>
      </p:pic>
      <p:pic>
        <p:nvPicPr>
          <p:cNvPr id="7" name="Obraz 6" descr="Obraz zawierający tekst, clipart, grafika wektorowa&#10;&#10;Opis wygenerowany automatycznie">
            <a:extLst>
              <a:ext uri="{FF2B5EF4-FFF2-40B4-BE49-F238E27FC236}">
                <a16:creationId xmlns:a16="http://schemas.microsoft.com/office/drawing/2014/main" id="{531E5185-AECF-4700-81F4-8AD4096C1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42" y="5900264"/>
            <a:ext cx="2675414" cy="171909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F976C2C-9E27-4DBF-B910-C1D4F61D2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16" y="5441399"/>
            <a:ext cx="1933283" cy="2750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a 5" descr="Kontrakt kontur">
            <a:extLst>
              <a:ext uri="{FF2B5EF4-FFF2-40B4-BE49-F238E27FC236}">
                <a16:creationId xmlns:a16="http://schemas.microsoft.com/office/drawing/2014/main" id="{BCB95176-AB87-6EA0-3DE1-70505DE7F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5508" y="2476500"/>
            <a:ext cx="1739191" cy="173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404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D77DBA7-4D9B-43AB-AA20-55EFE595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63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31EAC7-C262-4F17-9A9A-E7D73018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04" y="109595"/>
            <a:ext cx="16421100" cy="1457325"/>
          </a:xfrm>
        </p:spPr>
        <p:txBody>
          <a:bodyPr>
            <a:normAutofit/>
          </a:bodyPr>
          <a:lstStyle/>
          <a:p>
            <a:r>
              <a:rPr lang="pl-PL"/>
              <a:t>Po upływie czasu przeznaczonego na rozwiązywanie zadań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B682FFE2-0E18-44AF-8E45-84EB68F563C8}"/>
              </a:ext>
            </a:extLst>
          </p:cNvPr>
          <p:cNvGrpSpPr/>
          <p:nvPr/>
        </p:nvGrpSpPr>
        <p:grpSpPr>
          <a:xfrm rot="2700000">
            <a:off x="4622819" y="977513"/>
            <a:ext cx="9130900" cy="9104586"/>
            <a:chOff x="3679397" y="1258977"/>
            <a:chExt cx="4861651" cy="4847640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9CEA1569-1E1F-4BB4-A563-7449E4030632}"/>
                </a:ext>
              </a:extLst>
            </p:cNvPr>
            <p:cNvSpPr/>
            <p:nvPr/>
          </p:nvSpPr>
          <p:spPr>
            <a:xfrm>
              <a:off x="5417551" y="2983120"/>
              <a:ext cx="1356897" cy="1356897"/>
            </a:xfrm>
            <a:custGeom>
              <a:avLst/>
              <a:gdLst>
                <a:gd name="connsiteX0" fmla="*/ 0 w 1356897"/>
                <a:gd name="connsiteY0" fmla="*/ 678449 h 1356897"/>
                <a:gd name="connsiteX1" fmla="*/ 678449 w 1356897"/>
                <a:gd name="connsiteY1" fmla="*/ 0 h 1356897"/>
                <a:gd name="connsiteX2" fmla="*/ 1356898 w 1356897"/>
                <a:gd name="connsiteY2" fmla="*/ 678449 h 1356897"/>
                <a:gd name="connsiteX3" fmla="*/ 678449 w 1356897"/>
                <a:gd name="connsiteY3" fmla="*/ 1356898 h 1356897"/>
                <a:gd name="connsiteX4" fmla="*/ 0 w 1356897"/>
                <a:gd name="connsiteY4" fmla="*/ 678449 h 135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97" h="1356897">
                  <a:moveTo>
                    <a:pt x="0" y="678449"/>
                  </a:moveTo>
                  <a:cubicBezTo>
                    <a:pt x="0" y="303752"/>
                    <a:pt x="303752" y="0"/>
                    <a:pt x="678449" y="0"/>
                  </a:cubicBezTo>
                  <a:cubicBezTo>
                    <a:pt x="1053146" y="0"/>
                    <a:pt x="1356898" y="303752"/>
                    <a:pt x="1356898" y="678449"/>
                  </a:cubicBezTo>
                  <a:cubicBezTo>
                    <a:pt x="1356898" y="1053146"/>
                    <a:pt x="1053146" y="1356898"/>
                    <a:pt x="678449" y="1356898"/>
                  </a:cubicBezTo>
                  <a:cubicBezTo>
                    <a:pt x="303752" y="1356898"/>
                    <a:pt x="0" y="1053146"/>
                    <a:pt x="0" y="678449"/>
                  </a:cubicBezTo>
                  <a:close/>
                </a:path>
              </a:pathLst>
            </a:custGeom>
            <a:solidFill>
              <a:srgbClr val="06B3F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3787" tIns="323787" rIns="323787" bIns="323787" numCol="1" spcCol="1270" anchor="ctr" anchorCtr="0">
              <a:noAutofit/>
            </a:bodyPr>
            <a:lstStyle/>
            <a:p>
              <a:pPr algn="ctr" defTabSz="18002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40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130359D1-CA65-4B99-99E6-70E9CB9E7521}"/>
                </a:ext>
              </a:extLst>
            </p:cNvPr>
            <p:cNvSpPr/>
            <p:nvPr/>
          </p:nvSpPr>
          <p:spPr>
            <a:xfrm rot="18900000">
              <a:off x="3679397" y="2970044"/>
              <a:ext cx="1356897" cy="1356897"/>
            </a:xfrm>
            <a:custGeom>
              <a:avLst/>
              <a:gdLst>
                <a:gd name="connsiteX0" fmla="*/ 0 w 1356897"/>
                <a:gd name="connsiteY0" fmla="*/ 678449 h 1356897"/>
                <a:gd name="connsiteX1" fmla="*/ 678449 w 1356897"/>
                <a:gd name="connsiteY1" fmla="*/ 0 h 1356897"/>
                <a:gd name="connsiteX2" fmla="*/ 1356898 w 1356897"/>
                <a:gd name="connsiteY2" fmla="*/ 678449 h 1356897"/>
                <a:gd name="connsiteX3" fmla="*/ 678449 w 1356897"/>
                <a:gd name="connsiteY3" fmla="*/ 1356898 h 1356897"/>
                <a:gd name="connsiteX4" fmla="*/ 0 w 1356897"/>
                <a:gd name="connsiteY4" fmla="*/ 678449 h 135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97" h="1356897">
                  <a:moveTo>
                    <a:pt x="0" y="678449"/>
                  </a:moveTo>
                  <a:cubicBezTo>
                    <a:pt x="0" y="303752"/>
                    <a:pt x="303752" y="0"/>
                    <a:pt x="678449" y="0"/>
                  </a:cubicBezTo>
                  <a:cubicBezTo>
                    <a:pt x="1053146" y="0"/>
                    <a:pt x="1356898" y="303752"/>
                    <a:pt x="1356898" y="678449"/>
                  </a:cubicBezTo>
                  <a:cubicBezTo>
                    <a:pt x="1356898" y="1053146"/>
                    <a:pt x="1053146" y="1356898"/>
                    <a:pt x="678449" y="1356898"/>
                  </a:cubicBezTo>
                  <a:cubicBezTo>
                    <a:pt x="303752" y="1356898"/>
                    <a:pt x="0" y="1053146"/>
                    <a:pt x="0" y="678449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3787" tIns="323787" rIns="323787" bIns="323787" numCol="1" spcCol="1270" anchor="ctr" anchorCtr="0">
              <a:noAutofit/>
            </a:bodyPr>
            <a:lstStyle/>
            <a:p>
              <a:pPr algn="ctr" defTabSz="18002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8100">
                  <a:solidFill>
                    <a:prstClr val="white"/>
                  </a:solidFill>
                  <a:latin typeface="Aptos" panose="02110004020202020204"/>
                </a:rPr>
                <a:t>1</a:t>
              </a:r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FCF32F5B-52AA-45B4-9DE1-B46DE987856B}"/>
                </a:ext>
              </a:extLst>
            </p:cNvPr>
            <p:cNvSpPr/>
            <p:nvPr/>
          </p:nvSpPr>
          <p:spPr>
            <a:xfrm rot="18900000">
              <a:off x="7184151" y="2983120"/>
              <a:ext cx="1356897" cy="1356897"/>
            </a:xfrm>
            <a:custGeom>
              <a:avLst/>
              <a:gdLst>
                <a:gd name="connsiteX0" fmla="*/ 0 w 1356897"/>
                <a:gd name="connsiteY0" fmla="*/ 678449 h 1356897"/>
                <a:gd name="connsiteX1" fmla="*/ 678449 w 1356897"/>
                <a:gd name="connsiteY1" fmla="*/ 0 h 1356897"/>
                <a:gd name="connsiteX2" fmla="*/ 1356898 w 1356897"/>
                <a:gd name="connsiteY2" fmla="*/ 678449 h 1356897"/>
                <a:gd name="connsiteX3" fmla="*/ 678449 w 1356897"/>
                <a:gd name="connsiteY3" fmla="*/ 1356898 h 1356897"/>
                <a:gd name="connsiteX4" fmla="*/ 0 w 1356897"/>
                <a:gd name="connsiteY4" fmla="*/ 678449 h 135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97" h="1356897">
                  <a:moveTo>
                    <a:pt x="0" y="678449"/>
                  </a:moveTo>
                  <a:cubicBezTo>
                    <a:pt x="0" y="303752"/>
                    <a:pt x="303752" y="0"/>
                    <a:pt x="678449" y="0"/>
                  </a:cubicBezTo>
                  <a:cubicBezTo>
                    <a:pt x="1053146" y="0"/>
                    <a:pt x="1356898" y="303752"/>
                    <a:pt x="1356898" y="678449"/>
                  </a:cubicBezTo>
                  <a:cubicBezTo>
                    <a:pt x="1356898" y="1053146"/>
                    <a:pt x="1053146" y="1356898"/>
                    <a:pt x="678449" y="1356898"/>
                  </a:cubicBezTo>
                  <a:cubicBezTo>
                    <a:pt x="303752" y="1356898"/>
                    <a:pt x="0" y="1053146"/>
                    <a:pt x="0" y="67844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3787" tIns="323787" rIns="323787" bIns="323787" numCol="1" spcCol="1270" anchor="ctr" anchorCtr="0">
              <a:noAutofit/>
            </a:bodyPr>
            <a:lstStyle/>
            <a:p>
              <a:pPr algn="ctr" defTabSz="18002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8100">
                  <a:solidFill>
                    <a:prstClr val="white"/>
                  </a:solidFill>
                  <a:latin typeface="Aptos" panose="02110004020202020204"/>
                </a:rPr>
                <a:t>4</a:t>
              </a:r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7D2A461E-E7B1-4B7E-810B-E6646C2E94A1}"/>
                </a:ext>
              </a:extLst>
            </p:cNvPr>
            <p:cNvSpPr/>
            <p:nvPr/>
          </p:nvSpPr>
          <p:spPr>
            <a:xfrm rot="18900000">
              <a:off x="5417551" y="4749720"/>
              <a:ext cx="1356897" cy="1356897"/>
            </a:xfrm>
            <a:custGeom>
              <a:avLst/>
              <a:gdLst>
                <a:gd name="connsiteX0" fmla="*/ 0 w 1356897"/>
                <a:gd name="connsiteY0" fmla="*/ 678449 h 1356897"/>
                <a:gd name="connsiteX1" fmla="*/ 678449 w 1356897"/>
                <a:gd name="connsiteY1" fmla="*/ 0 h 1356897"/>
                <a:gd name="connsiteX2" fmla="*/ 1356898 w 1356897"/>
                <a:gd name="connsiteY2" fmla="*/ 678449 h 1356897"/>
                <a:gd name="connsiteX3" fmla="*/ 678449 w 1356897"/>
                <a:gd name="connsiteY3" fmla="*/ 1356898 h 1356897"/>
                <a:gd name="connsiteX4" fmla="*/ 0 w 1356897"/>
                <a:gd name="connsiteY4" fmla="*/ 678449 h 135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97" h="1356897">
                  <a:moveTo>
                    <a:pt x="0" y="678449"/>
                  </a:moveTo>
                  <a:cubicBezTo>
                    <a:pt x="0" y="303752"/>
                    <a:pt x="303752" y="0"/>
                    <a:pt x="678449" y="0"/>
                  </a:cubicBezTo>
                  <a:cubicBezTo>
                    <a:pt x="1053146" y="0"/>
                    <a:pt x="1356898" y="303752"/>
                    <a:pt x="1356898" y="678449"/>
                  </a:cubicBezTo>
                  <a:cubicBezTo>
                    <a:pt x="1356898" y="1053146"/>
                    <a:pt x="1053146" y="1356898"/>
                    <a:pt x="678449" y="1356898"/>
                  </a:cubicBezTo>
                  <a:cubicBezTo>
                    <a:pt x="303752" y="1356898"/>
                    <a:pt x="0" y="1053146"/>
                    <a:pt x="0" y="67844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3787" tIns="323787" rIns="323787" bIns="323787" numCol="1" spcCol="1270" anchor="ctr" anchorCtr="0">
              <a:noAutofit/>
            </a:bodyPr>
            <a:lstStyle/>
            <a:p>
              <a:pPr algn="ctr" defTabSz="18002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8100">
                  <a:solidFill>
                    <a:prstClr val="white"/>
                  </a:solidFill>
                  <a:latin typeface="Aptos" panose="02110004020202020204"/>
                </a:rPr>
                <a:t>3</a:t>
              </a:r>
            </a:p>
          </p:txBody>
        </p:sp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E0BF59B5-01AC-4BB9-9730-795E1289E5B4}"/>
                </a:ext>
              </a:extLst>
            </p:cNvPr>
            <p:cNvSpPr/>
            <p:nvPr/>
          </p:nvSpPr>
          <p:spPr>
            <a:xfrm rot="18900000">
              <a:off x="5375239" y="1258977"/>
              <a:ext cx="1356897" cy="1356897"/>
            </a:xfrm>
            <a:custGeom>
              <a:avLst/>
              <a:gdLst>
                <a:gd name="connsiteX0" fmla="*/ 0 w 1356897"/>
                <a:gd name="connsiteY0" fmla="*/ 678449 h 1356897"/>
                <a:gd name="connsiteX1" fmla="*/ 678449 w 1356897"/>
                <a:gd name="connsiteY1" fmla="*/ 0 h 1356897"/>
                <a:gd name="connsiteX2" fmla="*/ 1356898 w 1356897"/>
                <a:gd name="connsiteY2" fmla="*/ 678449 h 1356897"/>
                <a:gd name="connsiteX3" fmla="*/ 678449 w 1356897"/>
                <a:gd name="connsiteY3" fmla="*/ 1356898 h 1356897"/>
                <a:gd name="connsiteX4" fmla="*/ 0 w 1356897"/>
                <a:gd name="connsiteY4" fmla="*/ 678449 h 135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97" h="1356897">
                  <a:moveTo>
                    <a:pt x="0" y="678449"/>
                  </a:moveTo>
                  <a:cubicBezTo>
                    <a:pt x="0" y="303752"/>
                    <a:pt x="303752" y="0"/>
                    <a:pt x="678449" y="0"/>
                  </a:cubicBezTo>
                  <a:cubicBezTo>
                    <a:pt x="1053146" y="0"/>
                    <a:pt x="1356898" y="303752"/>
                    <a:pt x="1356898" y="678449"/>
                  </a:cubicBezTo>
                  <a:cubicBezTo>
                    <a:pt x="1356898" y="1053146"/>
                    <a:pt x="1053146" y="1356898"/>
                    <a:pt x="678449" y="1356898"/>
                  </a:cubicBezTo>
                  <a:cubicBezTo>
                    <a:pt x="303752" y="1356898"/>
                    <a:pt x="0" y="1053146"/>
                    <a:pt x="0" y="67844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3787" tIns="323787" rIns="323787" bIns="323787" numCol="1" spcCol="1270" anchor="ctr" anchorCtr="0">
              <a:noAutofit/>
            </a:bodyPr>
            <a:lstStyle/>
            <a:p>
              <a:pPr algn="ctr" defTabSz="18002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8100">
                  <a:solidFill>
                    <a:prstClr val="white"/>
                  </a:solidFill>
                  <a:latin typeface="Aptos" panose="02110004020202020204"/>
                </a:rPr>
                <a:t>2</a:t>
              </a:r>
            </a:p>
          </p:txBody>
        </p:sp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FDFA1669-095D-4F2D-A46D-33F4BD443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55" y="4510038"/>
            <a:ext cx="781091" cy="1914624"/>
          </a:xfrm>
          <a:prstGeom prst="rect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9A04FBF2-72BF-456D-97E9-5AE4822D3F04}"/>
              </a:ext>
            </a:extLst>
          </p:cNvPr>
          <p:cNvGrpSpPr/>
          <p:nvPr/>
        </p:nvGrpSpPr>
        <p:grpSpPr>
          <a:xfrm>
            <a:off x="12882252" y="1795463"/>
            <a:ext cx="4516089" cy="2529587"/>
            <a:chOff x="4477078" y="2384573"/>
            <a:chExt cx="1927639" cy="665476"/>
          </a:xfrm>
          <a:solidFill>
            <a:srgbClr val="83236B"/>
          </a:solidFill>
        </p:grpSpPr>
        <p:sp>
          <p:nvSpPr>
            <p:cNvPr id="29" name="Freeform: Shape 101">
              <a:extLst>
                <a:ext uri="{FF2B5EF4-FFF2-40B4-BE49-F238E27FC236}">
                  <a16:creationId xmlns:a16="http://schemas.microsoft.com/office/drawing/2014/main" id="{C0182541-3D8E-4B11-AD60-E99C47AD8672}"/>
                </a:ext>
              </a:extLst>
            </p:cNvPr>
            <p:cNvSpPr/>
            <p:nvPr/>
          </p:nvSpPr>
          <p:spPr>
            <a:xfrm>
              <a:off x="4605822" y="2384573"/>
              <a:ext cx="1798895" cy="665476"/>
            </a:xfrm>
            <a:custGeom>
              <a:avLst/>
              <a:gdLst>
                <a:gd name="connsiteX0" fmla="*/ 1945394 w 2748503"/>
                <a:gd name="connsiteY0" fmla="*/ 0 h 1016769"/>
                <a:gd name="connsiteX1" fmla="*/ 2240123 w 2748503"/>
                <a:gd name="connsiteY1" fmla="*/ 0 h 1016769"/>
                <a:gd name="connsiteX2" fmla="*/ 2748503 w 2748503"/>
                <a:gd name="connsiteY2" fmla="*/ 508380 h 1016769"/>
                <a:gd name="connsiteX3" fmla="*/ 2748502 w 2748503"/>
                <a:gd name="connsiteY3" fmla="*/ 508380 h 1016769"/>
                <a:gd name="connsiteX4" fmla="*/ 2240122 w 2748503"/>
                <a:gd name="connsiteY4" fmla="*/ 1016760 h 1016769"/>
                <a:gd name="connsiteX5" fmla="*/ 2218731 w 2748503"/>
                <a:gd name="connsiteY5" fmla="*/ 1016760 h 1016769"/>
                <a:gd name="connsiteX6" fmla="*/ 2218731 w 2748503"/>
                <a:gd name="connsiteY6" fmla="*/ 1016769 h 1016769"/>
                <a:gd name="connsiteX7" fmla="*/ 0 w 2748503"/>
                <a:gd name="connsiteY7" fmla="*/ 1016769 h 1016769"/>
                <a:gd name="connsiteX8" fmla="*/ 0 w 2748503"/>
                <a:gd name="connsiteY8" fmla="*/ 5 h 1016769"/>
                <a:gd name="connsiteX9" fmla="*/ 1945345 w 2748503"/>
                <a:gd name="connsiteY9" fmla="*/ 5 h 1016769"/>
                <a:gd name="connsiteX0" fmla="*/ 1945345 w 2748503"/>
                <a:gd name="connsiteY0" fmla="*/ 37661 h 1054425"/>
                <a:gd name="connsiteX1" fmla="*/ 2240123 w 2748503"/>
                <a:gd name="connsiteY1" fmla="*/ 37656 h 1054425"/>
                <a:gd name="connsiteX2" fmla="*/ 2748503 w 2748503"/>
                <a:gd name="connsiteY2" fmla="*/ 546036 h 1054425"/>
                <a:gd name="connsiteX3" fmla="*/ 2748502 w 2748503"/>
                <a:gd name="connsiteY3" fmla="*/ 546036 h 1054425"/>
                <a:gd name="connsiteX4" fmla="*/ 2240122 w 2748503"/>
                <a:gd name="connsiteY4" fmla="*/ 1054416 h 1054425"/>
                <a:gd name="connsiteX5" fmla="*/ 2218731 w 2748503"/>
                <a:gd name="connsiteY5" fmla="*/ 1054416 h 1054425"/>
                <a:gd name="connsiteX6" fmla="*/ 2218731 w 2748503"/>
                <a:gd name="connsiteY6" fmla="*/ 1054425 h 1054425"/>
                <a:gd name="connsiteX7" fmla="*/ 0 w 2748503"/>
                <a:gd name="connsiteY7" fmla="*/ 1054425 h 1054425"/>
                <a:gd name="connsiteX8" fmla="*/ 0 w 2748503"/>
                <a:gd name="connsiteY8" fmla="*/ 37661 h 1054425"/>
                <a:gd name="connsiteX9" fmla="*/ 1945345 w 2748503"/>
                <a:gd name="connsiteY9" fmla="*/ 37661 h 1054425"/>
                <a:gd name="connsiteX0" fmla="*/ 1945345 w 2748503"/>
                <a:gd name="connsiteY0" fmla="*/ 33705 h 1050469"/>
                <a:gd name="connsiteX1" fmla="*/ 2240123 w 2748503"/>
                <a:gd name="connsiteY1" fmla="*/ 33700 h 1050469"/>
                <a:gd name="connsiteX2" fmla="*/ 2748503 w 2748503"/>
                <a:gd name="connsiteY2" fmla="*/ 542080 h 1050469"/>
                <a:gd name="connsiteX3" fmla="*/ 2748502 w 2748503"/>
                <a:gd name="connsiteY3" fmla="*/ 542080 h 1050469"/>
                <a:gd name="connsiteX4" fmla="*/ 2240122 w 2748503"/>
                <a:gd name="connsiteY4" fmla="*/ 1050460 h 1050469"/>
                <a:gd name="connsiteX5" fmla="*/ 2218731 w 2748503"/>
                <a:gd name="connsiteY5" fmla="*/ 1050460 h 1050469"/>
                <a:gd name="connsiteX6" fmla="*/ 2218731 w 2748503"/>
                <a:gd name="connsiteY6" fmla="*/ 1050469 h 1050469"/>
                <a:gd name="connsiteX7" fmla="*/ 0 w 2748503"/>
                <a:gd name="connsiteY7" fmla="*/ 1050469 h 1050469"/>
                <a:gd name="connsiteX8" fmla="*/ 0 w 2748503"/>
                <a:gd name="connsiteY8" fmla="*/ 33705 h 1050469"/>
                <a:gd name="connsiteX9" fmla="*/ 1945345 w 2748503"/>
                <a:gd name="connsiteY9" fmla="*/ 33705 h 1050469"/>
                <a:gd name="connsiteX0" fmla="*/ 1945345 w 2748503"/>
                <a:gd name="connsiteY0" fmla="*/ 75315 h 1092079"/>
                <a:gd name="connsiteX1" fmla="*/ 2240123 w 2748503"/>
                <a:gd name="connsiteY1" fmla="*/ 75310 h 1092079"/>
                <a:gd name="connsiteX2" fmla="*/ 2748503 w 2748503"/>
                <a:gd name="connsiteY2" fmla="*/ 583690 h 1092079"/>
                <a:gd name="connsiteX3" fmla="*/ 2748502 w 2748503"/>
                <a:gd name="connsiteY3" fmla="*/ 583690 h 1092079"/>
                <a:gd name="connsiteX4" fmla="*/ 2240122 w 2748503"/>
                <a:gd name="connsiteY4" fmla="*/ 1092070 h 1092079"/>
                <a:gd name="connsiteX5" fmla="*/ 2218731 w 2748503"/>
                <a:gd name="connsiteY5" fmla="*/ 1092070 h 1092079"/>
                <a:gd name="connsiteX6" fmla="*/ 2218731 w 2748503"/>
                <a:gd name="connsiteY6" fmla="*/ 1092079 h 1092079"/>
                <a:gd name="connsiteX7" fmla="*/ 0 w 2748503"/>
                <a:gd name="connsiteY7" fmla="*/ 1092079 h 1092079"/>
                <a:gd name="connsiteX8" fmla="*/ 0 w 2748503"/>
                <a:gd name="connsiteY8" fmla="*/ 75315 h 1092079"/>
                <a:gd name="connsiteX9" fmla="*/ 1945345 w 2748503"/>
                <a:gd name="connsiteY9" fmla="*/ 75315 h 1092079"/>
                <a:gd name="connsiteX0" fmla="*/ 1945345 w 2748503"/>
                <a:gd name="connsiteY0" fmla="*/ 37662 h 1054426"/>
                <a:gd name="connsiteX1" fmla="*/ 2240123 w 2748503"/>
                <a:gd name="connsiteY1" fmla="*/ 37657 h 1054426"/>
                <a:gd name="connsiteX2" fmla="*/ 2748503 w 2748503"/>
                <a:gd name="connsiteY2" fmla="*/ 546037 h 1054426"/>
                <a:gd name="connsiteX3" fmla="*/ 2748502 w 2748503"/>
                <a:gd name="connsiteY3" fmla="*/ 546037 h 1054426"/>
                <a:gd name="connsiteX4" fmla="*/ 2240122 w 2748503"/>
                <a:gd name="connsiteY4" fmla="*/ 1054417 h 1054426"/>
                <a:gd name="connsiteX5" fmla="*/ 2218731 w 2748503"/>
                <a:gd name="connsiteY5" fmla="*/ 1054417 h 1054426"/>
                <a:gd name="connsiteX6" fmla="*/ 2218731 w 2748503"/>
                <a:gd name="connsiteY6" fmla="*/ 1054426 h 1054426"/>
                <a:gd name="connsiteX7" fmla="*/ 0 w 2748503"/>
                <a:gd name="connsiteY7" fmla="*/ 1054426 h 1054426"/>
                <a:gd name="connsiteX8" fmla="*/ 0 w 2748503"/>
                <a:gd name="connsiteY8" fmla="*/ 37662 h 1054426"/>
                <a:gd name="connsiteX9" fmla="*/ 1945345 w 2748503"/>
                <a:gd name="connsiteY9" fmla="*/ 37662 h 1054426"/>
                <a:gd name="connsiteX0" fmla="*/ 1945345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2218731 w 2748503"/>
                <a:gd name="connsiteY6" fmla="*/ 1016768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9" fmla="*/ 1945345 w 2748503"/>
                <a:gd name="connsiteY9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2218731 w 2748503"/>
                <a:gd name="connsiteY6" fmla="*/ 1016770 h 1016770"/>
                <a:gd name="connsiteX7" fmla="*/ 0 w 2748503"/>
                <a:gd name="connsiteY7" fmla="*/ 1016770 h 1016770"/>
                <a:gd name="connsiteX8" fmla="*/ 0 w 2748503"/>
                <a:gd name="connsiteY8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1976179 w 2748503"/>
                <a:gd name="connsiteY6" fmla="*/ 1007066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0 w 2748503"/>
                <a:gd name="connsiteY6" fmla="*/ 1016770 h 1016770"/>
                <a:gd name="connsiteX7" fmla="*/ 0 w 2748503"/>
                <a:gd name="connsiteY7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1966477 w 2748503"/>
                <a:gd name="connsiteY5" fmla="*/ 1011908 h 1016768"/>
                <a:gd name="connsiteX6" fmla="*/ 0 w 2748503"/>
                <a:gd name="connsiteY6" fmla="*/ 1016768 h 1016768"/>
                <a:gd name="connsiteX7" fmla="*/ 0 w 2748503"/>
                <a:gd name="connsiteY7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0 w 2748503"/>
                <a:gd name="connsiteY5" fmla="*/ 1016770 h 1016770"/>
                <a:gd name="connsiteX6" fmla="*/ 0 w 2748503"/>
                <a:gd name="connsiteY6" fmla="*/ 6 h 101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503" h="1016770">
                  <a:moveTo>
                    <a:pt x="0" y="6"/>
                  </a:moveTo>
                  <a:lnTo>
                    <a:pt x="2240123" y="1"/>
                  </a:lnTo>
                  <a:cubicBezTo>
                    <a:pt x="2520894" y="1"/>
                    <a:pt x="2748503" y="227610"/>
                    <a:pt x="2748503" y="508381"/>
                  </a:cubicBezTo>
                  <a:lnTo>
                    <a:pt x="2748502" y="508381"/>
                  </a:lnTo>
                  <a:cubicBezTo>
                    <a:pt x="2748502" y="789152"/>
                    <a:pt x="2520893" y="1016761"/>
                    <a:pt x="2240122" y="1016761"/>
                  </a:cubicBezTo>
                  <a:lnTo>
                    <a:pt x="0" y="101677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371600"/>
              <a:endParaRPr lang="pl-PL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68045A19-E388-472F-AC9E-D899B4AF21F1}"/>
                </a:ext>
              </a:extLst>
            </p:cNvPr>
            <p:cNvGrpSpPr/>
            <p:nvPr/>
          </p:nvGrpSpPr>
          <p:grpSpPr>
            <a:xfrm>
              <a:off x="4477078" y="2384573"/>
              <a:ext cx="96273" cy="665476"/>
              <a:chOff x="4477078" y="2384573"/>
              <a:chExt cx="96273" cy="665476"/>
            </a:xfrm>
            <a:grpFill/>
          </p:grpSpPr>
          <p:sp>
            <p:nvSpPr>
              <p:cNvPr id="31" name="Isosceles Triangle 106">
                <a:extLst>
                  <a:ext uri="{FF2B5EF4-FFF2-40B4-BE49-F238E27FC236}">
                    <a16:creationId xmlns:a16="http://schemas.microsoft.com/office/drawing/2014/main" id="{A6E0B3EC-3DA4-402A-9B92-DA50A54508D5}"/>
                  </a:ext>
                </a:extLst>
              </p:cNvPr>
              <p:cNvSpPr/>
              <p:nvPr/>
            </p:nvSpPr>
            <p:spPr>
              <a:xfrm rot="16200000">
                <a:off x="4414078" y="2681310"/>
                <a:ext cx="198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kern="100" spc="-35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id="{726D7A79-C48A-438A-924A-64CDBBAABE28}"/>
                  </a:ext>
                </a:extLst>
              </p:cNvPr>
              <p:cNvSpPr/>
              <p:nvPr/>
            </p:nvSpPr>
            <p:spPr>
              <a:xfrm>
                <a:off x="4548151" y="2384573"/>
                <a:ext cx="25200" cy="665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pl-PL" sz="270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FF695508-C121-4541-84F5-B69E0BFC357D}"/>
              </a:ext>
            </a:extLst>
          </p:cNvPr>
          <p:cNvGrpSpPr/>
          <p:nvPr/>
        </p:nvGrpSpPr>
        <p:grpSpPr>
          <a:xfrm>
            <a:off x="12882252" y="5961952"/>
            <a:ext cx="4926623" cy="3568888"/>
            <a:chOff x="4477078" y="2434514"/>
            <a:chExt cx="1927639" cy="615535"/>
          </a:xfrm>
          <a:solidFill>
            <a:srgbClr val="6D6E71"/>
          </a:solidFill>
        </p:grpSpPr>
        <p:sp>
          <p:nvSpPr>
            <p:cNvPr id="34" name="Freeform: Shape 101">
              <a:extLst>
                <a:ext uri="{FF2B5EF4-FFF2-40B4-BE49-F238E27FC236}">
                  <a16:creationId xmlns:a16="http://schemas.microsoft.com/office/drawing/2014/main" id="{1BB4410F-AD5A-4EC0-A153-BF5EB13CAFBC}"/>
                </a:ext>
              </a:extLst>
            </p:cNvPr>
            <p:cNvSpPr/>
            <p:nvPr/>
          </p:nvSpPr>
          <p:spPr>
            <a:xfrm>
              <a:off x="4605822" y="2434514"/>
              <a:ext cx="1798895" cy="615535"/>
            </a:xfrm>
            <a:custGeom>
              <a:avLst/>
              <a:gdLst>
                <a:gd name="connsiteX0" fmla="*/ 1945394 w 2748503"/>
                <a:gd name="connsiteY0" fmla="*/ 0 h 1016769"/>
                <a:gd name="connsiteX1" fmla="*/ 2240123 w 2748503"/>
                <a:gd name="connsiteY1" fmla="*/ 0 h 1016769"/>
                <a:gd name="connsiteX2" fmla="*/ 2748503 w 2748503"/>
                <a:gd name="connsiteY2" fmla="*/ 508380 h 1016769"/>
                <a:gd name="connsiteX3" fmla="*/ 2748502 w 2748503"/>
                <a:gd name="connsiteY3" fmla="*/ 508380 h 1016769"/>
                <a:gd name="connsiteX4" fmla="*/ 2240122 w 2748503"/>
                <a:gd name="connsiteY4" fmla="*/ 1016760 h 1016769"/>
                <a:gd name="connsiteX5" fmla="*/ 2218731 w 2748503"/>
                <a:gd name="connsiteY5" fmla="*/ 1016760 h 1016769"/>
                <a:gd name="connsiteX6" fmla="*/ 2218731 w 2748503"/>
                <a:gd name="connsiteY6" fmla="*/ 1016769 h 1016769"/>
                <a:gd name="connsiteX7" fmla="*/ 0 w 2748503"/>
                <a:gd name="connsiteY7" fmla="*/ 1016769 h 1016769"/>
                <a:gd name="connsiteX8" fmla="*/ 0 w 2748503"/>
                <a:gd name="connsiteY8" fmla="*/ 5 h 1016769"/>
                <a:gd name="connsiteX9" fmla="*/ 1945345 w 2748503"/>
                <a:gd name="connsiteY9" fmla="*/ 5 h 1016769"/>
                <a:gd name="connsiteX0" fmla="*/ 1945345 w 2748503"/>
                <a:gd name="connsiteY0" fmla="*/ 37661 h 1054425"/>
                <a:gd name="connsiteX1" fmla="*/ 2240123 w 2748503"/>
                <a:gd name="connsiteY1" fmla="*/ 37656 h 1054425"/>
                <a:gd name="connsiteX2" fmla="*/ 2748503 w 2748503"/>
                <a:gd name="connsiteY2" fmla="*/ 546036 h 1054425"/>
                <a:gd name="connsiteX3" fmla="*/ 2748502 w 2748503"/>
                <a:gd name="connsiteY3" fmla="*/ 546036 h 1054425"/>
                <a:gd name="connsiteX4" fmla="*/ 2240122 w 2748503"/>
                <a:gd name="connsiteY4" fmla="*/ 1054416 h 1054425"/>
                <a:gd name="connsiteX5" fmla="*/ 2218731 w 2748503"/>
                <a:gd name="connsiteY5" fmla="*/ 1054416 h 1054425"/>
                <a:gd name="connsiteX6" fmla="*/ 2218731 w 2748503"/>
                <a:gd name="connsiteY6" fmla="*/ 1054425 h 1054425"/>
                <a:gd name="connsiteX7" fmla="*/ 0 w 2748503"/>
                <a:gd name="connsiteY7" fmla="*/ 1054425 h 1054425"/>
                <a:gd name="connsiteX8" fmla="*/ 0 w 2748503"/>
                <a:gd name="connsiteY8" fmla="*/ 37661 h 1054425"/>
                <a:gd name="connsiteX9" fmla="*/ 1945345 w 2748503"/>
                <a:gd name="connsiteY9" fmla="*/ 37661 h 1054425"/>
                <a:gd name="connsiteX0" fmla="*/ 1945345 w 2748503"/>
                <a:gd name="connsiteY0" fmla="*/ 33705 h 1050469"/>
                <a:gd name="connsiteX1" fmla="*/ 2240123 w 2748503"/>
                <a:gd name="connsiteY1" fmla="*/ 33700 h 1050469"/>
                <a:gd name="connsiteX2" fmla="*/ 2748503 w 2748503"/>
                <a:gd name="connsiteY2" fmla="*/ 542080 h 1050469"/>
                <a:gd name="connsiteX3" fmla="*/ 2748502 w 2748503"/>
                <a:gd name="connsiteY3" fmla="*/ 542080 h 1050469"/>
                <a:gd name="connsiteX4" fmla="*/ 2240122 w 2748503"/>
                <a:gd name="connsiteY4" fmla="*/ 1050460 h 1050469"/>
                <a:gd name="connsiteX5" fmla="*/ 2218731 w 2748503"/>
                <a:gd name="connsiteY5" fmla="*/ 1050460 h 1050469"/>
                <a:gd name="connsiteX6" fmla="*/ 2218731 w 2748503"/>
                <a:gd name="connsiteY6" fmla="*/ 1050469 h 1050469"/>
                <a:gd name="connsiteX7" fmla="*/ 0 w 2748503"/>
                <a:gd name="connsiteY7" fmla="*/ 1050469 h 1050469"/>
                <a:gd name="connsiteX8" fmla="*/ 0 w 2748503"/>
                <a:gd name="connsiteY8" fmla="*/ 33705 h 1050469"/>
                <a:gd name="connsiteX9" fmla="*/ 1945345 w 2748503"/>
                <a:gd name="connsiteY9" fmla="*/ 33705 h 1050469"/>
                <a:gd name="connsiteX0" fmla="*/ 1945345 w 2748503"/>
                <a:gd name="connsiteY0" fmla="*/ 75315 h 1092079"/>
                <a:gd name="connsiteX1" fmla="*/ 2240123 w 2748503"/>
                <a:gd name="connsiteY1" fmla="*/ 75310 h 1092079"/>
                <a:gd name="connsiteX2" fmla="*/ 2748503 w 2748503"/>
                <a:gd name="connsiteY2" fmla="*/ 583690 h 1092079"/>
                <a:gd name="connsiteX3" fmla="*/ 2748502 w 2748503"/>
                <a:gd name="connsiteY3" fmla="*/ 583690 h 1092079"/>
                <a:gd name="connsiteX4" fmla="*/ 2240122 w 2748503"/>
                <a:gd name="connsiteY4" fmla="*/ 1092070 h 1092079"/>
                <a:gd name="connsiteX5" fmla="*/ 2218731 w 2748503"/>
                <a:gd name="connsiteY5" fmla="*/ 1092070 h 1092079"/>
                <a:gd name="connsiteX6" fmla="*/ 2218731 w 2748503"/>
                <a:gd name="connsiteY6" fmla="*/ 1092079 h 1092079"/>
                <a:gd name="connsiteX7" fmla="*/ 0 w 2748503"/>
                <a:gd name="connsiteY7" fmla="*/ 1092079 h 1092079"/>
                <a:gd name="connsiteX8" fmla="*/ 0 w 2748503"/>
                <a:gd name="connsiteY8" fmla="*/ 75315 h 1092079"/>
                <a:gd name="connsiteX9" fmla="*/ 1945345 w 2748503"/>
                <a:gd name="connsiteY9" fmla="*/ 75315 h 1092079"/>
                <a:gd name="connsiteX0" fmla="*/ 1945345 w 2748503"/>
                <a:gd name="connsiteY0" fmla="*/ 37662 h 1054426"/>
                <a:gd name="connsiteX1" fmla="*/ 2240123 w 2748503"/>
                <a:gd name="connsiteY1" fmla="*/ 37657 h 1054426"/>
                <a:gd name="connsiteX2" fmla="*/ 2748503 w 2748503"/>
                <a:gd name="connsiteY2" fmla="*/ 546037 h 1054426"/>
                <a:gd name="connsiteX3" fmla="*/ 2748502 w 2748503"/>
                <a:gd name="connsiteY3" fmla="*/ 546037 h 1054426"/>
                <a:gd name="connsiteX4" fmla="*/ 2240122 w 2748503"/>
                <a:gd name="connsiteY4" fmla="*/ 1054417 h 1054426"/>
                <a:gd name="connsiteX5" fmla="*/ 2218731 w 2748503"/>
                <a:gd name="connsiteY5" fmla="*/ 1054417 h 1054426"/>
                <a:gd name="connsiteX6" fmla="*/ 2218731 w 2748503"/>
                <a:gd name="connsiteY6" fmla="*/ 1054426 h 1054426"/>
                <a:gd name="connsiteX7" fmla="*/ 0 w 2748503"/>
                <a:gd name="connsiteY7" fmla="*/ 1054426 h 1054426"/>
                <a:gd name="connsiteX8" fmla="*/ 0 w 2748503"/>
                <a:gd name="connsiteY8" fmla="*/ 37662 h 1054426"/>
                <a:gd name="connsiteX9" fmla="*/ 1945345 w 2748503"/>
                <a:gd name="connsiteY9" fmla="*/ 37662 h 1054426"/>
                <a:gd name="connsiteX0" fmla="*/ 1945345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2218731 w 2748503"/>
                <a:gd name="connsiteY6" fmla="*/ 1016768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9" fmla="*/ 1945345 w 2748503"/>
                <a:gd name="connsiteY9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2218731 w 2748503"/>
                <a:gd name="connsiteY6" fmla="*/ 1016770 h 1016770"/>
                <a:gd name="connsiteX7" fmla="*/ 0 w 2748503"/>
                <a:gd name="connsiteY7" fmla="*/ 1016770 h 1016770"/>
                <a:gd name="connsiteX8" fmla="*/ 0 w 2748503"/>
                <a:gd name="connsiteY8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1976179 w 2748503"/>
                <a:gd name="connsiteY6" fmla="*/ 1007066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0 w 2748503"/>
                <a:gd name="connsiteY6" fmla="*/ 1016770 h 1016770"/>
                <a:gd name="connsiteX7" fmla="*/ 0 w 2748503"/>
                <a:gd name="connsiteY7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1966477 w 2748503"/>
                <a:gd name="connsiteY5" fmla="*/ 1011908 h 1016768"/>
                <a:gd name="connsiteX6" fmla="*/ 0 w 2748503"/>
                <a:gd name="connsiteY6" fmla="*/ 1016768 h 1016768"/>
                <a:gd name="connsiteX7" fmla="*/ 0 w 2748503"/>
                <a:gd name="connsiteY7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0 w 2748503"/>
                <a:gd name="connsiteY5" fmla="*/ 1016770 h 1016770"/>
                <a:gd name="connsiteX6" fmla="*/ 0 w 2748503"/>
                <a:gd name="connsiteY6" fmla="*/ 6 h 101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503" h="1016770">
                  <a:moveTo>
                    <a:pt x="0" y="6"/>
                  </a:moveTo>
                  <a:lnTo>
                    <a:pt x="2240123" y="1"/>
                  </a:lnTo>
                  <a:cubicBezTo>
                    <a:pt x="2520894" y="1"/>
                    <a:pt x="2748503" y="227610"/>
                    <a:pt x="2748503" y="508381"/>
                  </a:cubicBezTo>
                  <a:lnTo>
                    <a:pt x="2748502" y="508381"/>
                  </a:lnTo>
                  <a:cubicBezTo>
                    <a:pt x="2748502" y="789152"/>
                    <a:pt x="2520893" y="1016761"/>
                    <a:pt x="2240122" y="1016761"/>
                  </a:cubicBezTo>
                  <a:lnTo>
                    <a:pt x="0" y="101677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lvl="1" defTabSz="1371600" fontAlgn="base"/>
              <a:r>
                <a:rPr lang="pl-PL" sz="2700">
                  <a:solidFill>
                    <a:prstClr val="white"/>
                  </a:solidFill>
                  <a:latin typeface="Aptos" panose="02110004020202020204"/>
                </a:rPr>
                <a:t>Arkusz po sprawdzeniu  można pozostawić </a:t>
              </a:r>
              <a:br>
                <a:rPr lang="pl-PL" sz="2700">
                  <a:solidFill>
                    <a:prstClr val="white"/>
                  </a:solidFill>
                  <a:latin typeface="Aptos" panose="02110004020202020204"/>
                </a:rPr>
              </a:br>
              <a:r>
                <a:rPr lang="pl-PL" sz="2700">
                  <a:solidFill>
                    <a:prstClr val="white"/>
                  </a:solidFill>
                  <a:latin typeface="Aptos" panose="02110004020202020204"/>
                </a:rPr>
                <a:t>na stoliku do momentu odebrania prac od wszystkich zdających, można również zbierać je sukcesywnie.</a:t>
              </a:r>
              <a:endParaRPr lang="pl-PL" sz="2700">
                <a:solidFill>
                  <a:srgbClr val="FF0000"/>
                </a:solidFill>
                <a:latin typeface="Aptos" panose="02110004020202020204"/>
              </a:endParaRPr>
            </a:p>
          </p:txBody>
        </p:sp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0824F285-AFCB-47FA-A811-1EE10FE83B96}"/>
                </a:ext>
              </a:extLst>
            </p:cNvPr>
            <p:cNvGrpSpPr/>
            <p:nvPr/>
          </p:nvGrpSpPr>
          <p:grpSpPr>
            <a:xfrm>
              <a:off x="4477078" y="2434514"/>
              <a:ext cx="96273" cy="615535"/>
              <a:chOff x="4477078" y="2434514"/>
              <a:chExt cx="96273" cy="615535"/>
            </a:xfrm>
            <a:grpFill/>
          </p:grpSpPr>
          <p:sp>
            <p:nvSpPr>
              <p:cNvPr id="36" name="Isosceles Triangle 106">
                <a:extLst>
                  <a:ext uri="{FF2B5EF4-FFF2-40B4-BE49-F238E27FC236}">
                    <a16:creationId xmlns:a16="http://schemas.microsoft.com/office/drawing/2014/main" id="{CADEBFE5-429E-4FEF-8E26-D2584745843E}"/>
                  </a:ext>
                </a:extLst>
              </p:cNvPr>
              <p:cNvSpPr/>
              <p:nvPr/>
            </p:nvSpPr>
            <p:spPr>
              <a:xfrm rot="16200000">
                <a:off x="4414078" y="2681310"/>
                <a:ext cx="198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kern="100" spc="-35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37" name="Prostokąt 36">
                <a:extLst>
                  <a:ext uri="{FF2B5EF4-FFF2-40B4-BE49-F238E27FC236}">
                    <a16:creationId xmlns:a16="http://schemas.microsoft.com/office/drawing/2014/main" id="{DF9B457D-014B-4D90-B887-27CE5DD43447}"/>
                  </a:ext>
                </a:extLst>
              </p:cNvPr>
              <p:cNvSpPr/>
              <p:nvPr/>
            </p:nvSpPr>
            <p:spPr>
              <a:xfrm>
                <a:off x="4549078" y="2434514"/>
                <a:ext cx="24273" cy="6155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pl-PL" sz="270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890677FF-97C6-4929-B71F-CC54320F6377}"/>
              </a:ext>
            </a:extLst>
          </p:cNvPr>
          <p:cNvGrpSpPr/>
          <p:nvPr/>
        </p:nvGrpSpPr>
        <p:grpSpPr>
          <a:xfrm flipH="1">
            <a:off x="872356" y="6573688"/>
            <a:ext cx="4462874" cy="2677656"/>
            <a:chOff x="4477078" y="2384573"/>
            <a:chExt cx="1927638" cy="665476"/>
          </a:xfrm>
          <a:solidFill>
            <a:srgbClr val="159794"/>
          </a:solidFill>
        </p:grpSpPr>
        <p:sp>
          <p:nvSpPr>
            <p:cNvPr id="39" name="Freeform: Shape 101">
              <a:extLst>
                <a:ext uri="{FF2B5EF4-FFF2-40B4-BE49-F238E27FC236}">
                  <a16:creationId xmlns:a16="http://schemas.microsoft.com/office/drawing/2014/main" id="{E1AA15EB-4F01-4C16-875E-DB0CBE5E4479}"/>
                </a:ext>
              </a:extLst>
            </p:cNvPr>
            <p:cNvSpPr/>
            <p:nvPr/>
          </p:nvSpPr>
          <p:spPr>
            <a:xfrm>
              <a:off x="4605821" y="2384573"/>
              <a:ext cx="1798895" cy="665476"/>
            </a:xfrm>
            <a:custGeom>
              <a:avLst/>
              <a:gdLst>
                <a:gd name="connsiteX0" fmla="*/ 1945394 w 2748503"/>
                <a:gd name="connsiteY0" fmla="*/ 0 h 1016769"/>
                <a:gd name="connsiteX1" fmla="*/ 2240123 w 2748503"/>
                <a:gd name="connsiteY1" fmla="*/ 0 h 1016769"/>
                <a:gd name="connsiteX2" fmla="*/ 2748503 w 2748503"/>
                <a:gd name="connsiteY2" fmla="*/ 508380 h 1016769"/>
                <a:gd name="connsiteX3" fmla="*/ 2748502 w 2748503"/>
                <a:gd name="connsiteY3" fmla="*/ 508380 h 1016769"/>
                <a:gd name="connsiteX4" fmla="*/ 2240122 w 2748503"/>
                <a:gd name="connsiteY4" fmla="*/ 1016760 h 1016769"/>
                <a:gd name="connsiteX5" fmla="*/ 2218731 w 2748503"/>
                <a:gd name="connsiteY5" fmla="*/ 1016760 h 1016769"/>
                <a:gd name="connsiteX6" fmla="*/ 2218731 w 2748503"/>
                <a:gd name="connsiteY6" fmla="*/ 1016769 h 1016769"/>
                <a:gd name="connsiteX7" fmla="*/ 0 w 2748503"/>
                <a:gd name="connsiteY7" fmla="*/ 1016769 h 1016769"/>
                <a:gd name="connsiteX8" fmla="*/ 0 w 2748503"/>
                <a:gd name="connsiteY8" fmla="*/ 5 h 1016769"/>
                <a:gd name="connsiteX9" fmla="*/ 1945345 w 2748503"/>
                <a:gd name="connsiteY9" fmla="*/ 5 h 1016769"/>
                <a:gd name="connsiteX0" fmla="*/ 1945345 w 2748503"/>
                <a:gd name="connsiteY0" fmla="*/ 37661 h 1054425"/>
                <a:gd name="connsiteX1" fmla="*/ 2240123 w 2748503"/>
                <a:gd name="connsiteY1" fmla="*/ 37656 h 1054425"/>
                <a:gd name="connsiteX2" fmla="*/ 2748503 w 2748503"/>
                <a:gd name="connsiteY2" fmla="*/ 546036 h 1054425"/>
                <a:gd name="connsiteX3" fmla="*/ 2748502 w 2748503"/>
                <a:gd name="connsiteY3" fmla="*/ 546036 h 1054425"/>
                <a:gd name="connsiteX4" fmla="*/ 2240122 w 2748503"/>
                <a:gd name="connsiteY4" fmla="*/ 1054416 h 1054425"/>
                <a:gd name="connsiteX5" fmla="*/ 2218731 w 2748503"/>
                <a:gd name="connsiteY5" fmla="*/ 1054416 h 1054425"/>
                <a:gd name="connsiteX6" fmla="*/ 2218731 w 2748503"/>
                <a:gd name="connsiteY6" fmla="*/ 1054425 h 1054425"/>
                <a:gd name="connsiteX7" fmla="*/ 0 w 2748503"/>
                <a:gd name="connsiteY7" fmla="*/ 1054425 h 1054425"/>
                <a:gd name="connsiteX8" fmla="*/ 0 w 2748503"/>
                <a:gd name="connsiteY8" fmla="*/ 37661 h 1054425"/>
                <a:gd name="connsiteX9" fmla="*/ 1945345 w 2748503"/>
                <a:gd name="connsiteY9" fmla="*/ 37661 h 1054425"/>
                <a:gd name="connsiteX0" fmla="*/ 1945345 w 2748503"/>
                <a:gd name="connsiteY0" fmla="*/ 33705 h 1050469"/>
                <a:gd name="connsiteX1" fmla="*/ 2240123 w 2748503"/>
                <a:gd name="connsiteY1" fmla="*/ 33700 h 1050469"/>
                <a:gd name="connsiteX2" fmla="*/ 2748503 w 2748503"/>
                <a:gd name="connsiteY2" fmla="*/ 542080 h 1050469"/>
                <a:gd name="connsiteX3" fmla="*/ 2748502 w 2748503"/>
                <a:gd name="connsiteY3" fmla="*/ 542080 h 1050469"/>
                <a:gd name="connsiteX4" fmla="*/ 2240122 w 2748503"/>
                <a:gd name="connsiteY4" fmla="*/ 1050460 h 1050469"/>
                <a:gd name="connsiteX5" fmla="*/ 2218731 w 2748503"/>
                <a:gd name="connsiteY5" fmla="*/ 1050460 h 1050469"/>
                <a:gd name="connsiteX6" fmla="*/ 2218731 w 2748503"/>
                <a:gd name="connsiteY6" fmla="*/ 1050469 h 1050469"/>
                <a:gd name="connsiteX7" fmla="*/ 0 w 2748503"/>
                <a:gd name="connsiteY7" fmla="*/ 1050469 h 1050469"/>
                <a:gd name="connsiteX8" fmla="*/ 0 w 2748503"/>
                <a:gd name="connsiteY8" fmla="*/ 33705 h 1050469"/>
                <a:gd name="connsiteX9" fmla="*/ 1945345 w 2748503"/>
                <a:gd name="connsiteY9" fmla="*/ 33705 h 1050469"/>
                <a:gd name="connsiteX0" fmla="*/ 1945345 w 2748503"/>
                <a:gd name="connsiteY0" fmla="*/ 75315 h 1092079"/>
                <a:gd name="connsiteX1" fmla="*/ 2240123 w 2748503"/>
                <a:gd name="connsiteY1" fmla="*/ 75310 h 1092079"/>
                <a:gd name="connsiteX2" fmla="*/ 2748503 w 2748503"/>
                <a:gd name="connsiteY2" fmla="*/ 583690 h 1092079"/>
                <a:gd name="connsiteX3" fmla="*/ 2748502 w 2748503"/>
                <a:gd name="connsiteY3" fmla="*/ 583690 h 1092079"/>
                <a:gd name="connsiteX4" fmla="*/ 2240122 w 2748503"/>
                <a:gd name="connsiteY4" fmla="*/ 1092070 h 1092079"/>
                <a:gd name="connsiteX5" fmla="*/ 2218731 w 2748503"/>
                <a:gd name="connsiteY5" fmla="*/ 1092070 h 1092079"/>
                <a:gd name="connsiteX6" fmla="*/ 2218731 w 2748503"/>
                <a:gd name="connsiteY6" fmla="*/ 1092079 h 1092079"/>
                <a:gd name="connsiteX7" fmla="*/ 0 w 2748503"/>
                <a:gd name="connsiteY7" fmla="*/ 1092079 h 1092079"/>
                <a:gd name="connsiteX8" fmla="*/ 0 w 2748503"/>
                <a:gd name="connsiteY8" fmla="*/ 75315 h 1092079"/>
                <a:gd name="connsiteX9" fmla="*/ 1945345 w 2748503"/>
                <a:gd name="connsiteY9" fmla="*/ 75315 h 1092079"/>
                <a:gd name="connsiteX0" fmla="*/ 1945345 w 2748503"/>
                <a:gd name="connsiteY0" fmla="*/ 37662 h 1054426"/>
                <a:gd name="connsiteX1" fmla="*/ 2240123 w 2748503"/>
                <a:gd name="connsiteY1" fmla="*/ 37657 h 1054426"/>
                <a:gd name="connsiteX2" fmla="*/ 2748503 w 2748503"/>
                <a:gd name="connsiteY2" fmla="*/ 546037 h 1054426"/>
                <a:gd name="connsiteX3" fmla="*/ 2748502 w 2748503"/>
                <a:gd name="connsiteY3" fmla="*/ 546037 h 1054426"/>
                <a:gd name="connsiteX4" fmla="*/ 2240122 w 2748503"/>
                <a:gd name="connsiteY4" fmla="*/ 1054417 h 1054426"/>
                <a:gd name="connsiteX5" fmla="*/ 2218731 w 2748503"/>
                <a:gd name="connsiteY5" fmla="*/ 1054417 h 1054426"/>
                <a:gd name="connsiteX6" fmla="*/ 2218731 w 2748503"/>
                <a:gd name="connsiteY6" fmla="*/ 1054426 h 1054426"/>
                <a:gd name="connsiteX7" fmla="*/ 0 w 2748503"/>
                <a:gd name="connsiteY7" fmla="*/ 1054426 h 1054426"/>
                <a:gd name="connsiteX8" fmla="*/ 0 w 2748503"/>
                <a:gd name="connsiteY8" fmla="*/ 37662 h 1054426"/>
                <a:gd name="connsiteX9" fmla="*/ 1945345 w 2748503"/>
                <a:gd name="connsiteY9" fmla="*/ 37662 h 1054426"/>
                <a:gd name="connsiteX0" fmla="*/ 1945345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2218731 w 2748503"/>
                <a:gd name="connsiteY6" fmla="*/ 1016768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9" fmla="*/ 1945345 w 2748503"/>
                <a:gd name="connsiteY9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2218731 w 2748503"/>
                <a:gd name="connsiteY6" fmla="*/ 1016770 h 1016770"/>
                <a:gd name="connsiteX7" fmla="*/ 0 w 2748503"/>
                <a:gd name="connsiteY7" fmla="*/ 1016770 h 1016770"/>
                <a:gd name="connsiteX8" fmla="*/ 0 w 2748503"/>
                <a:gd name="connsiteY8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1976179 w 2748503"/>
                <a:gd name="connsiteY6" fmla="*/ 1007066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0 w 2748503"/>
                <a:gd name="connsiteY6" fmla="*/ 1016770 h 1016770"/>
                <a:gd name="connsiteX7" fmla="*/ 0 w 2748503"/>
                <a:gd name="connsiteY7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1966477 w 2748503"/>
                <a:gd name="connsiteY5" fmla="*/ 1011908 h 1016768"/>
                <a:gd name="connsiteX6" fmla="*/ 0 w 2748503"/>
                <a:gd name="connsiteY6" fmla="*/ 1016768 h 1016768"/>
                <a:gd name="connsiteX7" fmla="*/ 0 w 2748503"/>
                <a:gd name="connsiteY7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0 w 2748503"/>
                <a:gd name="connsiteY5" fmla="*/ 1016770 h 1016770"/>
                <a:gd name="connsiteX6" fmla="*/ 0 w 2748503"/>
                <a:gd name="connsiteY6" fmla="*/ 6 h 101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503" h="1016770">
                  <a:moveTo>
                    <a:pt x="0" y="6"/>
                  </a:moveTo>
                  <a:lnTo>
                    <a:pt x="2240123" y="1"/>
                  </a:lnTo>
                  <a:cubicBezTo>
                    <a:pt x="2520894" y="1"/>
                    <a:pt x="2748503" y="227610"/>
                    <a:pt x="2748503" y="508381"/>
                  </a:cubicBezTo>
                  <a:lnTo>
                    <a:pt x="2748502" y="508381"/>
                  </a:lnTo>
                  <a:cubicBezTo>
                    <a:pt x="2748502" y="789152"/>
                    <a:pt x="2520893" y="1016761"/>
                    <a:pt x="2240122" y="1016761"/>
                  </a:cubicBezTo>
                  <a:lnTo>
                    <a:pt x="0" y="101677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0" rIns="2052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16000" algn="r" defTabSz="1371600"/>
              <a:endParaRPr lang="pl-PL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D51B5B16-65C2-423E-AA35-421CACE77B6C}"/>
                </a:ext>
              </a:extLst>
            </p:cNvPr>
            <p:cNvGrpSpPr/>
            <p:nvPr/>
          </p:nvGrpSpPr>
          <p:grpSpPr>
            <a:xfrm>
              <a:off x="4477078" y="2384573"/>
              <a:ext cx="96273" cy="665476"/>
              <a:chOff x="4477078" y="2384573"/>
              <a:chExt cx="96273" cy="665476"/>
            </a:xfrm>
            <a:grpFill/>
          </p:grpSpPr>
          <p:sp>
            <p:nvSpPr>
              <p:cNvPr id="41" name="Isosceles Triangle 106">
                <a:extLst>
                  <a:ext uri="{FF2B5EF4-FFF2-40B4-BE49-F238E27FC236}">
                    <a16:creationId xmlns:a16="http://schemas.microsoft.com/office/drawing/2014/main" id="{D9B2742B-8312-4386-A4C2-12801FB6907B}"/>
                  </a:ext>
                </a:extLst>
              </p:cNvPr>
              <p:cNvSpPr/>
              <p:nvPr/>
            </p:nvSpPr>
            <p:spPr>
              <a:xfrm rot="16200000">
                <a:off x="4414078" y="2681310"/>
                <a:ext cx="198000" cy="72000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kern="100" spc="-35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42" name="Prostokąt 41">
                <a:extLst>
                  <a:ext uri="{FF2B5EF4-FFF2-40B4-BE49-F238E27FC236}">
                    <a16:creationId xmlns:a16="http://schemas.microsoft.com/office/drawing/2014/main" id="{CEABC696-4C10-4204-8775-2FE57318C61B}"/>
                  </a:ext>
                </a:extLst>
              </p:cNvPr>
              <p:cNvSpPr/>
              <p:nvPr/>
            </p:nvSpPr>
            <p:spPr>
              <a:xfrm>
                <a:off x="4548151" y="2384573"/>
                <a:ext cx="25200" cy="665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pl-PL" sz="270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3FBA59D1-2E58-49AF-A110-2246864917C5}"/>
              </a:ext>
            </a:extLst>
          </p:cNvPr>
          <p:cNvGrpSpPr/>
          <p:nvPr/>
        </p:nvGrpSpPr>
        <p:grpSpPr>
          <a:xfrm flipH="1">
            <a:off x="901746" y="1881422"/>
            <a:ext cx="4462875" cy="2529587"/>
            <a:chOff x="4477078" y="2384573"/>
            <a:chExt cx="1927639" cy="665476"/>
          </a:xfrm>
          <a:solidFill>
            <a:srgbClr val="FFC000"/>
          </a:solidFill>
        </p:grpSpPr>
        <p:sp>
          <p:nvSpPr>
            <p:cNvPr id="44" name="Freeform: Shape 101">
              <a:extLst>
                <a:ext uri="{FF2B5EF4-FFF2-40B4-BE49-F238E27FC236}">
                  <a16:creationId xmlns:a16="http://schemas.microsoft.com/office/drawing/2014/main" id="{9D1879BD-1E3B-43D6-B8B3-544D8CE9E9D7}"/>
                </a:ext>
              </a:extLst>
            </p:cNvPr>
            <p:cNvSpPr/>
            <p:nvPr/>
          </p:nvSpPr>
          <p:spPr>
            <a:xfrm>
              <a:off x="4605822" y="2384573"/>
              <a:ext cx="1798895" cy="665476"/>
            </a:xfrm>
            <a:custGeom>
              <a:avLst/>
              <a:gdLst>
                <a:gd name="connsiteX0" fmla="*/ 1945394 w 2748503"/>
                <a:gd name="connsiteY0" fmla="*/ 0 h 1016769"/>
                <a:gd name="connsiteX1" fmla="*/ 2240123 w 2748503"/>
                <a:gd name="connsiteY1" fmla="*/ 0 h 1016769"/>
                <a:gd name="connsiteX2" fmla="*/ 2748503 w 2748503"/>
                <a:gd name="connsiteY2" fmla="*/ 508380 h 1016769"/>
                <a:gd name="connsiteX3" fmla="*/ 2748502 w 2748503"/>
                <a:gd name="connsiteY3" fmla="*/ 508380 h 1016769"/>
                <a:gd name="connsiteX4" fmla="*/ 2240122 w 2748503"/>
                <a:gd name="connsiteY4" fmla="*/ 1016760 h 1016769"/>
                <a:gd name="connsiteX5" fmla="*/ 2218731 w 2748503"/>
                <a:gd name="connsiteY5" fmla="*/ 1016760 h 1016769"/>
                <a:gd name="connsiteX6" fmla="*/ 2218731 w 2748503"/>
                <a:gd name="connsiteY6" fmla="*/ 1016769 h 1016769"/>
                <a:gd name="connsiteX7" fmla="*/ 0 w 2748503"/>
                <a:gd name="connsiteY7" fmla="*/ 1016769 h 1016769"/>
                <a:gd name="connsiteX8" fmla="*/ 0 w 2748503"/>
                <a:gd name="connsiteY8" fmla="*/ 5 h 1016769"/>
                <a:gd name="connsiteX9" fmla="*/ 1945345 w 2748503"/>
                <a:gd name="connsiteY9" fmla="*/ 5 h 1016769"/>
                <a:gd name="connsiteX0" fmla="*/ 1945345 w 2748503"/>
                <a:gd name="connsiteY0" fmla="*/ 37661 h 1054425"/>
                <a:gd name="connsiteX1" fmla="*/ 2240123 w 2748503"/>
                <a:gd name="connsiteY1" fmla="*/ 37656 h 1054425"/>
                <a:gd name="connsiteX2" fmla="*/ 2748503 w 2748503"/>
                <a:gd name="connsiteY2" fmla="*/ 546036 h 1054425"/>
                <a:gd name="connsiteX3" fmla="*/ 2748502 w 2748503"/>
                <a:gd name="connsiteY3" fmla="*/ 546036 h 1054425"/>
                <a:gd name="connsiteX4" fmla="*/ 2240122 w 2748503"/>
                <a:gd name="connsiteY4" fmla="*/ 1054416 h 1054425"/>
                <a:gd name="connsiteX5" fmla="*/ 2218731 w 2748503"/>
                <a:gd name="connsiteY5" fmla="*/ 1054416 h 1054425"/>
                <a:gd name="connsiteX6" fmla="*/ 2218731 w 2748503"/>
                <a:gd name="connsiteY6" fmla="*/ 1054425 h 1054425"/>
                <a:gd name="connsiteX7" fmla="*/ 0 w 2748503"/>
                <a:gd name="connsiteY7" fmla="*/ 1054425 h 1054425"/>
                <a:gd name="connsiteX8" fmla="*/ 0 w 2748503"/>
                <a:gd name="connsiteY8" fmla="*/ 37661 h 1054425"/>
                <a:gd name="connsiteX9" fmla="*/ 1945345 w 2748503"/>
                <a:gd name="connsiteY9" fmla="*/ 37661 h 1054425"/>
                <a:gd name="connsiteX0" fmla="*/ 1945345 w 2748503"/>
                <a:gd name="connsiteY0" fmla="*/ 33705 h 1050469"/>
                <a:gd name="connsiteX1" fmla="*/ 2240123 w 2748503"/>
                <a:gd name="connsiteY1" fmla="*/ 33700 h 1050469"/>
                <a:gd name="connsiteX2" fmla="*/ 2748503 w 2748503"/>
                <a:gd name="connsiteY2" fmla="*/ 542080 h 1050469"/>
                <a:gd name="connsiteX3" fmla="*/ 2748502 w 2748503"/>
                <a:gd name="connsiteY3" fmla="*/ 542080 h 1050469"/>
                <a:gd name="connsiteX4" fmla="*/ 2240122 w 2748503"/>
                <a:gd name="connsiteY4" fmla="*/ 1050460 h 1050469"/>
                <a:gd name="connsiteX5" fmla="*/ 2218731 w 2748503"/>
                <a:gd name="connsiteY5" fmla="*/ 1050460 h 1050469"/>
                <a:gd name="connsiteX6" fmla="*/ 2218731 w 2748503"/>
                <a:gd name="connsiteY6" fmla="*/ 1050469 h 1050469"/>
                <a:gd name="connsiteX7" fmla="*/ 0 w 2748503"/>
                <a:gd name="connsiteY7" fmla="*/ 1050469 h 1050469"/>
                <a:gd name="connsiteX8" fmla="*/ 0 w 2748503"/>
                <a:gd name="connsiteY8" fmla="*/ 33705 h 1050469"/>
                <a:gd name="connsiteX9" fmla="*/ 1945345 w 2748503"/>
                <a:gd name="connsiteY9" fmla="*/ 33705 h 1050469"/>
                <a:gd name="connsiteX0" fmla="*/ 1945345 w 2748503"/>
                <a:gd name="connsiteY0" fmla="*/ 75315 h 1092079"/>
                <a:gd name="connsiteX1" fmla="*/ 2240123 w 2748503"/>
                <a:gd name="connsiteY1" fmla="*/ 75310 h 1092079"/>
                <a:gd name="connsiteX2" fmla="*/ 2748503 w 2748503"/>
                <a:gd name="connsiteY2" fmla="*/ 583690 h 1092079"/>
                <a:gd name="connsiteX3" fmla="*/ 2748502 w 2748503"/>
                <a:gd name="connsiteY3" fmla="*/ 583690 h 1092079"/>
                <a:gd name="connsiteX4" fmla="*/ 2240122 w 2748503"/>
                <a:gd name="connsiteY4" fmla="*/ 1092070 h 1092079"/>
                <a:gd name="connsiteX5" fmla="*/ 2218731 w 2748503"/>
                <a:gd name="connsiteY5" fmla="*/ 1092070 h 1092079"/>
                <a:gd name="connsiteX6" fmla="*/ 2218731 w 2748503"/>
                <a:gd name="connsiteY6" fmla="*/ 1092079 h 1092079"/>
                <a:gd name="connsiteX7" fmla="*/ 0 w 2748503"/>
                <a:gd name="connsiteY7" fmla="*/ 1092079 h 1092079"/>
                <a:gd name="connsiteX8" fmla="*/ 0 w 2748503"/>
                <a:gd name="connsiteY8" fmla="*/ 75315 h 1092079"/>
                <a:gd name="connsiteX9" fmla="*/ 1945345 w 2748503"/>
                <a:gd name="connsiteY9" fmla="*/ 75315 h 1092079"/>
                <a:gd name="connsiteX0" fmla="*/ 1945345 w 2748503"/>
                <a:gd name="connsiteY0" fmla="*/ 37662 h 1054426"/>
                <a:gd name="connsiteX1" fmla="*/ 2240123 w 2748503"/>
                <a:gd name="connsiteY1" fmla="*/ 37657 h 1054426"/>
                <a:gd name="connsiteX2" fmla="*/ 2748503 w 2748503"/>
                <a:gd name="connsiteY2" fmla="*/ 546037 h 1054426"/>
                <a:gd name="connsiteX3" fmla="*/ 2748502 w 2748503"/>
                <a:gd name="connsiteY3" fmla="*/ 546037 h 1054426"/>
                <a:gd name="connsiteX4" fmla="*/ 2240122 w 2748503"/>
                <a:gd name="connsiteY4" fmla="*/ 1054417 h 1054426"/>
                <a:gd name="connsiteX5" fmla="*/ 2218731 w 2748503"/>
                <a:gd name="connsiteY5" fmla="*/ 1054417 h 1054426"/>
                <a:gd name="connsiteX6" fmla="*/ 2218731 w 2748503"/>
                <a:gd name="connsiteY6" fmla="*/ 1054426 h 1054426"/>
                <a:gd name="connsiteX7" fmla="*/ 0 w 2748503"/>
                <a:gd name="connsiteY7" fmla="*/ 1054426 h 1054426"/>
                <a:gd name="connsiteX8" fmla="*/ 0 w 2748503"/>
                <a:gd name="connsiteY8" fmla="*/ 37662 h 1054426"/>
                <a:gd name="connsiteX9" fmla="*/ 1945345 w 2748503"/>
                <a:gd name="connsiteY9" fmla="*/ 37662 h 1054426"/>
                <a:gd name="connsiteX0" fmla="*/ 1945345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2218731 w 2748503"/>
                <a:gd name="connsiteY6" fmla="*/ 1016768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9" fmla="*/ 1945345 w 2748503"/>
                <a:gd name="connsiteY9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2218731 w 2748503"/>
                <a:gd name="connsiteY6" fmla="*/ 1016770 h 1016770"/>
                <a:gd name="connsiteX7" fmla="*/ 0 w 2748503"/>
                <a:gd name="connsiteY7" fmla="*/ 1016770 h 1016770"/>
                <a:gd name="connsiteX8" fmla="*/ 0 w 2748503"/>
                <a:gd name="connsiteY8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1976179 w 2748503"/>
                <a:gd name="connsiteY6" fmla="*/ 1007066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0 w 2748503"/>
                <a:gd name="connsiteY6" fmla="*/ 1016770 h 1016770"/>
                <a:gd name="connsiteX7" fmla="*/ 0 w 2748503"/>
                <a:gd name="connsiteY7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1966477 w 2748503"/>
                <a:gd name="connsiteY5" fmla="*/ 1011908 h 1016768"/>
                <a:gd name="connsiteX6" fmla="*/ 0 w 2748503"/>
                <a:gd name="connsiteY6" fmla="*/ 1016768 h 1016768"/>
                <a:gd name="connsiteX7" fmla="*/ 0 w 2748503"/>
                <a:gd name="connsiteY7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0 w 2748503"/>
                <a:gd name="connsiteY5" fmla="*/ 1016770 h 1016770"/>
                <a:gd name="connsiteX6" fmla="*/ 0 w 2748503"/>
                <a:gd name="connsiteY6" fmla="*/ 6 h 101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503" h="1016770">
                  <a:moveTo>
                    <a:pt x="0" y="6"/>
                  </a:moveTo>
                  <a:lnTo>
                    <a:pt x="2240123" y="1"/>
                  </a:lnTo>
                  <a:cubicBezTo>
                    <a:pt x="2520894" y="1"/>
                    <a:pt x="2748503" y="227610"/>
                    <a:pt x="2748503" y="508381"/>
                  </a:cubicBezTo>
                  <a:lnTo>
                    <a:pt x="2748502" y="508381"/>
                  </a:lnTo>
                  <a:cubicBezTo>
                    <a:pt x="2748502" y="789152"/>
                    <a:pt x="2520893" y="1016761"/>
                    <a:pt x="2240122" y="1016761"/>
                  </a:cubicBezTo>
                  <a:lnTo>
                    <a:pt x="0" y="101677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0" rIns="2052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1371600" fontAlgn="base"/>
              <a:r>
                <a:rPr lang="pl-PL" sz="2700" b="1">
                  <a:solidFill>
                    <a:prstClr val="white"/>
                  </a:solidFill>
                  <a:latin typeface="Aptos" panose="02110004020202020204"/>
                </a:rPr>
                <a:t>Zdający</a:t>
              </a:r>
              <a:r>
                <a:rPr lang="pl-PL" sz="2700">
                  <a:solidFill>
                    <a:prstClr val="white"/>
                  </a:solidFill>
                  <a:latin typeface="Aptos" panose="02110004020202020204"/>
                </a:rPr>
                <a:t> zamyka arkusz </a:t>
              </a:r>
              <a:br>
                <a:rPr lang="pl-PL" sz="2700">
                  <a:solidFill>
                    <a:prstClr val="white"/>
                  </a:solidFill>
                  <a:latin typeface="Aptos" panose="02110004020202020204"/>
                </a:rPr>
              </a:br>
              <a:r>
                <a:rPr lang="pl-PL" sz="2700">
                  <a:solidFill>
                    <a:prstClr val="white"/>
                  </a:solidFill>
                  <a:latin typeface="Aptos" panose="02110004020202020204"/>
                </a:rPr>
                <a:t>i odkłada go na brzeg stolika.</a:t>
              </a:r>
            </a:p>
          </p:txBody>
        </p: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C7C7CCAA-7640-4B5D-BE4D-7FEE0EC4FC6D}"/>
                </a:ext>
              </a:extLst>
            </p:cNvPr>
            <p:cNvGrpSpPr/>
            <p:nvPr/>
          </p:nvGrpSpPr>
          <p:grpSpPr>
            <a:xfrm>
              <a:off x="4477078" y="2384573"/>
              <a:ext cx="96273" cy="665476"/>
              <a:chOff x="4477078" y="2384573"/>
              <a:chExt cx="96273" cy="665476"/>
            </a:xfrm>
            <a:grpFill/>
          </p:grpSpPr>
          <p:sp>
            <p:nvSpPr>
              <p:cNvPr id="46" name="Isosceles Triangle 106">
                <a:extLst>
                  <a:ext uri="{FF2B5EF4-FFF2-40B4-BE49-F238E27FC236}">
                    <a16:creationId xmlns:a16="http://schemas.microsoft.com/office/drawing/2014/main" id="{4805B843-221C-47B9-AD0D-9EFBF2F71488}"/>
                  </a:ext>
                </a:extLst>
              </p:cNvPr>
              <p:cNvSpPr/>
              <p:nvPr/>
            </p:nvSpPr>
            <p:spPr>
              <a:xfrm rot="16200000">
                <a:off x="4414078" y="2681310"/>
                <a:ext cx="198000" cy="72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kern="100" spc="-35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47" name="Prostokąt 46">
                <a:extLst>
                  <a:ext uri="{FF2B5EF4-FFF2-40B4-BE49-F238E27FC236}">
                    <a16:creationId xmlns:a16="http://schemas.microsoft.com/office/drawing/2014/main" id="{A0CCF18E-D7DF-4155-91A6-D9CDD0794413}"/>
                  </a:ext>
                </a:extLst>
              </p:cNvPr>
              <p:cNvSpPr/>
              <p:nvPr/>
            </p:nvSpPr>
            <p:spPr>
              <a:xfrm>
                <a:off x="4548151" y="2384573"/>
                <a:ext cx="25200" cy="665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pl-PL" sz="270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73B23DA-EFF3-F337-74CC-362CC232ECD8}"/>
              </a:ext>
            </a:extLst>
          </p:cNvPr>
          <p:cNvSpPr txBox="1"/>
          <p:nvPr/>
        </p:nvSpPr>
        <p:spPr>
          <a:xfrm>
            <a:off x="12694972" y="1958975"/>
            <a:ext cx="441838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algn="r" defTabSz="1371600"/>
            <a:r>
              <a:rPr lang="pl-PL" sz="2400">
                <a:solidFill>
                  <a:prstClr val="white"/>
                </a:solidFill>
                <a:latin typeface="Aptos" panose="02110004020202020204"/>
              </a:rPr>
              <a:t>W obecności zdającego PZN/CZN sprawdza kompletność materiałów </a:t>
            </a:r>
            <a:br>
              <a:rPr lang="pl-PL" sz="2400">
                <a:solidFill>
                  <a:prstClr val="white"/>
                </a:solidFill>
                <a:latin typeface="Aptos" panose="02110004020202020204"/>
              </a:rPr>
            </a:br>
            <a:r>
              <a:rPr lang="pl-PL" sz="2400">
                <a:solidFill>
                  <a:prstClr val="white"/>
                </a:solidFill>
                <a:latin typeface="Aptos" panose="02110004020202020204"/>
              </a:rPr>
              <a:t>i przeniesienie odpowiedzi na kartę odpowiedzi</a:t>
            </a:r>
            <a:r>
              <a:rPr lang="pl-PL" sz="2800">
                <a:solidFill>
                  <a:prstClr val="white"/>
                </a:solidFill>
                <a:latin typeface="Aptos" panose="02110004020202020204"/>
              </a:rPr>
              <a:t>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9C7008A-B072-04D8-EA1E-4E4E04B5B872}"/>
              </a:ext>
            </a:extLst>
          </p:cNvPr>
          <p:cNvSpPr txBox="1"/>
          <p:nvPr/>
        </p:nvSpPr>
        <p:spPr>
          <a:xfrm>
            <a:off x="1380536" y="6573688"/>
            <a:ext cx="35968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Następnie zdający opuszcza salę. Jeśli uczeń nie przeniósł odpowiedzi na kartę odpowiedzi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 musiał), należy to odnotować w </a:t>
            </a:r>
            <a:r>
              <a:rPr kumimoji="0" lang="pl-PL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zał. 8.</a:t>
            </a:r>
          </a:p>
        </p:txBody>
      </p:sp>
    </p:spTree>
    <p:extLst>
      <p:ext uri="{BB962C8B-B14F-4D97-AF65-F5344CB8AC3E}">
        <p14:creationId xmlns:p14="http://schemas.microsoft.com/office/powerpoint/2010/main" val="3131652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60F1DF-3F0D-4A40-8170-44A47B2E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65D1D51-0216-4F69-B436-ABE9AB143BA8}" type="slidenum">
              <a:rPr lang="pl-PL">
                <a:solidFill>
                  <a:prstClr val="black">
                    <a:tint val="75000"/>
                  </a:prstClr>
                </a:solidFill>
                <a:latin typeface="Aptos" panose="02110004020202020204"/>
              </a:rPr>
              <a:pPr defTabSz="1371600"/>
              <a:t>64</a:t>
            </a:fld>
            <a:endParaRPr lang="pl-PL">
              <a:solidFill>
                <a:prstClr val="black">
                  <a:tint val="75000"/>
                </a:prstClr>
              </a:solidFill>
              <a:latin typeface="Aptos" panose="0211000402020202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24A589-3241-401D-B2DB-A1429C5D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76" y="99791"/>
            <a:ext cx="17683924" cy="1457325"/>
          </a:xfrm>
        </p:spPr>
        <p:txBody>
          <a:bodyPr>
            <a:noAutofit/>
          </a:bodyPr>
          <a:lstStyle/>
          <a:p>
            <a:r>
              <a:rPr lang="pl-PL" sz="4200"/>
              <a:t>Po egzaminie przewodniczący zespołu nadzorującego </a:t>
            </a:r>
            <a:br>
              <a:rPr lang="pl-PL" sz="4200"/>
            </a:br>
            <a:r>
              <a:rPr lang="pl-PL" sz="4200"/>
              <a:t>wraz z członkami zespołu nadzorującego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9FC50E7A-D33B-4ECD-AEB1-309A50537297}"/>
              </a:ext>
            </a:extLst>
          </p:cNvPr>
          <p:cNvGrpSpPr/>
          <p:nvPr/>
        </p:nvGrpSpPr>
        <p:grpSpPr>
          <a:xfrm>
            <a:off x="1078888" y="1694308"/>
            <a:ext cx="16973080" cy="4297841"/>
            <a:chOff x="2132875" y="878923"/>
            <a:chExt cx="9899476" cy="278291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8CF16142-7A74-4CD5-A96B-3B9387B2314B}"/>
                </a:ext>
              </a:extLst>
            </p:cNvPr>
            <p:cNvGrpSpPr/>
            <p:nvPr/>
          </p:nvGrpSpPr>
          <p:grpSpPr>
            <a:xfrm>
              <a:off x="2132875" y="1344069"/>
              <a:ext cx="9899476" cy="2317766"/>
              <a:chOff x="2132875" y="1344069"/>
              <a:chExt cx="9899476" cy="2317766"/>
            </a:xfrm>
          </p:grpSpPr>
          <p:sp>
            <p:nvSpPr>
              <p:cNvPr id="13" name="Dowolny kształt: kształt 12">
                <a:extLst>
                  <a:ext uri="{FF2B5EF4-FFF2-40B4-BE49-F238E27FC236}">
                    <a16:creationId xmlns:a16="http://schemas.microsoft.com/office/drawing/2014/main" id="{4A471CE6-2B0D-401C-8299-45CB81A80037}"/>
                  </a:ext>
                </a:extLst>
              </p:cNvPr>
              <p:cNvSpPr/>
              <p:nvPr/>
            </p:nvSpPr>
            <p:spPr>
              <a:xfrm>
                <a:off x="2132875" y="1389051"/>
                <a:ext cx="3036537" cy="2272784"/>
              </a:xfrm>
              <a:custGeom>
                <a:avLst/>
                <a:gdLst>
                  <a:gd name="connsiteX0" fmla="*/ 0 w 3787973"/>
                  <a:gd name="connsiteY0" fmla="*/ 0 h 2272784"/>
                  <a:gd name="connsiteX1" fmla="*/ 3787973 w 3787973"/>
                  <a:gd name="connsiteY1" fmla="*/ 0 h 2272784"/>
                  <a:gd name="connsiteX2" fmla="*/ 3787973 w 3787973"/>
                  <a:gd name="connsiteY2" fmla="*/ 2272784 h 2272784"/>
                  <a:gd name="connsiteX3" fmla="*/ 0 w 3787973"/>
                  <a:gd name="connsiteY3" fmla="*/ 2272784 h 2272784"/>
                  <a:gd name="connsiteX4" fmla="*/ 0 w 3787973"/>
                  <a:gd name="connsiteY4" fmla="*/ 0 h 227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7973" h="2272784">
                    <a:moveTo>
                      <a:pt x="0" y="0"/>
                    </a:moveTo>
                    <a:lnTo>
                      <a:pt x="3787973" y="0"/>
                    </a:lnTo>
                    <a:lnTo>
                      <a:pt x="3787973" y="2272784"/>
                    </a:lnTo>
                    <a:lnTo>
                      <a:pt x="0" y="22727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3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odnotowuje w wykazie oddanie arkuszy egzaminacyjnych przez zdających (np. znakiem + albo </a:t>
                </a:r>
                <a:r>
                  <a:rPr lang="pl-PL" sz="3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 </a:t>
                </a:r>
                <a:r>
                  <a:rPr lang="pl-PL" sz="3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przy nazwisku zdającego)</a:t>
                </a:r>
              </a:p>
            </p:txBody>
          </p:sp>
          <p:sp>
            <p:nvSpPr>
              <p:cNvPr id="15" name="Dowolny kształt: kształt 14">
                <a:extLst>
                  <a:ext uri="{FF2B5EF4-FFF2-40B4-BE49-F238E27FC236}">
                    <a16:creationId xmlns:a16="http://schemas.microsoft.com/office/drawing/2014/main" id="{BC01E52A-2015-4410-B4D1-0AAB2D355BED}"/>
                  </a:ext>
                </a:extLst>
              </p:cNvPr>
              <p:cNvSpPr/>
              <p:nvPr/>
            </p:nvSpPr>
            <p:spPr>
              <a:xfrm>
                <a:off x="5565146" y="1344069"/>
                <a:ext cx="3072611" cy="2272784"/>
              </a:xfrm>
              <a:custGeom>
                <a:avLst/>
                <a:gdLst>
                  <a:gd name="connsiteX0" fmla="*/ 0 w 3787973"/>
                  <a:gd name="connsiteY0" fmla="*/ 0 h 2272784"/>
                  <a:gd name="connsiteX1" fmla="*/ 3787973 w 3787973"/>
                  <a:gd name="connsiteY1" fmla="*/ 0 h 2272784"/>
                  <a:gd name="connsiteX2" fmla="*/ 3787973 w 3787973"/>
                  <a:gd name="connsiteY2" fmla="*/ 2272784 h 2272784"/>
                  <a:gd name="connsiteX3" fmla="*/ 0 w 3787973"/>
                  <a:gd name="connsiteY3" fmla="*/ 2272784 h 2272784"/>
                  <a:gd name="connsiteX4" fmla="*/ 0 w 3787973"/>
                  <a:gd name="connsiteY4" fmla="*/ 0 h 227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7973" h="2272784">
                    <a:moveTo>
                      <a:pt x="0" y="0"/>
                    </a:moveTo>
                    <a:lnTo>
                      <a:pt x="3787973" y="0"/>
                    </a:lnTo>
                    <a:lnTo>
                      <a:pt x="3787973" y="2272784"/>
                    </a:lnTo>
                    <a:lnTo>
                      <a:pt x="0" y="22727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3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przelicza i porządkuje materiały egzaminacyjne, opisuje kopertę zwrotną zgodnie z instrukcją okręgowej komisji egzaminacyjnej</a:t>
                </a:r>
              </a:p>
            </p:txBody>
          </p:sp>
          <p:sp>
            <p:nvSpPr>
              <p:cNvPr id="16" name="Dowolny kształt: kształt 15">
                <a:extLst>
                  <a:ext uri="{FF2B5EF4-FFF2-40B4-BE49-F238E27FC236}">
                    <a16:creationId xmlns:a16="http://schemas.microsoft.com/office/drawing/2014/main" id="{59658A2F-4ABF-4289-99CC-2878D62E8FCC}"/>
                  </a:ext>
                </a:extLst>
              </p:cNvPr>
              <p:cNvSpPr/>
              <p:nvPr/>
            </p:nvSpPr>
            <p:spPr>
              <a:xfrm>
                <a:off x="9019258" y="1356302"/>
                <a:ext cx="3013093" cy="2272784"/>
              </a:xfrm>
              <a:custGeom>
                <a:avLst/>
                <a:gdLst>
                  <a:gd name="connsiteX0" fmla="*/ 0 w 3787973"/>
                  <a:gd name="connsiteY0" fmla="*/ 0 h 2272784"/>
                  <a:gd name="connsiteX1" fmla="*/ 3787973 w 3787973"/>
                  <a:gd name="connsiteY1" fmla="*/ 0 h 2272784"/>
                  <a:gd name="connsiteX2" fmla="*/ 3787973 w 3787973"/>
                  <a:gd name="connsiteY2" fmla="*/ 2272784 h 2272784"/>
                  <a:gd name="connsiteX3" fmla="*/ 0 w 3787973"/>
                  <a:gd name="connsiteY3" fmla="*/ 2272784 h 2272784"/>
                  <a:gd name="connsiteX4" fmla="*/ 0 w 3787973"/>
                  <a:gd name="connsiteY4" fmla="*/ 0 h 227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7973" h="2272784">
                    <a:moveTo>
                      <a:pt x="0" y="0"/>
                    </a:moveTo>
                    <a:lnTo>
                      <a:pt x="3787973" y="0"/>
                    </a:lnTo>
                    <a:lnTo>
                      <a:pt x="3787973" y="2272784"/>
                    </a:lnTo>
                    <a:lnTo>
                      <a:pt x="0" y="22727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3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pakuje wypełnione prace egzaminacyjne do zwrotnych kopert i zakleja je.</a:t>
                </a:r>
              </a:p>
            </p:txBody>
          </p:sp>
        </p:grpSp>
        <p:sp>
          <p:nvSpPr>
            <p:cNvPr id="7" name="Strzałka: pięciokąt 6">
              <a:extLst>
                <a:ext uri="{FF2B5EF4-FFF2-40B4-BE49-F238E27FC236}">
                  <a16:creationId xmlns:a16="http://schemas.microsoft.com/office/drawing/2014/main" id="{7A5DAA06-2C21-479E-AF61-E4349B2D0488}"/>
                </a:ext>
              </a:extLst>
            </p:cNvPr>
            <p:cNvSpPr/>
            <p:nvPr/>
          </p:nvSpPr>
          <p:spPr>
            <a:xfrm rot="5400000">
              <a:off x="3153128" y="396431"/>
              <a:ext cx="725773" cy="2016125"/>
            </a:xfrm>
            <a:prstGeom prst="homePlate">
              <a:avLst/>
            </a:prstGeom>
            <a:solidFill>
              <a:srgbClr val="83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371600"/>
              <a:r>
                <a:rPr lang="pl-PL" sz="2700" b="1" dirty="0">
                  <a:solidFill>
                    <a:prstClr val="white"/>
                  </a:solidFill>
                  <a:latin typeface="Aptos" panose="02110004020202020204"/>
                </a:rPr>
                <a:t>Krok 1.</a:t>
              </a:r>
            </a:p>
          </p:txBody>
        </p:sp>
        <p:sp>
          <p:nvSpPr>
            <p:cNvPr id="9" name="Strzałka: pięciokąt 8">
              <a:extLst>
                <a:ext uri="{FF2B5EF4-FFF2-40B4-BE49-F238E27FC236}">
                  <a16:creationId xmlns:a16="http://schemas.microsoft.com/office/drawing/2014/main" id="{7F4A2C12-A504-46E8-A6D8-CF30E496B65B}"/>
                </a:ext>
              </a:extLst>
            </p:cNvPr>
            <p:cNvSpPr/>
            <p:nvPr/>
          </p:nvSpPr>
          <p:spPr>
            <a:xfrm rot="5400000">
              <a:off x="6731370" y="339309"/>
              <a:ext cx="725773" cy="2016125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371600"/>
              <a:r>
                <a:rPr lang="pl-PL" sz="2700" b="1" dirty="0">
                  <a:solidFill>
                    <a:prstClr val="white"/>
                  </a:solidFill>
                  <a:latin typeface="Aptos" panose="02110004020202020204"/>
                </a:rPr>
                <a:t>Krok 2.</a:t>
              </a:r>
            </a:p>
          </p:txBody>
        </p:sp>
        <p:sp>
          <p:nvSpPr>
            <p:cNvPr id="10" name="Strzałka: pięciokąt 9">
              <a:extLst>
                <a:ext uri="{FF2B5EF4-FFF2-40B4-BE49-F238E27FC236}">
                  <a16:creationId xmlns:a16="http://schemas.microsoft.com/office/drawing/2014/main" id="{3E9D29A4-9327-42F2-A822-D93EA987BB06}"/>
                </a:ext>
              </a:extLst>
            </p:cNvPr>
            <p:cNvSpPr/>
            <p:nvPr/>
          </p:nvSpPr>
          <p:spPr>
            <a:xfrm rot="5400000">
              <a:off x="10038299" y="233747"/>
              <a:ext cx="725773" cy="2016125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371600"/>
              <a:r>
                <a:rPr lang="pl-PL" sz="2700" b="1" dirty="0">
                  <a:solidFill>
                    <a:prstClr val="white"/>
                  </a:solidFill>
                  <a:latin typeface="Aptos" panose="02110004020202020204"/>
                </a:rPr>
                <a:t>Krok 3.</a:t>
              </a:r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5809C298-5C10-4691-9422-126862CB6366}"/>
              </a:ext>
            </a:extLst>
          </p:cNvPr>
          <p:cNvSpPr/>
          <p:nvPr/>
        </p:nvSpPr>
        <p:spPr>
          <a:xfrm flipV="1">
            <a:off x="1071630" y="5888528"/>
            <a:ext cx="5206274" cy="103620"/>
          </a:xfrm>
          <a:prstGeom prst="rect">
            <a:avLst/>
          </a:prstGeom>
          <a:solidFill>
            <a:srgbClr val="83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5FC0E5A-1991-45C3-B1AF-6007BD47585B}"/>
              </a:ext>
            </a:extLst>
          </p:cNvPr>
          <p:cNvSpPr/>
          <p:nvPr/>
        </p:nvSpPr>
        <p:spPr>
          <a:xfrm>
            <a:off x="6963666" y="5890999"/>
            <a:ext cx="5268124" cy="101151"/>
          </a:xfrm>
          <a:prstGeom prst="rect">
            <a:avLst/>
          </a:prstGeom>
          <a:solidFill>
            <a:srgbClr val="159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DDBF495-B333-4896-9B27-E8FB6A9667A4}"/>
              </a:ext>
            </a:extLst>
          </p:cNvPr>
          <p:cNvSpPr/>
          <p:nvPr/>
        </p:nvSpPr>
        <p:spPr>
          <a:xfrm>
            <a:off x="12885890" y="5922680"/>
            <a:ext cx="5166078" cy="1109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221729D1-A602-89CD-D4E6-5228EA255FEA}"/>
              </a:ext>
            </a:extLst>
          </p:cNvPr>
          <p:cNvSpPr/>
          <p:nvPr/>
        </p:nvSpPr>
        <p:spPr>
          <a:xfrm rot="2700000">
            <a:off x="10432554" y="6763777"/>
            <a:ext cx="2548453" cy="2548453"/>
          </a:xfrm>
          <a:custGeom>
            <a:avLst/>
            <a:gdLst>
              <a:gd name="connsiteX0" fmla="*/ 0 w 1356897"/>
              <a:gd name="connsiteY0" fmla="*/ 678449 h 1356897"/>
              <a:gd name="connsiteX1" fmla="*/ 678449 w 1356897"/>
              <a:gd name="connsiteY1" fmla="*/ 0 h 1356897"/>
              <a:gd name="connsiteX2" fmla="*/ 1356898 w 1356897"/>
              <a:gd name="connsiteY2" fmla="*/ 678449 h 1356897"/>
              <a:gd name="connsiteX3" fmla="*/ 678449 w 1356897"/>
              <a:gd name="connsiteY3" fmla="*/ 1356898 h 1356897"/>
              <a:gd name="connsiteX4" fmla="*/ 0 w 1356897"/>
              <a:gd name="connsiteY4" fmla="*/ 678449 h 135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897" h="1356897">
                <a:moveTo>
                  <a:pt x="0" y="678449"/>
                </a:moveTo>
                <a:cubicBezTo>
                  <a:pt x="0" y="303752"/>
                  <a:pt x="303752" y="0"/>
                  <a:pt x="678449" y="0"/>
                </a:cubicBezTo>
                <a:cubicBezTo>
                  <a:pt x="1053146" y="0"/>
                  <a:pt x="1356898" y="303752"/>
                  <a:pt x="1356898" y="678449"/>
                </a:cubicBezTo>
                <a:cubicBezTo>
                  <a:pt x="1356898" y="1053146"/>
                  <a:pt x="1053146" y="1356898"/>
                  <a:pt x="678449" y="1356898"/>
                </a:cubicBezTo>
                <a:cubicBezTo>
                  <a:pt x="303752" y="1356898"/>
                  <a:pt x="0" y="1053146"/>
                  <a:pt x="0" y="678449"/>
                </a:cubicBezTo>
                <a:close/>
              </a:path>
            </a:pathLst>
          </a:custGeom>
          <a:solidFill>
            <a:srgbClr val="06B3F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3787" tIns="323787" rIns="323787" bIns="323787" numCol="1" spcCol="1270" anchor="ctr" anchorCtr="0">
            <a:noAutofit/>
          </a:bodyPr>
          <a:lstStyle/>
          <a:p>
            <a:pPr algn="ctr" defTabSz="18002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40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7B4321-30D1-4AAB-254E-3B77278FE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234" y="7080691"/>
            <a:ext cx="781091" cy="1914624"/>
          </a:xfrm>
          <a:prstGeom prst="rect">
            <a:avLst/>
          </a:prstGeom>
        </p:spPr>
      </p:pic>
      <p:sp>
        <p:nvSpPr>
          <p:cNvPr id="6" name="Pentagon 10">
            <a:extLst>
              <a:ext uri="{FF2B5EF4-FFF2-40B4-BE49-F238E27FC236}">
                <a16:creationId xmlns:a16="http://schemas.microsoft.com/office/drawing/2014/main" id="{BBF51094-5B6E-E39A-988E-E23312E0BF62}"/>
              </a:ext>
            </a:extLst>
          </p:cNvPr>
          <p:cNvSpPr/>
          <p:nvPr/>
        </p:nvSpPr>
        <p:spPr>
          <a:xfrm>
            <a:off x="2209800" y="7145672"/>
            <a:ext cx="7931142" cy="1457325"/>
          </a:xfrm>
          <a:prstGeom prst="homePlate">
            <a:avLst>
              <a:gd name="adj" fmla="val 3824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000" rtlCol="0" anchor="ctr"/>
          <a:lstStyle/>
          <a:p>
            <a:pPr defTabSz="1371600"/>
            <a:r>
              <a:rPr lang="pl-PL" sz="2700" b="1">
                <a:solidFill>
                  <a:prstClr val="white"/>
                </a:solidFill>
                <a:latin typeface="Aptos" panose="02110004020202020204"/>
              </a:rPr>
              <a:t>Jeden zdający powinien pozostać w sali do momentu zakończenia pakowania materiałów egzaminacyjnych.</a:t>
            </a:r>
          </a:p>
        </p:txBody>
      </p:sp>
    </p:spTree>
    <p:extLst>
      <p:ext uri="{BB962C8B-B14F-4D97-AF65-F5344CB8AC3E}">
        <p14:creationId xmlns:p14="http://schemas.microsoft.com/office/powerpoint/2010/main" val="2542371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BEB437-8A9A-25D6-180B-C374465A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26" y="37530"/>
            <a:ext cx="17591964" cy="1429251"/>
          </a:xfrm>
        </p:spPr>
        <p:txBody>
          <a:bodyPr/>
          <a:lstStyle/>
          <a:p>
            <a:r>
              <a:rPr lang="pl-PL" dirty="0"/>
              <a:t>Pakowanie arkuszy – w osobne koperty zwrotne pakujemy: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E17C30B8-9B45-59AB-7FCA-7A492101CE65}"/>
              </a:ext>
            </a:extLst>
          </p:cNvPr>
          <p:cNvGrpSpPr/>
          <p:nvPr/>
        </p:nvGrpSpPr>
        <p:grpSpPr>
          <a:xfrm>
            <a:off x="238824" y="2644402"/>
            <a:ext cx="17585866" cy="5421425"/>
            <a:chOff x="2023382" y="887274"/>
            <a:chExt cx="9962106" cy="2774561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F90164D1-704E-ED94-D8A0-193A30607996}"/>
                </a:ext>
              </a:extLst>
            </p:cNvPr>
            <p:cNvGrpSpPr/>
            <p:nvPr/>
          </p:nvGrpSpPr>
          <p:grpSpPr>
            <a:xfrm>
              <a:off x="2023382" y="1389051"/>
              <a:ext cx="9962106" cy="2272784"/>
              <a:chOff x="2023382" y="1389051"/>
              <a:chExt cx="9962106" cy="2272784"/>
            </a:xfrm>
          </p:grpSpPr>
          <p:sp>
            <p:nvSpPr>
              <p:cNvPr id="8" name="Dowolny kształt: kształt 7">
                <a:extLst>
                  <a:ext uri="{FF2B5EF4-FFF2-40B4-BE49-F238E27FC236}">
                    <a16:creationId xmlns:a16="http://schemas.microsoft.com/office/drawing/2014/main" id="{79AC60C9-3365-62C7-AA1A-F737E5BA99C7}"/>
                  </a:ext>
                </a:extLst>
              </p:cNvPr>
              <p:cNvSpPr/>
              <p:nvPr/>
            </p:nvSpPr>
            <p:spPr>
              <a:xfrm>
                <a:off x="2023382" y="1389051"/>
                <a:ext cx="3322476" cy="2272784"/>
              </a:xfrm>
              <a:custGeom>
                <a:avLst/>
                <a:gdLst>
                  <a:gd name="connsiteX0" fmla="*/ 0 w 3787973"/>
                  <a:gd name="connsiteY0" fmla="*/ 0 h 2272784"/>
                  <a:gd name="connsiteX1" fmla="*/ 3787973 w 3787973"/>
                  <a:gd name="connsiteY1" fmla="*/ 0 h 2272784"/>
                  <a:gd name="connsiteX2" fmla="*/ 3787973 w 3787973"/>
                  <a:gd name="connsiteY2" fmla="*/ 2272784 h 2272784"/>
                  <a:gd name="connsiteX3" fmla="*/ 0 w 3787973"/>
                  <a:gd name="connsiteY3" fmla="*/ 2272784 h 2272784"/>
                  <a:gd name="connsiteX4" fmla="*/ 0 w 3787973"/>
                  <a:gd name="connsiteY4" fmla="*/ 0 h 227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7973" h="2272784">
                    <a:moveTo>
                      <a:pt x="0" y="0"/>
                    </a:moveTo>
                    <a:lnTo>
                      <a:pt x="3787973" y="0"/>
                    </a:lnTo>
                    <a:lnTo>
                      <a:pt x="3787973" y="2272784"/>
                    </a:lnTo>
                    <a:lnTo>
                      <a:pt x="0" y="22727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3200" b="1" dirty="0">
                    <a:solidFill>
                      <a:schemeClr val="tx1"/>
                    </a:solidFill>
                    <a:latin typeface="Aptos" panose="02110004020202020204"/>
                  </a:rPr>
                  <a:t>a</a:t>
                </a:r>
                <a:r>
                  <a:rPr kumimoji="0" lang="pl-PL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rkusze</a:t>
                </a:r>
                <a:r>
                  <a:rPr kumimoji="0" lang="pl-P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egzaminacyjne </a:t>
                </a:r>
                <a:r>
                  <a:rPr kumimoji="0" lang="pl-P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WSZYSTKICH</a:t>
                </a:r>
                <a:r>
                  <a:rPr kumimoji="0" lang="pl-P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:r>
                  <a:rPr kumimoji="0" lang="pl-P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zdających, którzy rozwiązywali arkusz </a:t>
                </a:r>
                <a:r>
                  <a:rPr kumimoji="0" lang="pl-P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standardowy (100) </a:t>
                </a:r>
              </a:p>
            </p:txBody>
          </p:sp>
          <p:sp>
            <p:nvSpPr>
              <p:cNvPr id="9" name="Dowolny kształt: kształt 8">
                <a:extLst>
                  <a:ext uri="{FF2B5EF4-FFF2-40B4-BE49-F238E27FC236}">
                    <a16:creationId xmlns:a16="http://schemas.microsoft.com/office/drawing/2014/main" id="{71BE7DFF-7D82-8FAC-E42F-EEBB3724F32E}"/>
                  </a:ext>
                </a:extLst>
              </p:cNvPr>
              <p:cNvSpPr/>
              <p:nvPr/>
            </p:nvSpPr>
            <p:spPr>
              <a:xfrm>
                <a:off x="5624300" y="1411542"/>
                <a:ext cx="3095664" cy="2227802"/>
              </a:xfrm>
              <a:custGeom>
                <a:avLst/>
                <a:gdLst>
                  <a:gd name="connsiteX0" fmla="*/ 0 w 3787973"/>
                  <a:gd name="connsiteY0" fmla="*/ 0 h 2272784"/>
                  <a:gd name="connsiteX1" fmla="*/ 3787973 w 3787973"/>
                  <a:gd name="connsiteY1" fmla="*/ 0 h 2272784"/>
                  <a:gd name="connsiteX2" fmla="*/ 3787973 w 3787973"/>
                  <a:gd name="connsiteY2" fmla="*/ 2272784 h 2272784"/>
                  <a:gd name="connsiteX3" fmla="*/ 0 w 3787973"/>
                  <a:gd name="connsiteY3" fmla="*/ 2272784 h 2272784"/>
                  <a:gd name="connsiteX4" fmla="*/ 0 w 3787973"/>
                  <a:gd name="connsiteY4" fmla="*/ 0 h 227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7973" h="2272784">
                    <a:moveTo>
                      <a:pt x="0" y="0"/>
                    </a:moveTo>
                    <a:lnTo>
                      <a:pt x="3787973" y="0"/>
                    </a:lnTo>
                    <a:lnTo>
                      <a:pt x="3787973" y="2272784"/>
                    </a:lnTo>
                    <a:lnTo>
                      <a:pt x="0" y="22727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3200" dirty="0">
                    <a:solidFill>
                      <a:schemeClr val="tx1"/>
                    </a:solidFill>
                    <a:latin typeface="Aptos" panose="02110004020202020204"/>
                  </a:rPr>
                  <a:t>a</a:t>
                </a:r>
                <a:r>
                  <a:rPr kumimoji="0" lang="pl-PL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rkusze</a:t>
                </a:r>
                <a:r>
                  <a:rPr kumimoji="0" lang="pl-P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egzaminacyjne </a:t>
                </a:r>
                <a:r>
                  <a:rPr kumimoji="0" lang="pl-PL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zdających</a:t>
                </a:r>
                <a:r>
                  <a:rPr kumimoji="0" lang="pl-P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–</a:t>
                </a:r>
                <a:r>
                  <a:rPr kumimoji="0" lang="pl-P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obywateli Ukrainy.</a:t>
                </a:r>
                <a:endParaRPr kumimoji="0" lang="pl-P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Dowolny kształt: kształt 9">
                <a:extLst>
                  <a:ext uri="{FF2B5EF4-FFF2-40B4-BE49-F238E27FC236}">
                    <a16:creationId xmlns:a16="http://schemas.microsoft.com/office/drawing/2014/main" id="{947278B7-4AA7-1B5B-D9EB-4529776EE586}"/>
                  </a:ext>
                </a:extLst>
              </p:cNvPr>
              <p:cNvSpPr/>
              <p:nvPr/>
            </p:nvSpPr>
            <p:spPr>
              <a:xfrm>
                <a:off x="8972395" y="1411542"/>
                <a:ext cx="3013093" cy="2205311"/>
              </a:xfrm>
              <a:custGeom>
                <a:avLst/>
                <a:gdLst>
                  <a:gd name="connsiteX0" fmla="*/ 0 w 3787973"/>
                  <a:gd name="connsiteY0" fmla="*/ 0 h 2272784"/>
                  <a:gd name="connsiteX1" fmla="*/ 3787973 w 3787973"/>
                  <a:gd name="connsiteY1" fmla="*/ 0 h 2272784"/>
                  <a:gd name="connsiteX2" fmla="*/ 3787973 w 3787973"/>
                  <a:gd name="connsiteY2" fmla="*/ 2272784 h 2272784"/>
                  <a:gd name="connsiteX3" fmla="*/ 0 w 3787973"/>
                  <a:gd name="connsiteY3" fmla="*/ 2272784 h 2272784"/>
                  <a:gd name="connsiteX4" fmla="*/ 0 w 3787973"/>
                  <a:gd name="connsiteY4" fmla="*/ 0 h 227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7973" h="2272784">
                    <a:moveTo>
                      <a:pt x="0" y="0"/>
                    </a:moveTo>
                    <a:lnTo>
                      <a:pt x="3787973" y="0"/>
                    </a:lnTo>
                    <a:lnTo>
                      <a:pt x="3787973" y="2272784"/>
                    </a:lnTo>
                    <a:lnTo>
                      <a:pt x="0" y="22727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2800" dirty="0">
                    <a:solidFill>
                      <a:schemeClr val="tx1"/>
                    </a:solidFill>
                    <a:latin typeface="Aptos" panose="02110004020202020204"/>
                  </a:rPr>
                  <a:t>arkusze egzaminacyjne zdających mających prawo do </a:t>
                </a:r>
                <a:r>
                  <a:rPr lang="pl-PL" sz="2800" b="1" dirty="0">
                    <a:solidFill>
                      <a:schemeClr val="tx1"/>
                    </a:solidFill>
                    <a:latin typeface="Aptos" panose="02110004020202020204"/>
                  </a:rPr>
                  <a:t>arkuszy w dostosowanej formie </a:t>
                </a:r>
              </a:p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3200" b="1" dirty="0">
                    <a:solidFill>
                      <a:srgbClr val="FF0000"/>
                    </a:solidFill>
                    <a:latin typeface="Aptos" panose="02110004020202020204"/>
                  </a:rPr>
                  <a:t>(każda forma arkusza spakowana w osobnej kopercie zwrotnej)</a:t>
                </a:r>
                <a:endParaRPr lang="pl-PL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Strzałka: pięciokąt 4">
              <a:extLst>
                <a:ext uri="{FF2B5EF4-FFF2-40B4-BE49-F238E27FC236}">
                  <a16:creationId xmlns:a16="http://schemas.microsoft.com/office/drawing/2014/main" id="{7EF6DE3C-E82E-5DA7-D09E-E36689741C1B}"/>
                </a:ext>
              </a:extLst>
            </p:cNvPr>
            <p:cNvSpPr/>
            <p:nvPr/>
          </p:nvSpPr>
          <p:spPr>
            <a:xfrm rot="5400000">
              <a:off x="3317320" y="238917"/>
              <a:ext cx="786198" cy="2082911"/>
            </a:xfrm>
            <a:prstGeom prst="homePlate">
              <a:avLst/>
            </a:prstGeom>
            <a:solidFill>
              <a:srgbClr val="83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371600"/>
              <a:r>
                <a:rPr lang="pl-PL" sz="2700" b="1" dirty="0">
                  <a:solidFill>
                    <a:prstClr val="white"/>
                  </a:solidFill>
                  <a:latin typeface="Aptos" panose="02110004020202020204"/>
                </a:rPr>
                <a:t>Koperta zwrotna 1.</a:t>
              </a:r>
            </a:p>
          </p:txBody>
        </p:sp>
        <p:sp>
          <p:nvSpPr>
            <p:cNvPr id="6" name="Strzałka: pięciokąt 5">
              <a:extLst>
                <a:ext uri="{FF2B5EF4-FFF2-40B4-BE49-F238E27FC236}">
                  <a16:creationId xmlns:a16="http://schemas.microsoft.com/office/drawing/2014/main" id="{FF6D6526-CF7D-61DC-E373-C7DF272ACF66}"/>
                </a:ext>
              </a:extLst>
            </p:cNvPr>
            <p:cNvSpPr/>
            <p:nvPr/>
          </p:nvSpPr>
          <p:spPr>
            <a:xfrm rot="5400000">
              <a:off x="6779033" y="113880"/>
              <a:ext cx="786198" cy="2332985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371600"/>
              <a:r>
                <a:rPr lang="pl-PL" sz="2700" b="1" dirty="0">
                  <a:solidFill>
                    <a:prstClr val="white"/>
                  </a:solidFill>
                  <a:latin typeface="Aptos" panose="02110004020202020204"/>
                </a:rPr>
                <a:t>Koperta zwrotna 2.</a:t>
              </a:r>
            </a:p>
          </p:txBody>
        </p:sp>
        <p:sp>
          <p:nvSpPr>
            <p:cNvPr id="7" name="Strzałka: pięciokąt 6">
              <a:extLst>
                <a:ext uri="{FF2B5EF4-FFF2-40B4-BE49-F238E27FC236}">
                  <a16:creationId xmlns:a16="http://schemas.microsoft.com/office/drawing/2014/main" id="{2FE3DDE3-69DE-046C-2C72-86A784E1FF1B}"/>
                </a:ext>
              </a:extLst>
            </p:cNvPr>
            <p:cNvSpPr/>
            <p:nvPr/>
          </p:nvSpPr>
          <p:spPr>
            <a:xfrm rot="5400000">
              <a:off x="10085842" y="113880"/>
              <a:ext cx="786198" cy="2332986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371600"/>
              <a:r>
                <a:rPr lang="pl-PL" sz="2700" b="1" dirty="0">
                  <a:solidFill>
                    <a:prstClr val="white"/>
                  </a:solidFill>
                  <a:latin typeface="Aptos" panose="02110004020202020204"/>
                </a:rPr>
                <a:t>Koperta zwrotna 3. </a:t>
              </a:r>
            </a:p>
            <a:p>
              <a:pPr algn="ctr" defTabSz="1371600"/>
              <a:r>
                <a:rPr lang="pl-PL" sz="2700" b="1" dirty="0">
                  <a:solidFill>
                    <a:prstClr val="white"/>
                  </a:solidFill>
                  <a:latin typeface="Aptos" panose="02110004020202020204"/>
                </a:rPr>
                <a:t> (4., 5., itd.)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629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144000" y="1028700"/>
            <a:ext cx="9822924" cy="8349486"/>
          </a:xfrm>
          <a:custGeom>
            <a:avLst/>
            <a:gdLst/>
            <a:ahLst/>
            <a:cxnLst/>
            <a:rect l="l" t="t" r="r" b="b"/>
            <a:pathLst>
              <a:path w="9822924" h="8349486">
                <a:moveTo>
                  <a:pt x="0" y="0"/>
                </a:moveTo>
                <a:lnTo>
                  <a:pt x="9822924" y="0"/>
                </a:lnTo>
                <a:lnTo>
                  <a:pt x="9822924" y="8349486"/>
                </a:lnTo>
                <a:lnTo>
                  <a:pt x="0" y="8349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EAE727E-7CFA-6E70-6D73-C9BA97D9EC80}"/>
              </a:ext>
            </a:extLst>
          </p:cNvPr>
          <p:cNvSpPr txBox="1"/>
          <p:nvPr/>
        </p:nvSpPr>
        <p:spPr>
          <a:xfrm>
            <a:off x="900112" y="2095500"/>
            <a:ext cx="89296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0">
                <a:solidFill>
                  <a:srgbClr val="0C45A6"/>
                </a:solidFill>
                <a:latin typeface="Montserrat Bold"/>
              </a:rPr>
              <a:t>Sytuacje szczególne </a:t>
            </a:r>
            <a:br>
              <a:rPr lang="pl-PL" sz="8000">
                <a:solidFill>
                  <a:srgbClr val="0C45A6"/>
                </a:solidFill>
                <a:latin typeface="Montserrat Bold"/>
              </a:rPr>
            </a:br>
            <a:r>
              <a:rPr lang="pl-PL" sz="8000">
                <a:solidFill>
                  <a:srgbClr val="0C45A6"/>
                </a:solidFill>
                <a:latin typeface="Montserrat Bold"/>
              </a:rPr>
              <a:t>na egzaminie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C92411-1739-F7B2-6AFA-ADF26D25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74" y="2427915"/>
            <a:ext cx="16670348" cy="7271327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2590800" y="101046"/>
            <a:ext cx="1510760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4000"/>
              <a:t>Informacja o sposobie organizacji i przeprowadzania egzaminu ósmoklasisty obowiązującej </a:t>
            </a:r>
            <a:br>
              <a:rPr lang="pl-PL" sz="4000"/>
            </a:br>
            <a:r>
              <a:rPr lang="pl-PL" sz="4000"/>
              <a:t>w roku szkolnym 2024/2025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726420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B4D268B5-5451-B992-0E5A-87192201E019}"/>
              </a:ext>
            </a:extLst>
          </p:cNvPr>
          <p:cNvSpPr/>
          <p:nvPr/>
        </p:nvSpPr>
        <p:spPr>
          <a:xfrm>
            <a:off x="18892837" y="1349757"/>
            <a:ext cx="9822924" cy="8349486"/>
          </a:xfrm>
          <a:custGeom>
            <a:avLst/>
            <a:gdLst/>
            <a:ahLst/>
            <a:cxnLst/>
            <a:rect l="l" t="t" r="r" b="b"/>
            <a:pathLst>
              <a:path w="9822924" h="8349486">
                <a:moveTo>
                  <a:pt x="0" y="0"/>
                </a:moveTo>
                <a:lnTo>
                  <a:pt x="9822924" y="0"/>
                </a:lnTo>
                <a:lnTo>
                  <a:pt x="9822924" y="8349486"/>
                </a:lnTo>
                <a:lnTo>
                  <a:pt x="0" y="8349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809C2DD-BF77-3AE7-3F4A-C02F0EEE6EAB}"/>
              </a:ext>
            </a:extLst>
          </p:cNvPr>
          <p:cNvSpPr/>
          <p:nvPr/>
        </p:nvSpPr>
        <p:spPr>
          <a:xfrm>
            <a:off x="1994664" y="3662619"/>
            <a:ext cx="15703739" cy="158286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err="1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A4FE433-CB0F-F2B3-442D-BA32B13FC0EB}"/>
              </a:ext>
            </a:extLst>
          </p:cNvPr>
          <p:cNvSpPr/>
          <p:nvPr/>
        </p:nvSpPr>
        <p:spPr>
          <a:xfrm>
            <a:off x="1970083" y="6063578"/>
            <a:ext cx="15728320" cy="243272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err="1"/>
          </a:p>
        </p:txBody>
      </p:sp>
    </p:spTree>
    <p:extLst>
      <p:ext uri="{BB962C8B-B14F-4D97-AF65-F5344CB8AC3E}">
        <p14:creationId xmlns:p14="http://schemas.microsoft.com/office/powerpoint/2010/main" val="345611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894396" y="666750"/>
            <a:ext cx="1510760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Komputer podczas egzaminu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15774355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FEB1031-522A-2FA2-A129-B6DB9DA894EE}"/>
              </a:ext>
            </a:extLst>
          </p:cNvPr>
          <p:cNvSpPr/>
          <p:nvPr/>
        </p:nvSpPr>
        <p:spPr>
          <a:xfrm>
            <a:off x="762000" y="3086100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połączony z drukarką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CF855C2-50B4-F361-4E08-DF73B98BC2C9}"/>
              </a:ext>
            </a:extLst>
          </p:cNvPr>
          <p:cNvSpPr/>
          <p:nvPr/>
        </p:nvSpPr>
        <p:spPr>
          <a:xfrm>
            <a:off x="599385" y="3105885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" name="Strzałka: pięciokąt 3">
            <a:extLst>
              <a:ext uri="{FF2B5EF4-FFF2-40B4-BE49-F238E27FC236}">
                <a16:creationId xmlns:a16="http://schemas.microsoft.com/office/drawing/2014/main" id="{27B80A6B-6E13-4515-CCE2-91C73CD418CA}"/>
              </a:ext>
            </a:extLst>
          </p:cNvPr>
          <p:cNvSpPr/>
          <p:nvPr/>
        </p:nvSpPr>
        <p:spPr>
          <a:xfrm rot="5400000">
            <a:off x="5468633" y="3054773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" name="Trójkąt prostokątny 4">
            <a:extLst>
              <a:ext uri="{FF2B5EF4-FFF2-40B4-BE49-F238E27FC236}">
                <a16:creationId xmlns:a16="http://schemas.microsoft.com/office/drawing/2014/main" id="{B8DDC014-9C49-1ABF-852B-5D89697DF1F7}"/>
              </a:ext>
            </a:extLst>
          </p:cNvPr>
          <p:cNvSpPr/>
          <p:nvPr/>
        </p:nvSpPr>
        <p:spPr>
          <a:xfrm rot="16200000">
            <a:off x="5431790" y="2969581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277E1D1-1833-31E8-0256-93D62E10DA3F}"/>
              </a:ext>
            </a:extLst>
          </p:cNvPr>
          <p:cNvSpPr/>
          <p:nvPr/>
        </p:nvSpPr>
        <p:spPr>
          <a:xfrm>
            <a:off x="762000" y="4017316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papier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 do wydruku odpowiedzi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B0F70F6-0CA5-598E-6C64-8868AC0A7940}"/>
              </a:ext>
            </a:extLst>
          </p:cNvPr>
          <p:cNvSpPr/>
          <p:nvPr/>
        </p:nvSpPr>
        <p:spPr>
          <a:xfrm>
            <a:off x="599385" y="4023420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14" name="Strzałka: pięciokąt 13">
            <a:extLst>
              <a:ext uri="{FF2B5EF4-FFF2-40B4-BE49-F238E27FC236}">
                <a16:creationId xmlns:a16="http://schemas.microsoft.com/office/drawing/2014/main" id="{12A8A56E-4D70-A17E-4129-82D3D027B18A}"/>
              </a:ext>
            </a:extLst>
          </p:cNvPr>
          <p:cNvSpPr/>
          <p:nvPr/>
        </p:nvSpPr>
        <p:spPr>
          <a:xfrm rot="5400000">
            <a:off x="5468633" y="3972308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222BD6FC-6590-76EE-59F7-C69D9F29D004}"/>
              </a:ext>
            </a:extLst>
          </p:cNvPr>
          <p:cNvSpPr/>
          <p:nvPr/>
        </p:nvSpPr>
        <p:spPr>
          <a:xfrm rot="16200000">
            <a:off x="5431790" y="3887116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059D86E6-4F26-BC36-1D84-65BC06555371}"/>
              </a:ext>
            </a:extLst>
          </p:cNvPr>
          <p:cNvSpPr/>
          <p:nvPr/>
        </p:nvSpPr>
        <p:spPr>
          <a:xfrm>
            <a:off x="762000" y="4934964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rgbClr val="FF0000"/>
                </a:solidFill>
                <a:latin typeface="Montserrat" panose="00000500000000000000" pitchFamily="2" charset="-18"/>
              </a:rPr>
              <a:t>bez dostępu do Internetu i bez </a:t>
            </a:r>
            <a:br>
              <a:rPr lang="pl-PL" sz="1600">
                <a:solidFill>
                  <a:srgbClr val="FF0000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rgbClr val="FF0000"/>
                </a:solidFill>
                <a:latin typeface="Montserrat" panose="00000500000000000000" pitchFamily="2" charset="-18"/>
              </a:rPr>
              <a:t>automatycznego sprawdzania pisowni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F89592F-3FDF-AAE4-ABE8-824D605E9E62}"/>
              </a:ext>
            </a:extLst>
          </p:cNvPr>
          <p:cNvSpPr/>
          <p:nvPr/>
        </p:nvSpPr>
        <p:spPr>
          <a:xfrm>
            <a:off x="599385" y="4941182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5" name="Strzałka: pięciokąt 24">
            <a:extLst>
              <a:ext uri="{FF2B5EF4-FFF2-40B4-BE49-F238E27FC236}">
                <a16:creationId xmlns:a16="http://schemas.microsoft.com/office/drawing/2014/main" id="{15380685-3F23-D35A-8998-11A4D52BB8D7}"/>
              </a:ext>
            </a:extLst>
          </p:cNvPr>
          <p:cNvSpPr/>
          <p:nvPr/>
        </p:nvSpPr>
        <p:spPr>
          <a:xfrm rot="5400000">
            <a:off x="5468633" y="4890070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6" name="Trójkąt prostokątny 25">
            <a:extLst>
              <a:ext uri="{FF2B5EF4-FFF2-40B4-BE49-F238E27FC236}">
                <a16:creationId xmlns:a16="http://schemas.microsoft.com/office/drawing/2014/main" id="{BF79045A-5E7D-6881-C3EF-28FAA92FDCC9}"/>
              </a:ext>
            </a:extLst>
          </p:cNvPr>
          <p:cNvSpPr/>
          <p:nvPr/>
        </p:nvSpPr>
        <p:spPr>
          <a:xfrm rot="16200000">
            <a:off x="5431790" y="4804878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04AE523A-46A6-CC10-56B2-AC62231283FD}"/>
              </a:ext>
            </a:extLst>
          </p:cNvPr>
          <p:cNvSpPr/>
          <p:nvPr/>
        </p:nvSpPr>
        <p:spPr>
          <a:xfrm>
            <a:off x="762000" y="5852726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trzeba zaplanować sposób postępowania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w przypadku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awarii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 (drugi komputer,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wymienny dysk, nagrywarka CD)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3B4B72E2-A7BF-7276-A3EE-9ED423FF8032}"/>
              </a:ext>
            </a:extLst>
          </p:cNvPr>
          <p:cNvSpPr/>
          <p:nvPr/>
        </p:nvSpPr>
        <p:spPr>
          <a:xfrm>
            <a:off x="599385" y="5858944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9" name="Strzałka: pięciokąt 28">
            <a:extLst>
              <a:ext uri="{FF2B5EF4-FFF2-40B4-BE49-F238E27FC236}">
                <a16:creationId xmlns:a16="http://schemas.microsoft.com/office/drawing/2014/main" id="{6E593D08-E212-783C-6279-B049BBA6032C}"/>
              </a:ext>
            </a:extLst>
          </p:cNvPr>
          <p:cNvSpPr/>
          <p:nvPr/>
        </p:nvSpPr>
        <p:spPr>
          <a:xfrm rot="5400000">
            <a:off x="5468633" y="5807832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0" name="Trójkąt prostokątny 29">
            <a:extLst>
              <a:ext uri="{FF2B5EF4-FFF2-40B4-BE49-F238E27FC236}">
                <a16:creationId xmlns:a16="http://schemas.microsoft.com/office/drawing/2014/main" id="{6605408D-EDB3-BC62-AC78-9B8AF515FB66}"/>
              </a:ext>
            </a:extLst>
          </p:cNvPr>
          <p:cNvSpPr/>
          <p:nvPr/>
        </p:nvSpPr>
        <p:spPr>
          <a:xfrm rot="16200000">
            <a:off x="5431790" y="5722640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5489F69-4F09-B2F8-6871-4AF15F34EA41}"/>
              </a:ext>
            </a:extLst>
          </p:cNvPr>
          <p:cNvSpPr/>
          <p:nvPr/>
        </p:nvSpPr>
        <p:spPr>
          <a:xfrm>
            <a:off x="762000" y="6770488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arkusz powinien być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zakodowany zgodnie </a:t>
            </a:r>
            <a:b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 wymogami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4DDDB11B-30D7-A4BA-44A1-BB84F36E3E23}"/>
              </a:ext>
            </a:extLst>
          </p:cNvPr>
          <p:cNvSpPr/>
          <p:nvPr/>
        </p:nvSpPr>
        <p:spPr>
          <a:xfrm>
            <a:off x="599385" y="6776706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3" name="Strzałka: pięciokąt 32">
            <a:extLst>
              <a:ext uri="{FF2B5EF4-FFF2-40B4-BE49-F238E27FC236}">
                <a16:creationId xmlns:a16="http://schemas.microsoft.com/office/drawing/2014/main" id="{191F0ACC-0779-2887-141A-C93D847840A1}"/>
              </a:ext>
            </a:extLst>
          </p:cNvPr>
          <p:cNvSpPr/>
          <p:nvPr/>
        </p:nvSpPr>
        <p:spPr>
          <a:xfrm rot="5400000">
            <a:off x="5468633" y="6725594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4" name="Trójkąt prostokątny 33">
            <a:extLst>
              <a:ext uri="{FF2B5EF4-FFF2-40B4-BE49-F238E27FC236}">
                <a16:creationId xmlns:a16="http://schemas.microsoft.com/office/drawing/2014/main" id="{7E142CC2-6A10-A2C6-C4B9-8836AD5B006D}"/>
              </a:ext>
            </a:extLst>
          </p:cNvPr>
          <p:cNvSpPr/>
          <p:nvPr/>
        </p:nvSpPr>
        <p:spPr>
          <a:xfrm rot="16200000">
            <a:off x="5431790" y="6640402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61ABC488-CB98-3464-79C8-5ECB27BBB8C4}"/>
              </a:ext>
            </a:extLst>
          </p:cNvPr>
          <p:cNvSpPr/>
          <p:nvPr/>
        </p:nvSpPr>
        <p:spPr>
          <a:xfrm>
            <a:off x="762000" y="7688250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na pierwszej stronie arkusza umieszczamy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adnotację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: </a:t>
            </a:r>
            <a:r>
              <a:rPr lang="pl-PL" sz="1600" b="1" i="1">
                <a:solidFill>
                  <a:srgbClr val="00B0F0"/>
                </a:solidFill>
                <a:latin typeface="Montserrat" panose="00000500000000000000" pitchFamily="2" charset="-18"/>
              </a:rPr>
              <a:t>Odpowiedzi zdającego znajdują się </a:t>
            </a:r>
            <a:br>
              <a:rPr lang="pl-PL" sz="1600" b="1" i="1">
                <a:solidFill>
                  <a:srgbClr val="00B0F0"/>
                </a:solidFill>
                <a:latin typeface="Montserrat" panose="00000500000000000000" pitchFamily="2" charset="-18"/>
              </a:rPr>
            </a:br>
            <a:r>
              <a:rPr lang="pl-PL" sz="1600" b="1" i="1">
                <a:solidFill>
                  <a:srgbClr val="00B0F0"/>
                </a:solidFill>
                <a:latin typeface="Montserrat" panose="00000500000000000000" pitchFamily="2" charset="-18"/>
              </a:rPr>
              <a:t>na wydruku komputerowym </a:t>
            </a:r>
            <a:r>
              <a:rPr lang="pl-PL" sz="1600">
                <a:solidFill>
                  <a:srgbClr val="00B0F0"/>
                </a:solidFill>
                <a:latin typeface="Montserrat" panose="00000500000000000000" pitchFamily="2" charset="-18"/>
              </a:rPr>
              <a:t>lub….</a:t>
            </a:r>
            <a:endParaRPr lang="pl-PL" sz="1600" i="1">
              <a:solidFill>
                <a:srgbClr val="00B0F0"/>
              </a:solidFill>
              <a:latin typeface="Montserrat" panose="00000500000000000000" pitchFamily="2" charset="-18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D3D491BF-88DB-A5D5-BDCA-2C6833E499E4}"/>
              </a:ext>
            </a:extLst>
          </p:cNvPr>
          <p:cNvSpPr/>
          <p:nvPr/>
        </p:nvSpPr>
        <p:spPr>
          <a:xfrm>
            <a:off x="599385" y="7694468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7" name="Strzałka: pięciokąt 36">
            <a:extLst>
              <a:ext uri="{FF2B5EF4-FFF2-40B4-BE49-F238E27FC236}">
                <a16:creationId xmlns:a16="http://schemas.microsoft.com/office/drawing/2014/main" id="{D0ECCA4B-0724-9CE0-91E1-1B2D62705706}"/>
              </a:ext>
            </a:extLst>
          </p:cNvPr>
          <p:cNvSpPr/>
          <p:nvPr/>
        </p:nvSpPr>
        <p:spPr>
          <a:xfrm rot="5400000">
            <a:off x="5468633" y="7643356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8" name="Trójkąt prostokątny 37">
            <a:extLst>
              <a:ext uri="{FF2B5EF4-FFF2-40B4-BE49-F238E27FC236}">
                <a16:creationId xmlns:a16="http://schemas.microsoft.com/office/drawing/2014/main" id="{292A9F0C-1FA9-7C58-F939-6835786C0317}"/>
              </a:ext>
            </a:extLst>
          </p:cNvPr>
          <p:cNvSpPr/>
          <p:nvPr/>
        </p:nvSpPr>
        <p:spPr>
          <a:xfrm rot="16200000">
            <a:off x="5431790" y="7558164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E9968D9E-17EE-F4E0-5BF3-4636EF6627CB}"/>
              </a:ext>
            </a:extLst>
          </p:cNvPr>
          <p:cNvSpPr/>
          <p:nvPr/>
        </p:nvSpPr>
        <p:spPr>
          <a:xfrm>
            <a:off x="6648016" y="4017316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zdający przekazuje swoje odpowiedzi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w formie wydruku opisanego kodem szkoły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i numerem PESEL 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7BE1DF8C-956B-CA6C-AF56-A5C0333B4E0B}"/>
              </a:ext>
            </a:extLst>
          </p:cNvPr>
          <p:cNvSpPr/>
          <p:nvPr/>
        </p:nvSpPr>
        <p:spPr>
          <a:xfrm>
            <a:off x="6485402" y="4030996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1" name="Strzałka: pięciokąt 40">
            <a:extLst>
              <a:ext uri="{FF2B5EF4-FFF2-40B4-BE49-F238E27FC236}">
                <a16:creationId xmlns:a16="http://schemas.microsoft.com/office/drawing/2014/main" id="{1E77D2FA-CCF3-D6DD-3863-2F0AE55C4740}"/>
              </a:ext>
            </a:extLst>
          </p:cNvPr>
          <p:cNvSpPr/>
          <p:nvPr/>
        </p:nvSpPr>
        <p:spPr>
          <a:xfrm rot="5400000">
            <a:off x="11412233" y="3999669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2" name="Trójkąt prostokątny 41">
            <a:extLst>
              <a:ext uri="{FF2B5EF4-FFF2-40B4-BE49-F238E27FC236}">
                <a16:creationId xmlns:a16="http://schemas.microsoft.com/office/drawing/2014/main" id="{37033019-2A51-4CBD-5D2C-6B07E1FDE1DF}"/>
              </a:ext>
            </a:extLst>
          </p:cNvPr>
          <p:cNvSpPr/>
          <p:nvPr/>
        </p:nvSpPr>
        <p:spPr>
          <a:xfrm rot="16200000">
            <a:off x="11371726" y="3914477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938B7627-CDBE-2CEB-4AC0-CC3E9BEE7962}"/>
              </a:ext>
            </a:extLst>
          </p:cNvPr>
          <p:cNvSpPr/>
          <p:nvPr/>
        </p:nvSpPr>
        <p:spPr>
          <a:xfrm>
            <a:off x="6648016" y="4934964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lvl="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na arkuszu, na wydruku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nie można </a:t>
            </a:r>
            <a:b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zamieszczać 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nazwy lub adresu szkoły</a:t>
            </a: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60D2AA4A-CBDA-890F-7DC2-6BE814620014}"/>
              </a:ext>
            </a:extLst>
          </p:cNvPr>
          <p:cNvSpPr/>
          <p:nvPr/>
        </p:nvSpPr>
        <p:spPr>
          <a:xfrm>
            <a:off x="6485402" y="4948531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5" name="Strzałka: pięciokąt 44">
            <a:extLst>
              <a:ext uri="{FF2B5EF4-FFF2-40B4-BE49-F238E27FC236}">
                <a16:creationId xmlns:a16="http://schemas.microsoft.com/office/drawing/2014/main" id="{16AE6EBB-1E2F-291B-9F5C-BC9E1F6AF5A0}"/>
              </a:ext>
            </a:extLst>
          </p:cNvPr>
          <p:cNvSpPr/>
          <p:nvPr/>
        </p:nvSpPr>
        <p:spPr>
          <a:xfrm rot="5400000">
            <a:off x="11412233" y="4917204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6" name="Trójkąt prostokątny 45">
            <a:extLst>
              <a:ext uri="{FF2B5EF4-FFF2-40B4-BE49-F238E27FC236}">
                <a16:creationId xmlns:a16="http://schemas.microsoft.com/office/drawing/2014/main" id="{6A973B2B-FF94-9531-15C9-EA5491521E9F}"/>
              </a:ext>
            </a:extLst>
          </p:cNvPr>
          <p:cNvSpPr/>
          <p:nvPr/>
        </p:nvSpPr>
        <p:spPr>
          <a:xfrm rot="16200000">
            <a:off x="11371726" y="4832012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4F7901F4-47FC-0C49-4104-C600E1B5A5B6}"/>
              </a:ext>
            </a:extLst>
          </p:cNvPr>
          <p:cNvSpPr/>
          <p:nvPr/>
        </p:nvSpPr>
        <p:spPr>
          <a:xfrm>
            <a:off x="6648016" y="5852726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lvl="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odpowiedź musi być poprzedzona numerem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zadania, wyborem tematu</a:t>
            </a: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318D9DF1-A83E-7414-9A96-3464B93FECA4}"/>
              </a:ext>
            </a:extLst>
          </p:cNvPr>
          <p:cNvSpPr/>
          <p:nvPr/>
        </p:nvSpPr>
        <p:spPr>
          <a:xfrm>
            <a:off x="6485402" y="5866293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9" name="Strzałka: pięciokąt 48">
            <a:extLst>
              <a:ext uri="{FF2B5EF4-FFF2-40B4-BE49-F238E27FC236}">
                <a16:creationId xmlns:a16="http://schemas.microsoft.com/office/drawing/2014/main" id="{666911F3-5B52-3BD7-44AF-2301576D2888}"/>
              </a:ext>
            </a:extLst>
          </p:cNvPr>
          <p:cNvSpPr/>
          <p:nvPr/>
        </p:nvSpPr>
        <p:spPr>
          <a:xfrm rot="5400000">
            <a:off x="11412233" y="5834966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0" name="Trójkąt prostokątny 49">
            <a:extLst>
              <a:ext uri="{FF2B5EF4-FFF2-40B4-BE49-F238E27FC236}">
                <a16:creationId xmlns:a16="http://schemas.microsoft.com/office/drawing/2014/main" id="{378CA62A-7849-965F-DE97-2CCAEBB8F5CF}"/>
              </a:ext>
            </a:extLst>
          </p:cNvPr>
          <p:cNvSpPr/>
          <p:nvPr/>
        </p:nvSpPr>
        <p:spPr>
          <a:xfrm rot="16200000">
            <a:off x="11371726" y="5749774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CD4351F2-B101-3020-8B97-30BFF5D20615}"/>
              </a:ext>
            </a:extLst>
          </p:cNvPr>
          <p:cNvSpPr/>
          <p:nvPr/>
        </p:nvSpPr>
        <p:spPr>
          <a:xfrm>
            <a:off x="6648016" y="6770488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zestaw i wydruk 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pakujemy do jednej koperty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opisanej adnotacją: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 b="1" i="1">
                <a:solidFill>
                  <a:schemeClr val="accent3">
                    <a:lumMod val="50000"/>
                    <a:lumOff val="50000"/>
                  </a:schemeClr>
                </a:solidFill>
                <a:latin typeface="Montserrat" panose="00000500000000000000" pitchFamily="2" charset="-18"/>
              </a:rPr>
              <a:t>praca pisana na komputerze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26806F5A-72F0-4C5D-25BA-618C085AF9C5}"/>
              </a:ext>
            </a:extLst>
          </p:cNvPr>
          <p:cNvSpPr/>
          <p:nvPr/>
        </p:nvSpPr>
        <p:spPr>
          <a:xfrm>
            <a:off x="6485402" y="6784055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3" name="Strzałka: pięciokąt 52">
            <a:extLst>
              <a:ext uri="{FF2B5EF4-FFF2-40B4-BE49-F238E27FC236}">
                <a16:creationId xmlns:a16="http://schemas.microsoft.com/office/drawing/2014/main" id="{4A996EF4-9A82-7226-2A84-B5EB42155220}"/>
              </a:ext>
            </a:extLst>
          </p:cNvPr>
          <p:cNvSpPr/>
          <p:nvPr/>
        </p:nvSpPr>
        <p:spPr>
          <a:xfrm rot="5400000">
            <a:off x="11412233" y="6752728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4" name="Trójkąt prostokątny 53">
            <a:extLst>
              <a:ext uri="{FF2B5EF4-FFF2-40B4-BE49-F238E27FC236}">
                <a16:creationId xmlns:a16="http://schemas.microsoft.com/office/drawing/2014/main" id="{50C330DF-DFE2-AF8F-047C-8F44DFC19DB3}"/>
              </a:ext>
            </a:extLst>
          </p:cNvPr>
          <p:cNvSpPr/>
          <p:nvPr/>
        </p:nvSpPr>
        <p:spPr>
          <a:xfrm rot="16200000">
            <a:off x="11371726" y="6667536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B6E50BCD-1530-E75B-9AFE-DEF76E9F8518}"/>
              </a:ext>
            </a:extLst>
          </p:cNvPr>
          <p:cNvSpPr/>
          <p:nvPr/>
        </p:nvSpPr>
        <p:spPr>
          <a:xfrm>
            <a:off x="6648016" y="7688250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pliki zdającego należy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usunąć </a:t>
            </a:r>
            <a:b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z twardego dysku</a:t>
            </a: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4781E83E-6BBA-80AF-3B15-113CC5D01D90}"/>
              </a:ext>
            </a:extLst>
          </p:cNvPr>
          <p:cNvSpPr/>
          <p:nvPr/>
        </p:nvSpPr>
        <p:spPr>
          <a:xfrm>
            <a:off x="6485402" y="7701817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7" name="Strzałka: pięciokąt 56">
            <a:extLst>
              <a:ext uri="{FF2B5EF4-FFF2-40B4-BE49-F238E27FC236}">
                <a16:creationId xmlns:a16="http://schemas.microsoft.com/office/drawing/2014/main" id="{07E5D6E3-B309-BC79-397B-09D6A9E4344B}"/>
              </a:ext>
            </a:extLst>
          </p:cNvPr>
          <p:cNvSpPr/>
          <p:nvPr/>
        </p:nvSpPr>
        <p:spPr>
          <a:xfrm rot="5400000">
            <a:off x="11412233" y="7670490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8" name="Trójkąt prostokątny 57">
            <a:extLst>
              <a:ext uri="{FF2B5EF4-FFF2-40B4-BE49-F238E27FC236}">
                <a16:creationId xmlns:a16="http://schemas.microsoft.com/office/drawing/2014/main" id="{DA0EC06A-9958-5A11-E889-2564215BBC23}"/>
              </a:ext>
            </a:extLst>
          </p:cNvPr>
          <p:cNvSpPr/>
          <p:nvPr/>
        </p:nvSpPr>
        <p:spPr>
          <a:xfrm rot="16200000">
            <a:off x="11371726" y="7585298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D562F3E5-44A5-2D68-C2AE-BA78316953D7}"/>
              </a:ext>
            </a:extLst>
          </p:cNvPr>
          <p:cNvSpPr/>
          <p:nvPr/>
        </p:nvSpPr>
        <p:spPr>
          <a:xfrm>
            <a:off x="6648016" y="3095172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 b="1" i="1">
                <a:solidFill>
                  <a:srgbClr val="00B0F0"/>
                </a:solidFill>
                <a:latin typeface="Montserrat" panose="00000500000000000000" pitchFamily="2" charset="-18"/>
              </a:rPr>
              <a:t>Odpowiedzi zdającego znajdują się </a:t>
            </a:r>
            <a:br>
              <a:rPr lang="pl-PL" sz="1600" b="1" i="1">
                <a:solidFill>
                  <a:srgbClr val="00B0F0"/>
                </a:solidFill>
                <a:latin typeface="Montserrat" panose="00000500000000000000" pitchFamily="2" charset="-18"/>
              </a:rPr>
            </a:br>
            <a:r>
              <a:rPr lang="pl-PL" sz="1600" b="1" i="1">
                <a:solidFill>
                  <a:srgbClr val="00B0F0"/>
                </a:solidFill>
                <a:latin typeface="Montserrat" panose="00000500000000000000" pitchFamily="2" charset="-18"/>
              </a:rPr>
              <a:t>w arkuszu i na wydruku komputerowym</a:t>
            </a: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357C8811-1D01-A946-AB47-2388F4500D16}"/>
              </a:ext>
            </a:extLst>
          </p:cNvPr>
          <p:cNvSpPr/>
          <p:nvPr/>
        </p:nvSpPr>
        <p:spPr>
          <a:xfrm>
            <a:off x="6485402" y="3104244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61" name="Strzałka: pięciokąt 60">
            <a:extLst>
              <a:ext uri="{FF2B5EF4-FFF2-40B4-BE49-F238E27FC236}">
                <a16:creationId xmlns:a16="http://schemas.microsoft.com/office/drawing/2014/main" id="{BFB75BE6-44B0-BA7C-597E-DA086339C291}"/>
              </a:ext>
            </a:extLst>
          </p:cNvPr>
          <p:cNvSpPr/>
          <p:nvPr/>
        </p:nvSpPr>
        <p:spPr>
          <a:xfrm rot="5400000">
            <a:off x="11412233" y="3072917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62" name="Trójkąt prostokątny 61">
            <a:extLst>
              <a:ext uri="{FF2B5EF4-FFF2-40B4-BE49-F238E27FC236}">
                <a16:creationId xmlns:a16="http://schemas.microsoft.com/office/drawing/2014/main" id="{4E591687-A172-2BC9-3EAA-2BDAAB877979}"/>
              </a:ext>
            </a:extLst>
          </p:cNvPr>
          <p:cNvSpPr/>
          <p:nvPr/>
        </p:nvSpPr>
        <p:spPr>
          <a:xfrm rot="16200000">
            <a:off x="11371726" y="2987725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grpSp>
        <p:nvGrpSpPr>
          <p:cNvPr id="67" name="Google Shape;228;p4">
            <a:extLst>
              <a:ext uri="{FF2B5EF4-FFF2-40B4-BE49-F238E27FC236}">
                <a16:creationId xmlns:a16="http://schemas.microsoft.com/office/drawing/2014/main" id="{15664865-93D9-7E61-E4C4-374924965049}"/>
              </a:ext>
            </a:extLst>
          </p:cNvPr>
          <p:cNvGrpSpPr/>
          <p:nvPr/>
        </p:nvGrpSpPr>
        <p:grpSpPr>
          <a:xfrm flipH="1">
            <a:off x="11459538" y="-6158769"/>
            <a:ext cx="494603" cy="621027"/>
            <a:chOff x="6421438" y="2382838"/>
            <a:chExt cx="708024" cy="889000"/>
          </a:xfrm>
        </p:grpSpPr>
        <p:sp>
          <p:nvSpPr>
            <p:cNvPr id="68" name="Google Shape;229;p4">
              <a:extLst>
                <a:ext uri="{FF2B5EF4-FFF2-40B4-BE49-F238E27FC236}">
                  <a16:creationId xmlns:a16="http://schemas.microsoft.com/office/drawing/2014/main" id="{9BBCCDE4-38D4-40F9-0C13-C0F569027BE2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30;p4">
              <a:extLst>
                <a:ext uri="{FF2B5EF4-FFF2-40B4-BE49-F238E27FC236}">
                  <a16:creationId xmlns:a16="http://schemas.microsoft.com/office/drawing/2014/main" id="{AE6F9B49-B50B-3ABB-442F-943A22B0CDA6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31;p4">
              <a:extLst>
                <a:ext uri="{FF2B5EF4-FFF2-40B4-BE49-F238E27FC236}">
                  <a16:creationId xmlns:a16="http://schemas.microsoft.com/office/drawing/2014/main" id="{60DC24DA-66F4-06A5-B732-BED8D4E8AFD2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32;p4">
              <a:extLst>
                <a:ext uri="{FF2B5EF4-FFF2-40B4-BE49-F238E27FC236}">
                  <a16:creationId xmlns:a16="http://schemas.microsoft.com/office/drawing/2014/main" id="{67105DE8-B050-EE38-16EB-04DF3C741C62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228;p4">
            <a:extLst>
              <a:ext uri="{FF2B5EF4-FFF2-40B4-BE49-F238E27FC236}">
                <a16:creationId xmlns:a16="http://schemas.microsoft.com/office/drawing/2014/main" id="{058220AB-1F8B-EF08-4AD8-1004EE1330DA}"/>
              </a:ext>
            </a:extLst>
          </p:cNvPr>
          <p:cNvGrpSpPr/>
          <p:nvPr/>
        </p:nvGrpSpPr>
        <p:grpSpPr>
          <a:xfrm flipH="1">
            <a:off x="7620000" y="-8577725"/>
            <a:ext cx="494603" cy="621027"/>
            <a:chOff x="6421438" y="2382838"/>
            <a:chExt cx="708024" cy="889000"/>
          </a:xfrm>
        </p:grpSpPr>
        <p:sp>
          <p:nvSpPr>
            <p:cNvPr id="73" name="Google Shape;229;p4">
              <a:extLst>
                <a:ext uri="{FF2B5EF4-FFF2-40B4-BE49-F238E27FC236}">
                  <a16:creationId xmlns:a16="http://schemas.microsoft.com/office/drawing/2014/main" id="{35935169-2B73-090C-CDB0-4758CDC7A096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30;p4">
              <a:extLst>
                <a:ext uri="{FF2B5EF4-FFF2-40B4-BE49-F238E27FC236}">
                  <a16:creationId xmlns:a16="http://schemas.microsoft.com/office/drawing/2014/main" id="{FF5A21DE-7D18-98B1-CEF2-8316C0811107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31;p4">
              <a:extLst>
                <a:ext uri="{FF2B5EF4-FFF2-40B4-BE49-F238E27FC236}">
                  <a16:creationId xmlns:a16="http://schemas.microsoft.com/office/drawing/2014/main" id="{B357A728-9AD8-A4F3-433C-1B7556965733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32;p4">
              <a:extLst>
                <a:ext uri="{FF2B5EF4-FFF2-40B4-BE49-F238E27FC236}">
                  <a16:creationId xmlns:a16="http://schemas.microsoft.com/office/drawing/2014/main" id="{9F5EF4F3-C505-68AD-8C66-623459966539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223;p4">
            <a:extLst>
              <a:ext uri="{FF2B5EF4-FFF2-40B4-BE49-F238E27FC236}">
                <a16:creationId xmlns:a16="http://schemas.microsoft.com/office/drawing/2014/main" id="{EE1B6F19-13DE-6E1E-FBF5-3069EFEF0106}"/>
              </a:ext>
            </a:extLst>
          </p:cNvPr>
          <p:cNvGrpSpPr/>
          <p:nvPr/>
        </p:nvGrpSpPr>
        <p:grpSpPr>
          <a:xfrm flipH="1">
            <a:off x="11411298" y="-8595932"/>
            <a:ext cx="494603" cy="621027"/>
            <a:chOff x="6421438" y="2382838"/>
            <a:chExt cx="708024" cy="889000"/>
          </a:xfrm>
        </p:grpSpPr>
        <p:sp>
          <p:nvSpPr>
            <p:cNvPr id="78" name="Google Shape;224;p4">
              <a:extLst>
                <a:ext uri="{FF2B5EF4-FFF2-40B4-BE49-F238E27FC236}">
                  <a16:creationId xmlns:a16="http://schemas.microsoft.com/office/drawing/2014/main" id="{C23C7531-CF3F-0EB6-A077-6E96A96056C6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25;p4">
              <a:extLst>
                <a:ext uri="{FF2B5EF4-FFF2-40B4-BE49-F238E27FC236}">
                  <a16:creationId xmlns:a16="http://schemas.microsoft.com/office/drawing/2014/main" id="{23DC0F5F-E9A2-1F40-4B2E-698E1DF50FDB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26;p4">
              <a:extLst>
                <a:ext uri="{FF2B5EF4-FFF2-40B4-BE49-F238E27FC236}">
                  <a16:creationId xmlns:a16="http://schemas.microsoft.com/office/drawing/2014/main" id="{E1794F41-5E52-5CF5-2626-38E13FB78143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27;p4">
              <a:extLst>
                <a:ext uri="{FF2B5EF4-FFF2-40B4-BE49-F238E27FC236}">
                  <a16:creationId xmlns:a16="http://schemas.microsoft.com/office/drawing/2014/main" id="{06B1636D-8255-D6E9-03C7-400DC2D2448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218;p4">
            <a:extLst>
              <a:ext uri="{FF2B5EF4-FFF2-40B4-BE49-F238E27FC236}">
                <a16:creationId xmlns:a16="http://schemas.microsoft.com/office/drawing/2014/main" id="{C9E629E8-5D2C-B4B8-C0EB-261A694C3B06}"/>
              </a:ext>
            </a:extLst>
          </p:cNvPr>
          <p:cNvGrpSpPr/>
          <p:nvPr/>
        </p:nvGrpSpPr>
        <p:grpSpPr>
          <a:xfrm flipH="1">
            <a:off x="15502269" y="-8648700"/>
            <a:ext cx="494603" cy="621027"/>
            <a:chOff x="6421438" y="2382838"/>
            <a:chExt cx="708024" cy="889000"/>
          </a:xfrm>
        </p:grpSpPr>
        <p:sp>
          <p:nvSpPr>
            <p:cNvPr id="83" name="Google Shape;219;p4">
              <a:extLst>
                <a:ext uri="{FF2B5EF4-FFF2-40B4-BE49-F238E27FC236}">
                  <a16:creationId xmlns:a16="http://schemas.microsoft.com/office/drawing/2014/main" id="{74AF1CEF-240B-0B70-B59C-1D8ABC67BEB4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20;p4">
              <a:extLst>
                <a:ext uri="{FF2B5EF4-FFF2-40B4-BE49-F238E27FC236}">
                  <a16:creationId xmlns:a16="http://schemas.microsoft.com/office/drawing/2014/main" id="{313494F1-4061-D8BD-74D4-EB16A72212EB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21;p4">
              <a:extLst>
                <a:ext uri="{FF2B5EF4-FFF2-40B4-BE49-F238E27FC236}">
                  <a16:creationId xmlns:a16="http://schemas.microsoft.com/office/drawing/2014/main" id="{65CB9487-7A21-0EA9-25D2-10442B657EB3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22;p4">
              <a:extLst>
                <a:ext uri="{FF2B5EF4-FFF2-40B4-BE49-F238E27FC236}">
                  <a16:creationId xmlns:a16="http://schemas.microsoft.com/office/drawing/2014/main" id="{27FAB273-477B-E3BD-C90A-398B23D3D34B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242;p4">
            <a:extLst>
              <a:ext uri="{FF2B5EF4-FFF2-40B4-BE49-F238E27FC236}">
                <a16:creationId xmlns:a16="http://schemas.microsoft.com/office/drawing/2014/main" id="{F6811829-47CE-F3C3-A400-32111B18780B}"/>
              </a:ext>
            </a:extLst>
          </p:cNvPr>
          <p:cNvGrpSpPr/>
          <p:nvPr/>
        </p:nvGrpSpPr>
        <p:grpSpPr>
          <a:xfrm flipH="1">
            <a:off x="15361983" y="-6160346"/>
            <a:ext cx="494602" cy="621027"/>
            <a:chOff x="6421438" y="2382838"/>
            <a:chExt cx="708024" cy="889000"/>
          </a:xfrm>
        </p:grpSpPr>
        <p:sp>
          <p:nvSpPr>
            <p:cNvPr id="88" name="Google Shape;243;p4">
              <a:extLst>
                <a:ext uri="{FF2B5EF4-FFF2-40B4-BE49-F238E27FC236}">
                  <a16:creationId xmlns:a16="http://schemas.microsoft.com/office/drawing/2014/main" id="{5B29AACE-F942-09D5-0826-A186FC478EC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44;p4">
              <a:extLst>
                <a:ext uri="{FF2B5EF4-FFF2-40B4-BE49-F238E27FC236}">
                  <a16:creationId xmlns:a16="http://schemas.microsoft.com/office/drawing/2014/main" id="{070E127F-B34A-1260-AB32-64600FF81085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45;p4">
              <a:extLst>
                <a:ext uri="{FF2B5EF4-FFF2-40B4-BE49-F238E27FC236}">
                  <a16:creationId xmlns:a16="http://schemas.microsoft.com/office/drawing/2014/main" id="{E14CEC9E-C415-813E-F398-57DCE372A4C3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46;p4">
              <a:extLst>
                <a:ext uri="{FF2B5EF4-FFF2-40B4-BE49-F238E27FC236}">
                  <a16:creationId xmlns:a16="http://schemas.microsoft.com/office/drawing/2014/main" id="{E6FFE062-8EC3-4232-2C32-7DDDA85F419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223;p4">
            <a:extLst>
              <a:ext uri="{FF2B5EF4-FFF2-40B4-BE49-F238E27FC236}">
                <a16:creationId xmlns:a16="http://schemas.microsoft.com/office/drawing/2014/main" id="{857ACA4E-52A8-185E-E9DF-EA1510C96026}"/>
              </a:ext>
            </a:extLst>
          </p:cNvPr>
          <p:cNvGrpSpPr/>
          <p:nvPr/>
        </p:nvGrpSpPr>
        <p:grpSpPr>
          <a:xfrm flipH="1">
            <a:off x="7609885" y="-6197392"/>
            <a:ext cx="494603" cy="621027"/>
            <a:chOff x="6421438" y="2382838"/>
            <a:chExt cx="708024" cy="889000"/>
          </a:xfrm>
        </p:grpSpPr>
        <p:sp>
          <p:nvSpPr>
            <p:cNvPr id="93" name="Google Shape;224;p4">
              <a:extLst>
                <a:ext uri="{FF2B5EF4-FFF2-40B4-BE49-F238E27FC236}">
                  <a16:creationId xmlns:a16="http://schemas.microsoft.com/office/drawing/2014/main" id="{0C7050F5-58E8-644F-0691-A262D91FD21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25;p4">
              <a:extLst>
                <a:ext uri="{FF2B5EF4-FFF2-40B4-BE49-F238E27FC236}">
                  <a16:creationId xmlns:a16="http://schemas.microsoft.com/office/drawing/2014/main" id="{2DDE28E0-DD3E-A6CB-EA6C-6BA0CB5D08D9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26;p4">
              <a:extLst>
                <a:ext uri="{FF2B5EF4-FFF2-40B4-BE49-F238E27FC236}">
                  <a16:creationId xmlns:a16="http://schemas.microsoft.com/office/drawing/2014/main" id="{C07BC898-9372-B652-ECC4-805FC8770EE3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27;p4">
              <a:extLst>
                <a:ext uri="{FF2B5EF4-FFF2-40B4-BE49-F238E27FC236}">
                  <a16:creationId xmlns:a16="http://schemas.microsoft.com/office/drawing/2014/main" id="{F61C50BD-14CB-729B-E4D3-7D2B54F17657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242;p4">
            <a:extLst>
              <a:ext uri="{FF2B5EF4-FFF2-40B4-BE49-F238E27FC236}">
                <a16:creationId xmlns:a16="http://schemas.microsoft.com/office/drawing/2014/main" id="{26C3EDA1-BD7F-00C7-15E6-7B7C9E773B0F}"/>
              </a:ext>
            </a:extLst>
          </p:cNvPr>
          <p:cNvGrpSpPr/>
          <p:nvPr/>
        </p:nvGrpSpPr>
        <p:grpSpPr>
          <a:xfrm flipH="1">
            <a:off x="9601200" y="-3716367"/>
            <a:ext cx="494602" cy="621027"/>
            <a:chOff x="6421438" y="2382838"/>
            <a:chExt cx="708024" cy="889000"/>
          </a:xfrm>
        </p:grpSpPr>
        <p:sp>
          <p:nvSpPr>
            <p:cNvPr id="98" name="Google Shape;243;p4">
              <a:extLst>
                <a:ext uri="{FF2B5EF4-FFF2-40B4-BE49-F238E27FC236}">
                  <a16:creationId xmlns:a16="http://schemas.microsoft.com/office/drawing/2014/main" id="{63EDE55B-40D8-A6C7-C4AE-DF7E54B03FB8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44;p4">
              <a:extLst>
                <a:ext uri="{FF2B5EF4-FFF2-40B4-BE49-F238E27FC236}">
                  <a16:creationId xmlns:a16="http://schemas.microsoft.com/office/drawing/2014/main" id="{B916427C-7E4F-5A1A-A82F-AA84D27F2472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45;p4">
              <a:extLst>
                <a:ext uri="{FF2B5EF4-FFF2-40B4-BE49-F238E27FC236}">
                  <a16:creationId xmlns:a16="http://schemas.microsoft.com/office/drawing/2014/main" id="{2C9675D4-AA3A-463B-41D8-AE6180EDFCE2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46;p4">
              <a:extLst>
                <a:ext uri="{FF2B5EF4-FFF2-40B4-BE49-F238E27FC236}">
                  <a16:creationId xmlns:a16="http://schemas.microsoft.com/office/drawing/2014/main" id="{9F53D00C-7C66-ECAC-2DCF-F685AB62BBCB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218;p4">
            <a:extLst>
              <a:ext uri="{FF2B5EF4-FFF2-40B4-BE49-F238E27FC236}">
                <a16:creationId xmlns:a16="http://schemas.microsoft.com/office/drawing/2014/main" id="{469067AF-B84E-0F9B-76D6-40192EC43623}"/>
              </a:ext>
            </a:extLst>
          </p:cNvPr>
          <p:cNvGrpSpPr/>
          <p:nvPr/>
        </p:nvGrpSpPr>
        <p:grpSpPr>
          <a:xfrm flipH="1">
            <a:off x="13373797" y="-3737802"/>
            <a:ext cx="494603" cy="621027"/>
            <a:chOff x="6421438" y="2382838"/>
            <a:chExt cx="708024" cy="889000"/>
          </a:xfrm>
        </p:grpSpPr>
        <p:sp>
          <p:nvSpPr>
            <p:cNvPr id="103" name="Google Shape;219;p4">
              <a:extLst>
                <a:ext uri="{FF2B5EF4-FFF2-40B4-BE49-F238E27FC236}">
                  <a16:creationId xmlns:a16="http://schemas.microsoft.com/office/drawing/2014/main" id="{905A5122-78DA-97E8-E6C8-41792E8C90D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20;p4">
              <a:extLst>
                <a:ext uri="{FF2B5EF4-FFF2-40B4-BE49-F238E27FC236}">
                  <a16:creationId xmlns:a16="http://schemas.microsoft.com/office/drawing/2014/main" id="{ACB3F575-842D-1F37-5FB5-B08035C005E2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21;p4">
              <a:extLst>
                <a:ext uri="{FF2B5EF4-FFF2-40B4-BE49-F238E27FC236}">
                  <a16:creationId xmlns:a16="http://schemas.microsoft.com/office/drawing/2014/main" id="{95B2B3A6-D14F-4A71-1F32-AE6A25A23759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22;p4">
              <a:extLst>
                <a:ext uri="{FF2B5EF4-FFF2-40B4-BE49-F238E27FC236}">
                  <a16:creationId xmlns:a16="http://schemas.microsoft.com/office/drawing/2014/main" id="{B067BB0C-8A21-24BC-E098-0DD4B1926772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Obraz 9" descr="Obraz zawierający tekst, zrzut ekranu, dokument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64810F5-4FDE-6AFE-42C1-95E73D2BD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r="33187" b="1959"/>
          <a:stretch/>
        </p:blipFill>
        <p:spPr>
          <a:xfrm>
            <a:off x="13193685" y="3683099"/>
            <a:ext cx="4524981" cy="62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5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65" descr="Zbliżenie rąk kobiety wpisującej tekst i używającej gładzika na laptopie z kubkiem">
            <a:extLst>
              <a:ext uri="{FF2B5EF4-FFF2-40B4-BE49-F238E27FC236}">
                <a16:creationId xmlns:a16="http://schemas.microsoft.com/office/drawing/2014/main" id="{C0B99563-B64B-E516-5BBA-365F111C1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r="58"/>
          <a:stretch/>
        </p:blipFill>
        <p:spPr>
          <a:xfrm>
            <a:off x="0" y="-609600"/>
            <a:ext cx="18288000" cy="10934700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894396" y="666750"/>
            <a:ext cx="1510760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Komputer podczas egzaminu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16517343" y="526080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aphicFrame>
        <p:nvGraphicFramePr>
          <p:cNvPr id="95" name="Symbol zastępczy zawartości 4">
            <a:extLst>
              <a:ext uri="{FF2B5EF4-FFF2-40B4-BE49-F238E27FC236}">
                <a16:creationId xmlns:a16="http://schemas.microsoft.com/office/drawing/2014/main" id="{3C4E0DF2-AB02-79F1-9539-1E72732878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460589"/>
              </p:ext>
            </p:extLst>
          </p:nvPr>
        </p:nvGraphicFramePr>
        <p:xfrm>
          <a:off x="8610600" y="2561465"/>
          <a:ext cx="8763000" cy="715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6" name="Google Shape;223;p4">
            <a:extLst>
              <a:ext uri="{FF2B5EF4-FFF2-40B4-BE49-F238E27FC236}">
                <a16:creationId xmlns:a16="http://schemas.microsoft.com/office/drawing/2014/main" id="{CA266BA1-C82B-C148-7355-12BD9905B46A}"/>
              </a:ext>
            </a:extLst>
          </p:cNvPr>
          <p:cNvGrpSpPr/>
          <p:nvPr/>
        </p:nvGrpSpPr>
        <p:grpSpPr>
          <a:xfrm flipH="1">
            <a:off x="26427826" y="2614233"/>
            <a:ext cx="494603" cy="621027"/>
            <a:chOff x="6421438" y="2382838"/>
            <a:chExt cx="708024" cy="889000"/>
          </a:xfrm>
        </p:grpSpPr>
        <p:sp>
          <p:nvSpPr>
            <p:cNvPr id="107" name="Google Shape;224;p4">
              <a:extLst>
                <a:ext uri="{FF2B5EF4-FFF2-40B4-BE49-F238E27FC236}">
                  <a16:creationId xmlns:a16="http://schemas.microsoft.com/office/drawing/2014/main" id="{6994D6B9-BC4B-0A87-A4E7-393AC4D08067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25;p4">
              <a:extLst>
                <a:ext uri="{FF2B5EF4-FFF2-40B4-BE49-F238E27FC236}">
                  <a16:creationId xmlns:a16="http://schemas.microsoft.com/office/drawing/2014/main" id="{4EA7E1AB-A28F-B3D0-E578-868C90E3306C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26;p4">
              <a:extLst>
                <a:ext uri="{FF2B5EF4-FFF2-40B4-BE49-F238E27FC236}">
                  <a16:creationId xmlns:a16="http://schemas.microsoft.com/office/drawing/2014/main" id="{D662BB4B-A113-9EE5-A294-71FEB965EA1F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27;p4">
              <a:extLst>
                <a:ext uri="{FF2B5EF4-FFF2-40B4-BE49-F238E27FC236}">
                  <a16:creationId xmlns:a16="http://schemas.microsoft.com/office/drawing/2014/main" id="{F4728471-2710-8D24-8C71-5266C76A40B1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218;p4">
            <a:extLst>
              <a:ext uri="{FF2B5EF4-FFF2-40B4-BE49-F238E27FC236}">
                <a16:creationId xmlns:a16="http://schemas.microsoft.com/office/drawing/2014/main" id="{FE42E611-F5F4-D92C-2747-89C7417DB039}"/>
              </a:ext>
            </a:extLst>
          </p:cNvPr>
          <p:cNvGrpSpPr/>
          <p:nvPr/>
        </p:nvGrpSpPr>
        <p:grpSpPr>
          <a:xfrm flipH="1">
            <a:off x="30518797" y="2561465"/>
            <a:ext cx="494603" cy="621027"/>
            <a:chOff x="6421438" y="2382838"/>
            <a:chExt cx="708024" cy="889000"/>
          </a:xfrm>
        </p:grpSpPr>
        <p:sp>
          <p:nvSpPr>
            <p:cNvPr id="112" name="Google Shape;219;p4">
              <a:extLst>
                <a:ext uri="{FF2B5EF4-FFF2-40B4-BE49-F238E27FC236}">
                  <a16:creationId xmlns:a16="http://schemas.microsoft.com/office/drawing/2014/main" id="{4B8C9B59-DCE4-130A-9169-FDC8AA66E00E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20;p4">
              <a:extLst>
                <a:ext uri="{FF2B5EF4-FFF2-40B4-BE49-F238E27FC236}">
                  <a16:creationId xmlns:a16="http://schemas.microsoft.com/office/drawing/2014/main" id="{E44B16F8-2629-475A-2AF2-F93871D796A1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21;p4">
              <a:extLst>
                <a:ext uri="{FF2B5EF4-FFF2-40B4-BE49-F238E27FC236}">
                  <a16:creationId xmlns:a16="http://schemas.microsoft.com/office/drawing/2014/main" id="{8C916BF3-52AB-E951-9335-51A0782505E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22;p4">
              <a:extLst>
                <a:ext uri="{FF2B5EF4-FFF2-40B4-BE49-F238E27FC236}">
                  <a16:creationId xmlns:a16="http://schemas.microsoft.com/office/drawing/2014/main" id="{FCDA16F3-5445-8718-D1C8-CA38112ED96D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0A043E04-6115-0811-1053-0499A1D857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63" y="2414169"/>
            <a:ext cx="5171208" cy="7379321"/>
          </a:xfrm>
          <a:prstGeom prst="rect">
            <a:avLst/>
          </a:prstGeom>
        </p:spPr>
      </p:pic>
      <p:pic>
        <p:nvPicPr>
          <p:cNvPr id="3" name="Grafika 2" descr="Wykrzyknik z wypełnieniem pełnym">
            <a:extLst>
              <a:ext uri="{FF2B5EF4-FFF2-40B4-BE49-F238E27FC236}">
                <a16:creationId xmlns:a16="http://schemas.microsoft.com/office/drawing/2014/main" id="{A730342E-6BF2-8605-4EF7-7BDB30A5B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3431" y="75819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86BC99-1BC9-9081-94FE-0FDACD8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Wybrane akty prawne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6D4AC1C-6169-038C-4D22-5EFE171C3DE2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1BC06F9-2B36-DF88-1C58-9035A7FE1B41}"/>
              </a:ext>
            </a:extLst>
          </p:cNvPr>
          <p:cNvSpPr txBox="1"/>
          <p:nvPr/>
        </p:nvSpPr>
        <p:spPr>
          <a:xfrm>
            <a:off x="1773045" y="49386"/>
            <a:ext cx="16640246" cy="2124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none" strike="noStrike" kern="1200" cap="none" spc="0" normalizeH="0" baseline="0" noProof="0">
                <a:ln>
                  <a:noFill/>
                </a:ln>
                <a:solidFill>
                  <a:srgbClr val="0C45A6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Aktualizacje informatorów, komunikatów i informacji o egzaminie ósmoklasisty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C45A6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DC05D-57B5-9661-A05D-88B15680BA60}"/>
              </a:ext>
            </a:extLst>
          </p:cNvPr>
          <p:cNvSpPr/>
          <p:nvPr/>
        </p:nvSpPr>
        <p:spPr>
          <a:xfrm>
            <a:off x="118456" y="462373"/>
            <a:ext cx="1599244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397126"/>
            <a:ext cx="9964272" cy="750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87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65" descr="Zbliżenie rąk kobiety wpisującej tekst i używającej gładzika na laptopie z kubkiem">
            <a:extLst>
              <a:ext uri="{FF2B5EF4-FFF2-40B4-BE49-F238E27FC236}">
                <a16:creationId xmlns:a16="http://schemas.microsoft.com/office/drawing/2014/main" id="{C0B99563-B64B-E516-5BBA-365F111C1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r="58"/>
          <a:stretch/>
        </p:blipFill>
        <p:spPr>
          <a:xfrm>
            <a:off x="0" y="-609600"/>
            <a:ext cx="18288000" cy="10934700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894396" y="666750"/>
            <a:ext cx="1510760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Komputer podczas egzaminu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15774355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FEB1031-522A-2FA2-A129-B6DB9DA894EE}"/>
              </a:ext>
            </a:extLst>
          </p:cNvPr>
          <p:cNvSpPr/>
          <p:nvPr/>
        </p:nvSpPr>
        <p:spPr>
          <a:xfrm>
            <a:off x="12192001" y="11457230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połączony z drukarką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CF855C2-50B4-F361-4E08-DF73B98BC2C9}"/>
              </a:ext>
            </a:extLst>
          </p:cNvPr>
          <p:cNvSpPr/>
          <p:nvPr/>
        </p:nvSpPr>
        <p:spPr>
          <a:xfrm>
            <a:off x="12192001" y="11467943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" name="Strzałka: pięciokąt 3">
            <a:extLst>
              <a:ext uri="{FF2B5EF4-FFF2-40B4-BE49-F238E27FC236}">
                <a16:creationId xmlns:a16="http://schemas.microsoft.com/office/drawing/2014/main" id="{27B80A6B-6E13-4515-CCE2-91C73CD418CA}"/>
              </a:ext>
            </a:extLst>
          </p:cNvPr>
          <p:cNvSpPr/>
          <p:nvPr/>
        </p:nvSpPr>
        <p:spPr>
          <a:xfrm rot="5400000">
            <a:off x="17061249" y="11416831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" name="Trójkąt prostokątny 4">
            <a:extLst>
              <a:ext uri="{FF2B5EF4-FFF2-40B4-BE49-F238E27FC236}">
                <a16:creationId xmlns:a16="http://schemas.microsoft.com/office/drawing/2014/main" id="{B8DDC014-9C49-1ABF-852B-5D89697DF1F7}"/>
              </a:ext>
            </a:extLst>
          </p:cNvPr>
          <p:cNvSpPr/>
          <p:nvPr/>
        </p:nvSpPr>
        <p:spPr>
          <a:xfrm rot="16200000">
            <a:off x="17024406" y="11331639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277E1D1-1833-31E8-0256-93D62E10DA3F}"/>
              </a:ext>
            </a:extLst>
          </p:cNvPr>
          <p:cNvSpPr/>
          <p:nvPr/>
        </p:nvSpPr>
        <p:spPr>
          <a:xfrm>
            <a:off x="12192001" y="12379374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papier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 do wydruku odpowiedzi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B0F70F6-0CA5-598E-6C64-8868AC0A7940}"/>
              </a:ext>
            </a:extLst>
          </p:cNvPr>
          <p:cNvSpPr/>
          <p:nvPr/>
        </p:nvSpPr>
        <p:spPr>
          <a:xfrm>
            <a:off x="12192001" y="12385478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14" name="Strzałka: pięciokąt 13">
            <a:extLst>
              <a:ext uri="{FF2B5EF4-FFF2-40B4-BE49-F238E27FC236}">
                <a16:creationId xmlns:a16="http://schemas.microsoft.com/office/drawing/2014/main" id="{12A8A56E-4D70-A17E-4129-82D3D027B18A}"/>
              </a:ext>
            </a:extLst>
          </p:cNvPr>
          <p:cNvSpPr/>
          <p:nvPr/>
        </p:nvSpPr>
        <p:spPr>
          <a:xfrm rot="5400000">
            <a:off x="17061249" y="12334366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222BD6FC-6590-76EE-59F7-C69D9F29D004}"/>
              </a:ext>
            </a:extLst>
          </p:cNvPr>
          <p:cNvSpPr/>
          <p:nvPr/>
        </p:nvSpPr>
        <p:spPr>
          <a:xfrm rot="16200000">
            <a:off x="17024406" y="12249174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059D86E6-4F26-BC36-1D84-65BC06555371}"/>
              </a:ext>
            </a:extLst>
          </p:cNvPr>
          <p:cNvSpPr/>
          <p:nvPr/>
        </p:nvSpPr>
        <p:spPr>
          <a:xfrm>
            <a:off x="12192001" y="13297022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accent2"/>
                </a:solidFill>
                <a:latin typeface="Montserrat" panose="00000500000000000000" pitchFamily="2" charset="-18"/>
              </a:rPr>
              <a:t>bez dostępu do Internetu i bez </a:t>
            </a:r>
            <a:br>
              <a:rPr lang="pl-PL" sz="1600">
                <a:solidFill>
                  <a:schemeClr val="accent2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accent2"/>
                </a:solidFill>
                <a:latin typeface="Montserrat" panose="00000500000000000000" pitchFamily="2" charset="-18"/>
              </a:rPr>
              <a:t>automatycznego sprawdzania pisowni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7F89592F-3FDF-AAE4-ABE8-824D605E9E62}"/>
              </a:ext>
            </a:extLst>
          </p:cNvPr>
          <p:cNvSpPr/>
          <p:nvPr/>
        </p:nvSpPr>
        <p:spPr>
          <a:xfrm>
            <a:off x="12192001" y="13303240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5" name="Strzałka: pięciokąt 24">
            <a:extLst>
              <a:ext uri="{FF2B5EF4-FFF2-40B4-BE49-F238E27FC236}">
                <a16:creationId xmlns:a16="http://schemas.microsoft.com/office/drawing/2014/main" id="{15380685-3F23-D35A-8998-11A4D52BB8D7}"/>
              </a:ext>
            </a:extLst>
          </p:cNvPr>
          <p:cNvSpPr/>
          <p:nvPr/>
        </p:nvSpPr>
        <p:spPr>
          <a:xfrm rot="5400000">
            <a:off x="17061249" y="13252128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6" name="Trójkąt prostokątny 25">
            <a:extLst>
              <a:ext uri="{FF2B5EF4-FFF2-40B4-BE49-F238E27FC236}">
                <a16:creationId xmlns:a16="http://schemas.microsoft.com/office/drawing/2014/main" id="{BF79045A-5E7D-6881-C3EF-28FAA92FDCC9}"/>
              </a:ext>
            </a:extLst>
          </p:cNvPr>
          <p:cNvSpPr/>
          <p:nvPr/>
        </p:nvSpPr>
        <p:spPr>
          <a:xfrm rot="16200000">
            <a:off x="17024406" y="13166936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04AE523A-46A6-CC10-56B2-AC62231283FD}"/>
              </a:ext>
            </a:extLst>
          </p:cNvPr>
          <p:cNvSpPr/>
          <p:nvPr/>
        </p:nvSpPr>
        <p:spPr>
          <a:xfrm>
            <a:off x="12192001" y="14214784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trzeba zaplanować sposób postępowania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w przypadku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awarii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 (drugi komputer,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wymienny dysk, nagrywarka CD)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3B4B72E2-A7BF-7276-A3EE-9ED423FF8032}"/>
              </a:ext>
            </a:extLst>
          </p:cNvPr>
          <p:cNvSpPr/>
          <p:nvPr/>
        </p:nvSpPr>
        <p:spPr>
          <a:xfrm>
            <a:off x="12192001" y="14221002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9" name="Strzałka: pięciokąt 28">
            <a:extLst>
              <a:ext uri="{FF2B5EF4-FFF2-40B4-BE49-F238E27FC236}">
                <a16:creationId xmlns:a16="http://schemas.microsoft.com/office/drawing/2014/main" id="{6E593D08-E212-783C-6279-B049BBA6032C}"/>
              </a:ext>
            </a:extLst>
          </p:cNvPr>
          <p:cNvSpPr/>
          <p:nvPr/>
        </p:nvSpPr>
        <p:spPr>
          <a:xfrm rot="5400000">
            <a:off x="17061249" y="14169890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0" name="Trójkąt prostokątny 29">
            <a:extLst>
              <a:ext uri="{FF2B5EF4-FFF2-40B4-BE49-F238E27FC236}">
                <a16:creationId xmlns:a16="http://schemas.microsoft.com/office/drawing/2014/main" id="{6605408D-EDB3-BC62-AC78-9B8AF515FB66}"/>
              </a:ext>
            </a:extLst>
          </p:cNvPr>
          <p:cNvSpPr/>
          <p:nvPr/>
        </p:nvSpPr>
        <p:spPr>
          <a:xfrm rot="16200000">
            <a:off x="17024406" y="14084698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5489F69-4F09-B2F8-6871-4AF15F34EA41}"/>
              </a:ext>
            </a:extLst>
          </p:cNvPr>
          <p:cNvSpPr/>
          <p:nvPr/>
        </p:nvSpPr>
        <p:spPr>
          <a:xfrm>
            <a:off x="12192001" y="15132546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arkusz powinien być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zakodowany zgodnie </a:t>
            </a:r>
            <a:b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 wymogami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4DDDB11B-30D7-A4BA-44A1-BB84F36E3E23}"/>
              </a:ext>
            </a:extLst>
          </p:cNvPr>
          <p:cNvSpPr/>
          <p:nvPr/>
        </p:nvSpPr>
        <p:spPr>
          <a:xfrm>
            <a:off x="12192001" y="15138764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3" name="Strzałka: pięciokąt 32">
            <a:extLst>
              <a:ext uri="{FF2B5EF4-FFF2-40B4-BE49-F238E27FC236}">
                <a16:creationId xmlns:a16="http://schemas.microsoft.com/office/drawing/2014/main" id="{191F0ACC-0779-2887-141A-C93D847840A1}"/>
              </a:ext>
            </a:extLst>
          </p:cNvPr>
          <p:cNvSpPr/>
          <p:nvPr/>
        </p:nvSpPr>
        <p:spPr>
          <a:xfrm rot="5400000">
            <a:off x="17061249" y="15087652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4" name="Trójkąt prostokątny 33">
            <a:extLst>
              <a:ext uri="{FF2B5EF4-FFF2-40B4-BE49-F238E27FC236}">
                <a16:creationId xmlns:a16="http://schemas.microsoft.com/office/drawing/2014/main" id="{7E142CC2-6A10-A2C6-C4B9-8836AD5B006D}"/>
              </a:ext>
            </a:extLst>
          </p:cNvPr>
          <p:cNvSpPr/>
          <p:nvPr/>
        </p:nvSpPr>
        <p:spPr>
          <a:xfrm rot="16200000">
            <a:off x="17024406" y="15002460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61ABC488-CB98-3464-79C8-5ECB27BBB8C4}"/>
              </a:ext>
            </a:extLst>
          </p:cNvPr>
          <p:cNvSpPr/>
          <p:nvPr/>
        </p:nvSpPr>
        <p:spPr>
          <a:xfrm>
            <a:off x="12192001" y="16050308"/>
            <a:ext cx="5715000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na pierwszej stronie arkusza umieszczamy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adnotację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: </a:t>
            </a:r>
            <a:r>
              <a:rPr lang="pl-PL" sz="1600" i="1">
                <a:solidFill>
                  <a:srgbClr val="00B0F0"/>
                </a:solidFill>
                <a:latin typeface="Montserrat" panose="00000500000000000000" pitchFamily="2" charset="-18"/>
              </a:rPr>
              <a:t>Odpowiedzi zdającego znajdują się </a:t>
            </a:r>
            <a:br>
              <a:rPr lang="pl-PL" sz="1600" i="1">
                <a:solidFill>
                  <a:srgbClr val="00B0F0"/>
                </a:solidFill>
                <a:latin typeface="Montserrat" panose="00000500000000000000" pitchFamily="2" charset="-18"/>
              </a:rPr>
            </a:br>
            <a:r>
              <a:rPr lang="pl-PL" sz="1600" i="1">
                <a:solidFill>
                  <a:srgbClr val="00B0F0"/>
                </a:solidFill>
                <a:latin typeface="Montserrat" panose="00000500000000000000" pitchFamily="2" charset="-18"/>
              </a:rPr>
              <a:t>na wydruku komputerowym </a:t>
            </a:r>
            <a:r>
              <a:rPr lang="pl-PL" sz="1600">
                <a:solidFill>
                  <a:srgbClr val="00B0F0"/>
                </a:solidFill>
                <a:latin typeface="Montserrat" panose="00000500000000000000" pitchFamily="2" charset="-18"/>
              </a:rPr>
              <a:t>lub….</a:t>
            </a:r>
            <a:endParaRPr lang="pl-PL" sz="1600" i="1">
              <a:solidFill>
                <a:srgbClr val="00B0F0"/>
              </a:solidFill>
              <a:latin typeface="Montserrat" panose="00000500000000000000" pitchFamily="2" charset="-18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D3D491BF-88DB-A5D5-BDCA-2C6833E499E4}"/>
              </a:ext>
            </a:extLst>
          </p:cNvPr>
          <p:cNvSpPr/>
          <p:nvPr/>
        </p:nvSpPr>
        <p:spPr>
          <a:xfrm>
            <a:off x="12192001" y="16056526"/>
            <a:ext cx="71512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7" name="Strzałka: pięciokąt 36">
            <a:extLst>
              <a:ext uri="{FF2B5EF4-FFF2-40B4-BE49-F238E27FC236}">
                <a16:creationId xmlns:a16="http://schemas.microsoft.com/office/drawing/2014/main" id="{D0ECCA4B-0724-9CE0-91E1-1B2D62705706}"/>
              </a:ext>
            </a:extLst>
          </p:cNvPr>
          <p:cNvSpPr/>
          <p:nvPr/>
        </p:nvSpPr>
        <p:spPr>
          <a:xfrm rot="5400000">
            <a:off x="17061249" y="16005414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8" name="Trójkąt prostokątny 37">
            <a:extLst>
              <a:ext uri="{FF2B5EF4-FFF2-40B4-BE49-F238E27FC236}">
                <a16:creationId xmlns:a16="http://schemas.microsoft.com/office/drawing/2014/main" id="{292A9F0C-1FA9-7C58-F939-6835786C0317}"/>
              </a:ext>
            </a:extLst>
          </p:cNvPr>
          <p:cNvSpPr/>
          <p:nvPr/>
        </p:nvSpPr>
        <p:spPr>
          <a:xfrm rot="16200000">
            <a:off x="17024406" y="15920222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E9968D9E-17EE-F4E0-5BF3-4636EF6627CB}"/>
              </a:ext>
            </a:extLst>
          </p:cNvPr>
          <p:cNvSpPr/>
          <p:nvPr/>
        </p:nvSpPr>
        <p:spPr>
          <a:xfrm>
            <a:off x="18078017" y="12379374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numery stron np. str. 2 z 4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7BE1DF8C-956B-CA6C-AF56-A5C0333B4E0B}"/>
              </a:ext>
            </a:extLst>
          </p:cNvPr>
          <p:cNvSpPr/>
          <p:nvPr/>
        </p:nvSpPr>
        <p:spPr>
          <a:xfrm>
            <a:off x="18078018" y="12393054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1" name="Strzałka: pięciokąt 40">
            <a:extLst>
              <a:ext uri="{FF2B5EF4-FFF2-40B4-BE49-F238E27FC236}">
                <a16:creationId xmlns:a16="http://schemas.microsoft.com/office/drawing/2014/main" id="{1E77D2FA-CCF3-D6DD-3863-2F0AE55C4740}"/>
              </a:ext>
            </a:extLst>
          </p:cNvPr>
          <p:cNvSpPr/>
          <p:nvPr/>
        </p:nvSpPr>
        <p:spPr>
          <a:xfrm rot="5400000">
            <a:off x="23004849" y="12361727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2" name="Trójkąt prostokątny 41">
            <a:extLst>
              <a:ext uri="{FF2B5EF4-FFF2-40B4-BE49-F238E27FC236}">
                <a16:creationId xmlns:a16="http://schemas.microsoft.com/office/drawing/2014/main" id="{37033019-2A51-4CBD-5D2C-6B07E1FDE1DF}"/>
              </a:ext>
            </a:extLst>
          </p:cNvPr>
          <p:cNvSpPr/>
          <p:nvPr/>
        </p:nvSpPr>
        <p:spPr>
          <a:xfrm rot="16200000">
            <a:off x="22964342" y="12276535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938B7627-CDBE-2CEB-4AC0-CC3E9BEE7962}"/>
              </a:ext>
            </a:extLst>
          </p:cNvPr>
          <p:cNvSpPr/>
          <p:nvPr/>
        </p:nvSpPr>
        <p:spPr>
          <a:xfrm>
            <a:off x="18078017" y="13297022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lvl="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na arkuszu, na wydruku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nie można </a:t>
            </a:r>
            <a:b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zamieszczać 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nazwy lub adresu szkoły</a:t>
            </a: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60D2AA4A-CBDA-890F-7DC2-6BE814620014}"/>
              </a:ext>
            </a:extLst>
          </p:cNvPr>
          <p:cNvSpPr/>
          <p:nvPr/>
        </p:nvSpPr>
        <p:spPr>
          <a:xfrm>
            <a:off x="18078018" y="13310589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5" name="Strzałka: pięciokąt 44">
            <a:extLst>
              <a:ext uri="{FF2B5EF4-FFF2-40B4-BE49-F238E27FC236}">
                <a16:creationId xmlns:a16="http://schemas.microsoft.com/office/drawing/2014/main" id="{16AE6EBB-1E2F-291B-9F5C-BC9E1F6AF5A0}"/>
              </a:ext>
            </a:extLst>
          </p:cNvPr>
          <p:cNvSpPr/>
          <p:nvPr/>
        </p:nvSpPr>
        <p:spPr>
          <a:xfrm rot="5400000">
            <a:off x="23004849" y="13279262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6" name="Trójkąt prostokątny 45">
            <a:extLst>
              <a:ext uri="{FF2B5EF4-FFF2-40B4-BE49-F238E27FC236}">
                <a16:creationId xmlns:a16="http://schemas.microsoft.com/office/drawing/2014/main" id="{6A973B2B-FF94-9531-15C9-EA5491521E9F}"/>
              </a:ext>
            </a:extLst>
          </p:cNvPr>
          <p:cNvSpPr/>
          <p:nvPr/>
        </p:nvSpPr>
        <p:spPr>
          <a:xfrm rot="16200000">
            <a:off x="22964342" y="13194070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4F7901F4-47FC-0C49-4104-C600E1B5A5B6}"/>
              </a:ext>
            </a:extLst>
          </p:cNvPr>
          <p:cNvSpPr/>
          <p:nvPr/>
        </p:nvSpPr>
        <p:spPr>
          <a:xfrm>
            <a:off x="18078017" y="14214784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lvl="0"/>
            <a:r>
              <a:rPr lang="pl-PL" sz="1600">
                <a:solidFill>
                  <a:srgbClr val="83236B"/>
                </a:solidFill>
                <a:latin typeface="Montserrat" panose="00000500000000000000" pitchFamily="2" charset="-18"/>
              </a:rPr>
              <a:t>odpowiedź musi być poprzedzona numerem </a:t>
            </a:r>
            <a:br>
              <a:rPr lang="pl-PL" sz="1600">
                <a:solidFill>
                  <a:srgbClr val="83236B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rgbClr val="83236B"/>
                </a:solidFill>
                <a:latin typeface="Montserrat" panose="00000500000000000000" pitchFamily="2" charset="-18"/>
              </a:rPr>
              <a:t>zadania, wyborem tematu</a:t>
            </a: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318D9DF1-A83E-7414-9A96-3464B93FECA4}"/>
              </a:ext>
            </a:extLst>
          </p:cNvPr>
          <p:cNvSpPr/>
          <p:nvPr/>
        </p:nvSpPr>
        <p:spPr>
          <a:xfrm>
            <a:off x="18078018" y="14228351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49" name="Strzałka: pięciokąt 48">
            <a:extLst>
              <a:ext uri="{FF2B5EF4-FFF2-40B4-BE49-F238E27FC236}">
                <a16:creationId xmlns:a16="http://schemas.microsoft.com/office/drawing/2014/main" id="{666911F3-5B52-3BD7-44AF-2301576D2888}"/>
              </a:ext>
            </a:extLst>
          </p:cNvPr>
          <p:cNvSpPr/>
          <p:nvPr/>
        </p:nvSpPr>
        <p:spPr>
          <a:xfrm rot="5400000">
            <a:off x="23004849" y="14197024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0" name="Trójkąt prostokątny 49">
            <a:extLst>
              <a:ext uri="{FF2B5EF4-FFF2-40B4-BE49-F238E27FC236}">
                <a16:creationId xmlns:a16="http://schemas.microsoft.com/office/drawing/2014/main" id="{378CA62A-7849-965F-DE97-2CCAEBB8F5CF}"/>
              </a:ext>
            </a:extLst>
          </p:cNvPr>
          <p:cNvSpPr/>
          <p:nvPr/>
        </p:nvSpPr>
        <p:spPr>
          <a:xfrm rot="16200000">
            <a:off x="22964342" y="14111832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CD4351F2-B101-3020-8B97-30BFF5D20615}"/>
              </a:ext>
            </a:extLst>
          </p:cNvPr>
          <p:cNvSpPr/>
          <p:nvPr/>
        </p:nvSpPr>
        <p:spPr>
          <a:xfrm>
            <a:off x="18078017" y="15132546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zestaw i wydruk </a:t>
            </a: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pakujemy do jednej koperty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opisanej adnotacją: </a:t>
            </a:r>
            <a:b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praca pisana na komputerze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26806F5A-72F0-4C5D-25BA-618C085AF9C5}"/>
              </a:ext>
            </a:extLst>
          </p:cNvPr>
          <p:cNvSpPr/>
          <p:nvPr/>
        </p:nvSpPr>
        <p:spPr>
          <a:xfrm>
            <a:off x="18078018" y="15146113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3" name="Strzałka: pięciokąt 52">
            <a:extLst>
              <a:ext uri="{FF2B5EF4-FFF2-40B4-BE49-F238E27FC236}">
                <a16:creationId xmlns:a16="http://schemas.microsoft.com/office/drawing/2014/main" id="{4A996EF4-9A82-7226-2A84-B5EB42155220}"/>
              </a:ext>
            </a:extLst>
          </p:cNvPr>
          <p:cNvSpPr/>
          <p:nvPr/>
        </p:nvSpPr>
        <p:spPr>
          <a:xfrm rot="5400000">
            <a:off x="23004849" y="15114786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4" name="Trójkąt prostokątny 53">
            <a:extLst>
              <a:ext uri="{FF2B5EF4-FFF2-40B4-BE49-F238E27FC236}">
                <a16:creationId xmlns:a16="http://schemas.microsoft.com/office/drawing/2014/main" id="{50C330DF-DFE2-AF8F-047C-8F44DFC19DB3}"/>
              </a:ext>
            </a:extLst>
          </p:cNvPr>
          <p:cNvSpPr/>
          <p:nvPr/>
        </p:nvSpPr>
        <p:spPr>
          <a:xfrm rot="16200000">
            <a:off x="22964342" y="15029594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B6E50BCD-1530-E75B-9AFE-DEF76E9F8518}"/>
              </a:ext>
            </a:extLst>
          </p:cNvPr>
          <p:cNvSpPr/>
          <p:nvPr/>
        </p:nvSpPr>
        <p:spPr>
          <a:xfrm>
            <a:off x="18078017" y="16050308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pliki zdającego należy </a:t>
            </a:r>
            <a: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  <a:t>usunąć </a:t>
            </a:r>
            <a:br>
              <a:rPr lang="pl-PL" sz="1600" b="1">
                <a:solidFill>
                  <a:schemeClr val="tx1"/>
                </a:solidFill>
                <a:latin typeface="Montserrat" panose="00000500000000000000" pitchFamily="2" charset="-18"/>
              </a:rPr>
            </a:br>
            <a:r>
              <a:rPr lang="pl-PL" sz="1600">
                <a:solidFill>
                  <a:schemeClr val="tx1"/>
                </a:solidFill>
                <a:latin typeface="Montserrat" panose="00000500000000000000" pitchFamily="2" charset="-18"/>
              </a:rPr>
              <a:t>z twardego dysku</a:t>
            </a: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4781E83E-6BBA-80AF-3B15-113CC5D01D90}"/>
              </a:ext>
            </a:extLst>
          </p:cNvPr>
          <p:cNvSpPr/>
          <p:nvPr/>
        </p:nvSpPr>
        <p:spPr>
          <a:xfrm>
            <a:off x="18078018" y="16063875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7" name="Strzałka: pięciokąt 56">
            <a:extLst>
              <a:ext uri="{FF2B5EF4-FFF2-40B4-BE49-F238E27FC236}">
                <a16:creationId xmlns:a16="http://schemas.microsoft.com/office/drawing/2014/main" id="{07E5D6E3-B309-BC79-397B-09D6A9E4344B}"/>
              </a:ext>
            </a:extLst>
          </p:cNvPr>
          <p:cNvSpPr/>
          <p:nvPr/>
        </p:nvSpPr>
        <p:spPr>
          <a:xfrm rot="5400000">
            <a:off x="23004849" y="16032548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8" name="Trójkąt prostokątny 57">
            <a:extLst>
              <a:ext uri="{FF2B5EF4-FFF2-40B4-BE49-F238E27FC236}">
                <a16:creationId xmlns:a16="http://schemas.microsoft.com/office/drawing/2014/main" id="{DA0EC06A-9958-5A11-E889-2564215BBC23}"/>
              </a:ext>
            </a:extLst>
          </p:cNvPr>
          <p:cNvSpPr/>
          <p:nvPr/>
        </p:nvSpPr>
        <p:spPr>
          <a:xfrm rot="16200000">
            <a:off x="22964342" y="15947356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D562F3E5-44A5-2D68-C2AE-BA78316953D7}"/>
              </a:ext>
            </a:extLst>
          </p:cNvPr>
          <p:cNvSpPr/>
          <p:nvPr/>
        </p:nvSpPr>
        <p:spPr>
          <a:xfrm>
            <a:off x="18078017" y="11457230"/>
            <a:ext cx="5772583" cy="738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pl-PL" sz="1600" i="1">
                <a:solidFill>
                  <a:srgbClr val="00B0F0"/>
                </a:solidFill>
                <a:latin typeface="Montserrat" panose="00000500000000000000" pitchFamily="2" charset="-18"/>
              </a:rPr>
              <a:t>Odpowiedzi zdającego znajdują się </a:t>
            </a:r>
            <a:br>
              <a:rPr lang="pl-PL" sz="1600" i="1">
                <a:solidFill>
                  <a:srgbClr val="00B0F0"/>
                </a:solidFill>
                <a:latin typeface="Montserrat" panose="00000500000000000000" pitchFamily="2" charset="-18"/>
              </a:rPr>
            </a:br>
            <a:r>
              <a:rPr lang="pl-PL" sz="1600" i="1">
                <a:solidFill>
                  <a:srgbClr val="00B0F0"/>
                </a:solidFill>
                <a:latin typeface="Montserrat" panose="00000500000000000000" pitchFamily="2" charset="-18"/>
              </a:rPr>
              <a:t>w arkuszu i na wydruku komputerowym</a:t>
            </a: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357C8811-1D01-A946-AB47-2388F4500D16}"/>
              </a:ext>
            </a:extLst>
          </p:cNvPr>
          <p:cNvSpPr/>
          <p:nvPr/>
        </p:nvSpPr>
        <p:spPr>
          <a:xfrm>
            <a:off x="18078018" y="11466302"/>
            <a:ext cx="77140" cy="738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61" name="Strzałka: pięciokąt 60">
            <a:extLst>
              <a:ext uri="{FF2B5EF4-FFF2-40B4-BE49-F238E27FC236}">
                <a16:creationId xmlns:a16="http://schemas.microsoft.com/office/drawing/2014/main" id="{BFB75BE6-44B0-BA7C-597E-DA086339C291}"/>
              </a:ext>
            </a:extLst>
          </p:cNvPr>
          <p:cNvSpPr/>
          <p:nvPr/>
        </p:nvSpPr>
        <p:spPr>
          <a:xfrm rot="5400000">
            <a:off x="23004849" y="11434975"/>
            <a:ext cx="854742" cy="68436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62" name="Trójkąt prostokątny 61">
            <a:extLst>
              <a:ext uri="{FF2B5EF4-FFF2-40B4-BE49-F238E27FC236}">
                <a16:creationId xmlns:a16="http://schemas.microsoft.com/office/drawing/2014/main" id="{4E591687-A172-2BC9-3EAA-2BDAAB877979}"/>
              </a:ext>
            </a:extLst>
          </p:cNvPr>
          <p:cNvSpPr/>
          <p:nvPr/>
        </p:nvSpPr>
        <p:spPr>
          <a:xfrm rot="16200000">
            <a:off x="22964342" y="11349783"/>
            <a:ext cx="125697" cy="12569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endParaRPr lang="pl-PL" sz="160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graphicFrame>
        <p:nvGraphicFramePr>
          <p:cNvPr id="95" name="Symbol zastępczy zawartości 4">
            <a:extLst>
              <a:ext uri="{FF2B5EF4-FFF2-40B4-BE49-F238E27FC236}">
                <a16:creationId xmlns:a16="http://schemas.microsoft.com/office/drawing/2014/main" id="{3C4E0DF2-AB02-79F1-9539-1E72732878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510572"/>
              </p:ext>
            </p:extLst>
          </p:nvPr>
        </p:nvGraphicFramePr>
        <p:xfrm>
          <a:off x="4419600" y="2794661"/>
          <a:ext cx="14478000" cy="6997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6" name="Google Shape;228;p4">
            <a:extLst>
              <a:ext uri="{FF2B5EF4-FFF2-40B4-BE49-F238E27FC236}">
                <a16:creationId xmlns:a16="http://schemas.microsoft.com/office/drawing/2014/main" id="{4B59BD97-9101-7440-5466-10DCD6E500FC}"/>
              </a:ext>
            </a:extLst>
          </p:cNvPr>
          <p:cNvGrpSpPr/>
          <p:nvPr/>
        </p:nvGrpSpPr>
        <p:grpSpPr>
          <a:xfrm flipH="1">
            <a:off x="11459538" y="5051396"/>
            <a:ext cx="494603" cy="621027"/>
            <a:chOff x="6421438" y="2382838"/>
            <a:chExt cx="708024" cy="889000"/>
          </a:xfrm>
        </p:grpSpPr>
        <p:sp>
          <p:nvSpPr>
            <p:cNvPr id="97" name="Google Shape;229;p4">
              <a:extLst>
                <a:ext uri="{FF2B5EF4-FFF2-40B4-BE49-F238E27FC236}">
                  <a16:creationId xmlns:a16="http://schemas.microsoft.com/office/drawing/2014/main" id="{B0A9C7BC-D0C6-0D52-2115-42AC59C186FA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30;p4">
              <a:extLst>
                <a:ext uri="{FF2B5EF4-FFF2-40B4-BE49-F238E27FC236}">
                  <a16:creationId xmlns:a16="http://schemas.microsoft.com/office/drawing/2014/main" id="{857B17A5-74A0-706D-83B5-FF3386E309DD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31;p4">
              <a:extLst>
                <a:ext uri="{FF2B5EF4-FFF2-40B4-BE49-F238E27FC236}">
                  <a16:creationId xmlns:a16="http://schemas.microsoft.com/office/drawing/2014/main" id="{F01A6694-2862-3218-2FD5-CBBDE856C3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32;p4">
              <a:extLst>
                <a:ext uri="{FF2B5EF4-FFF2-40B4-BE49-F238E27FC236}">
                  <a16:creationId xmlns:a16="http://schemas.microsoft.com/office/drawing/2014/main" id="{8D3E9E59-5392-F98C-B447-FA8AF19A27F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228;p4">
            <a:extLst>
              <a:ext uri="{FF2B5EF4-FFF2-40B4-BE49-F238E27FC236}">
                <a16:creationId xmlns:a16="http://schemas.microsoft.com/office/drawing/2014/main" id="{85B05CBA-90E8-8891-C6D1-DF6502793C22}"/>
              </a:ext>
            </a:extLst>
          </p:cNvPr>
          <p:cNvGrpSpPr/>
          <p:nvPr/>
        </p:nvGrpSpPr>
        <p:grpSpPr>
          <a:xfrm flipH="1">
            <a:off x="7620000" y="2632440"/>
            <a:ext cx="494603" cy="621027"/>
            <a:chOff x="6421438" y="2382838"/>
            <a:chExt cx="708024" cy="889000"/>
          </a:xfrm>
        </p:grpSpPr>
        <p:sp>
          <p:nvSpPr>
            <p:cNvPr id="102" name="Google Shape;229;p4">
              <a:extLst>
                <a:ext uri="{FF2B5EF4-FFF2-40B4-BE49-F238E27FC236}">
                  <a16:creationId xmlns:a16="http://schemas.microsoft.com/office/drawing/2014/main" id="{C285364E-0D32-FE47-BCDF-FD7F40626CB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30;p4">
              <a:extLst>
                <a:ext uri="{FF2B5EF4-FFF2-40B4-BE49-F238E27FC236}">
                  <a16:creationId xmlns:a16="http://schemas.microsoft.com/office/drawing/2014/main" id="{D03EA004-0F95-2009-EB15-186E0E90DAC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1;p4">
              <a:extLst>
                <a:ext uri="{FF2B5EF4-FFF2-40B4-BE49-F238E27FC236}">
                  <a16:creationId xmlns:a16="http://schemas.microsoft.com/office/drawing/2014/main" id="{AA9172DB-B07B-EE5A-DE4A-FAA54DA7A138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32;p4">
              <a:extLst>
                <a:ext uri="{FF2B5EF4-FFF2-40B4-BE49-F238E27FC236}">
                  <a16:creationId xmlns:a16="http://schemas.microsoft.com/office/drawing/2014/main" id="{6114BCE7-777E-9B97-FD98-F34810FE06D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223;p4">
            <a:extLst>
              <a:ext uri="{FF2B5EF4-FFF2-40B4-BE49-F238E27FC236}">
                <a16:creationId xmlns:a16="http://schemas.microsoft.com/office/drawing/2014/main" id="{CA266BA1-C82B-C148-7355-12BD9905B46A}"/>
              </a:ext>
            </a:extLst>
          </p:cNvPr>
          <p:cNvGrpSpPr/>
          <p:nvPr/>
        </p:nvGrpSpPr>
        <p:grpSpPr>
          <a:xfrm flipH="1">
            <a:off x="11411298" y="2614233"/>
            <a:ext cx="494603" cy="621027"/>
            <a:chOff x="6421438" y="2382838"/>
            <a:chExt cx="708024" cy="889000"/>
          </a:xfrm>
        </p:grpSpPr>
        <p:sp>
          <p:nvSpPr>
            <p:cNvPr id="107" name="Google Shape;224;p4">
              <a:extLst>
                <a:ext uri="{FF2B5EF4-FFF2-40B4-BE49-F238E27FC236}">
                  <a16:creationId xmlns:a16="http://schemas.microsoft.com/office/drawing/2014/main" id="{6994D6B9-BC4B-0A87-A4E7-393AC4D08067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25;p4">
              <a:extLst>
                <a:ext uri="{FF2B5EF4-FFF2-40B4-BE49-F238E27FC236}">
                  <a16:creationId xmlns:a16="http://schemas.microsoft.com/office/drawing/2014/main" id="{4EA7E1AB-A28F-B3D0-E578-868C90E3306C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26;p4">
              <a:extLst>
                <a:ext uri="{FF2B5EF4-FFF2-40B4-BE49-F238E27FC236}">
                  <a16:creationId xmlns:a16="http://schemas.microsoft.com/office/drawing/2014/main" id="{D662BB4B-A113-9EE5-A294-71FEB965EA1F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27;p4">
              <a:extLst>
                <a:ext uri="{FF2B5EF4-FFF2-40B4-BE49-F238E27FC236}">
                  <a16:creationId xmlns:a16="http://schemas.microsoft.com/office/drawing/2014/main" id="{F4728471-2710-8D24-8C71-5266C76A40B1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218;p4">
            <a:extLst>
              <a:ext uri="{FF2B5EF4-FFF2-40B4-BE49-F238E27FC236}">
                <a16:creationId xmlns:a16="http://schemas.microsoft.com/office/drawing/2014/main" id="{FE42E611-F5F4-D92C-2747-89C7417DB039}"/>
              </a:ext>
            </a:extLst>
          </p:cNvPr>
          <p:cNvGrpSpPr/>
          <p:nvPr/>
        </p:nvGrpSpPr>
        <p:grpSpPr>
          <a:xfrm flipH="1">
            <a:off x="15502269" y="2561465"/>
            <a:ext cx="494603" cy="621027"/>
            <a:chOff x="6421438" y="2382838"/>
            <a:chExt cx="708024" cy="889000"/>
          </a:xfrm>
        </p:grpSpPr>
        <p:sp>
          <p:nvSpPr>
            <p:cNvPr id="112" name="Google Shape;219;p4">
              <a:extLst>
                <a:ext uri="{FF2B5EF4-FFF2-40B4-BE49-F238E27FC236}">
                  <a16:creationId xmlns:a16="http://schemas.microsoft.com/office/drawing/2014/main" id="{4B8C9B59-DCE4-130A-9169-FDC8AA66E00E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20;p4">
              <a:extLst>
                <a:ext uri="{FF2B5EF4-FFF2-40B4-BE49-F238E27FC236}">
                  <a16:creationId xmlns:a16="http://schemas.microsoft.com/office/drawing/2014/main" id="{E44B16F8-2629-475A-2AF2-F93871D796A1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21;p4">
              <a:extLst>
                <a:ext uri="{FF2B5EF4-FFF2-40B4-BE49-F238E27FC236}">
                  <a16:creationId xmlns:a16="http://schemas.microsoft.com/office/drawing/2014/main" id="{8C916BF3-52AB-E951-9335-51A0782505E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22;p4">
              <a:extLst>
                <a:ext uri="{FF2B5EF4-FFF2-40B4-BE49-F238E27FC236}">
                  <a16:creationId xmlns:a16="http://schemas.microsoft.com/office/drawing/2014/main" id="{FCDA16F3-5445-8718-D1C8-CA38112ED96D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242;p4">
            <a:extLst>
              <a:ext uri="{FF2B5EF4-FFF2-40B4-BE49-F238E27FC236}">
                <a16:creationId xmlns:a16="http://schemas.microsoft.com/office/drawing/2014/main" id="{5F9B319D-D856-C906-3A4D-2ABC8B84BC48}"/>
              </a:ext>
            </a:extLst>
          </p:cNvPr>
          <p:cNvGrpSpPr/>
          <p:nvPr/>
        </p:nvGrpSpPr>
        <p:grpSpPr>
          <a:xfrm flipH="1">
            <a:off x="15361983" y="5049819"/>
            <a:ext cx="494602" cy="621027"/>
            <a:chOff x="6421438" y="2382838"/>
            <a:chExt cx="708024" cy="889000"/>
          </a:xfrm>
        </p:grpSpPr>
        <p:sp>
          <p:nvSpPr>
            <p:cNvPr id="117" name="Google Shape;243;p4">
              <a:extLst>
                <a:ext uri="{FF2B5EF4-FFF2-40B4-BE49-F238E27FC236}">
                  <a16:creationId xmlns:a16="http://schemas.microsoft.com/office/drawing/2014/main" id="{804DD9BA-37CA-03C6-86F2-D89F7A3EC35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44;p4">
              <a:extLst>
                <a:ext uri="{FF2B5EF4-FFF2-40B4-BE49-F238E27FC236}">
                  <a16:creationId xmlns:a16="http://schemas.microsoft.com/office/drawing/2014/main" id="{FDB005B6-F26C-90C9-ACD9-097D5BE85F60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45;p4">
              <a:extLst>
                <a:ext uri="{FF2B5EF4-FFF2-40B4-BE49-F238E27FC236}">
                  <a16:creationId xmlns:a16="http://schemas.microsoft.com/office/drawing/2014/main" id="{E084784C-1325-2118-56C8-8165243289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46;p4">
              <a:extLst>
                <a:ext uri="{FF2B5EF4-FFF2-40B4-BE49-F238E27FC236}">
                  <a16:creationId xmlns:a16="http://schemas.microsoft.com/office/drawing/2014/main" id="{0B100AC0-5332-7B8E-99B3-06DC2496FAE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23;p4">
            <a:extLst>
              <a:ext uri="{FF2B5EF4-FFF2-40B4-BE49-F238E27FC236}">
                <a16:creationId xmlns:a16="http://schemas.microsoft.com/office/drawing/2014/main" id="{D4858899-AAE6-244B-38A4-E91D035BF24C}"/>
              </a:ext>
            </a:extLst>
          </p:cNvPr>
          <p:cNvGrpSpPr/>
          <p:nvPr/>
        </p:nvGrpSpPr>
        <p:grpSpPr>
          <a:xfrm flipH="1">
            <a:off x="7609885" y="5012773"/>
            <a:ext cx="494603" cy="621027"/>
            <a:chOff x="6421438" y="2382838"/>
            <a:chExt cx="708024" cy="889000"/>
          </a:xfrm>
        </p:grpSpPr>
        <p:sp>
          <p:nvSpPr>
            <p:cNvPr id="122" name="Google Shape;224;p4">
              <a:extLst>
                <a:ext uri="{FF2B5EF4-FFF2-40B4-BE49-F238E27FC236}">
                  <a16:creationId xmlns:a16="http://schemas.microsoft.com/office/drawing/2014/main" id="{26CDF657-29DE-BF7A-F99E-B1A7C9686B6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25;p4">
              <a:extLst>
                <a:ext uri="{FF2B5EF4-FFF2-40B4-BE49-F238E27FC236}">
                  <a16:creationId xmlns:a16="http://schemas.microsoft.com/office/drawing/2014/main" id="{0DD9DE70-F4E3-B7BC-6C62-13C98C76FD2F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26;p4">
              <a:extLst>
                <a:ext uri="{FF2B5EF4-FFF2-40B4-BE49-F238E27FC236}">
                  <a16:creationId xmlns:a16="http://schemas.microsoft.com/office/drawing/2014/main" id="{C2CCBD1F-F2F4-19BF-3BD9-EC3F3A31CAE1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27;p4">
              <a:extLst>
                <a:ext uri="{FF2B5EF4-FFF2-40B4-BE49-F238E27FC236}">
                  <a16:creationId xmlns:a16="http://schemas.microsoft.com/office/drawing/2014/main" id="{D708D467-326F-038E-8D90-B6AD6496356F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242;p4">
            <a:extLst>
              <a:ext uri="{FF2B5EF4-FFF2-40B4-BE49-F238E27FC236}">
                <a16:creationId xmlns:a16="http://schemas.microsoft.com/office/drawing/2014/main" id="{6A8F8A60-39AB-CEC3-0A7E-CAAA1DD00275}"/>
              </a:ext>
            </a:extLst>
          </p:cNvPr>
          <p:cNvGrpSpPr/>
          <p:nvPr/>
        </p:nvGrpSpPr>
        <p:grpSpPr>
          <a:xfrm flipH="1">
            <a:off x="9601200" y="7493798"/>
            <a:ext cx="494602" cy="621027"/>
            <a:chOff x="6421438" y="2382838"/>
            <a:chExt cx="708024" cy="889000"/>
          </a:xfrm>
        </p:grpSpPr>
        <p:sp>
          <p:nvSpPr>
            <p:cNvPr id="127" name="Google Shape;243;p4">
              <a:extLst>
                <a:ext uri="{FF2B5EF4-FFF2-40B4-BE49-F238E27FC236}">
                  <a16:creationId xmlns:a16="http://schemas.microsoft.com/office/drawing/2014/main" id="{907A24CC-88A7-39D6-E0B4-D93DF32E5A86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44;p4">
              <a:extLst>
                <a:ext uri="{FF2B5EF4-FFF2-40B4-BE49-F238E27FC236}">
                  <a16:creationId xmlns:a16="http://schemas.microsoft.com/office/drawing/2014/main" id="{DFA42E9B-C4E7-D11C-4B06-1DBDFDF49C4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45;p4">
              <a:extLst>
                <a:ext uri="{FF2B5EF4-FFF2-40B4-BE49-F238E27FC236}">
                  <a16:creationId xmlns:a16="http://schemas.microsoft.com/office/drawing/2014/main" id="{31783208-0BDA-5911-FBE4-FA0F75FF53D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46;p4">
              <a:extLst>
                <a:ext uri="{FF2B5EF4-FFF2-40B4-BE49-F238E27FC236}">
                  <a16:creationId xmlns:a16="http://schemas.microsoft.com/office/drawing/2014/main" id="{F5BB73B4-BE42-9368-E3FD-9F0C4B3BBD7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218;p4">
            <a:extLst>
              <a:ext uri="{FF2B5EF4-FFF2-40B4-BE49-F238E27FC236}">
                <a16:creationId xmlns:a16="http://schemas.microsoft.com/office/drawing/2014/main" id="{537FF91B-64B8-49FF-9233-EC6EDB300D41}"/>
              </a:ext>
            </a:extLst>
          </p:cNvPr>
          <p:cNvGrpSpPr/>
          <p:nvPr/>
        </p:nvGrpSpPr>
        <p:grpSpPr>
          <a:xfrm flipH="1">
            <a:off x="13373797" y="7472363"/>
            <a:ext cx="494603" cy="621027"/>
            <a:chOff x="6421438" y="2382838"/>
            <a:chExt cx="708024" cy="889000"/>
          </a:xfrm>
        </p:grpSpPr>
        <p:sp>
          <p:nvSpPr>
            <p:cNvPr id="132" name="Google Shape;219;p4">
              <a:extLst>
                <a:ext uri="{FF2B5EF4-FFF2-40B4-BE49-F238E27FC236}">
                  <a16:creationId xmlns:a16="http://schemas.microsoft.com/office/drawing/2014/main" id="{1227031A-92E2-384E-6AB6-B4C707E6EF78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20;p4">
              <a:extLst>
                <a:ext uri="{FF2B5EF4-FFF2-40B4-BE49-F238E27FC236}">
                  <a16:creationId xmlns:a16="http://schemas.microsoft.com/office/drawing/2014/main" id="{35789E02-9C56-0531-9565-491CDA2E6FB4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21;p4">
              <a:extLst>
                <a:ext uri="{FF2B5EF4-FFF2-40B4-BE49-F238E27FC236}">
                  <a16:creationId xmlns:a16="http://schemas.microsoft.com/office/drawing/2014/main" id="{BD1AFE06-8996-55C5-EF95-B62CB408F61A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22;p4">
              <a:extLst>
                <a:ext uri="{FF2B5EF4-FFF2-40B4-BE49-F238E27FC236}">
                  <a16:creationId xmlns:a16="http://schemas.microsoft.com/office/drawing/2014/main" id="{C4D183C9-6420-EAAC-8651-011FD54CF64E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481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65" descr="Zbliżenie rąk kobiety wpisującej tekst i używającej gładzika na laptopie z kubkiem">
            <a:extLst>
              <a:ext uri="{FF2B5EF4-FFF2-40B4-BE49-F238E27FC236}">
                <a16:creationId xmlns:a16="http://schemas.microsoft.com/office/drawing/2014/main" id="{C0B99563-B64B-E516-5BBA-365F111C1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r="58"/>
          <a:stretch/>
        </p:blipFill>
        <p:spPr>
          <a:xfrm>
            <a:off x="10058400" y="101046"/>
            <a:ext cx="8001000" cy="9645065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894396" y="666750"/>
            <a:ext cx="1510760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Komputer podczas egzaminu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15774355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8" name="Grafika 7" descr="Zszywacz kontur">
            <a:extLst>
              <a:ext uri="{FF2B5EF4-FFF2-40B4-BE49-F238E27FC236}">
                <a16:creationId xmlns:a16="http://schemas.microsoft.com/office/drawing/2014/main" id="{57EC1AA9-2ADB-BA50-266A-0F8E84999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1293" y="1369734"/>
            <a:ext cx="5183782" cy="518378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E6E6B61-02A9-1AAC-DA28-58B05DD00611}"/>
              </a:ext>
            </a:extLst>
          </p:cNvPr>
          <p:cNvSpPr txBox="1"/>
          <p:nvPr/>
        </p:nvSpPr>
        <p:spPr>
          <a:xfrm>
            <a:off x="678316" y="5840764"/>
            <a:ext cx="91514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4800" b="1">
                <a:latin typeface="Montserrat" panose="00000500000000000000" pitchFamily="2" charset="-18"/>
              </a:rPr>
              <a:t>Wydrukowane kartki </a:t>
            </a:r>
            <a:br>
              <a:rPr lang="pl-PL" sz="4800" b="1">
                <a:latin typeface="Montserrat" panose="00000500000000000000" pitchFamily="2" charset="-18"/>
              </a:rPr>
            </a:br>
            <a:r>
              <a:rPr lang="pl-PL" sz="4800" b="1">
                <a:latin typeface="Montserrat" panose="00000500000000000000" pitchFamily="2" charset="-18"/>
              </a:rPr>
              <a:t>z odpowiedziami zdającego </a:t>
            </a:r>
            <a:br>
              <a:rPr lang="pl-PL" sz="4800" b="1">
                <a:latin typeface="Montserrat" panose="00000500000000000000" pitchFamily="2" charset="-18"/>
              </a:rPr>
            </a:br>
            <a:r>
              <a:rPr lang="pl-PL" sz="4800" b="1">
                <a:solidFill>
                  <a:srgbClr val="FF0000"/>
                </a:solidFill>
                <a:latin typeface="Montserrat" panose="00000500000000000000" pitchFamily="2" charset="-18"/>
              </a:rPr>
              <a:t>należy zszyć </a:t>
            </a:r>
            <a:br>
              <a:rPr lang="pl-PL" sz="4800" b="1">
                <a:solidFill>
                  <a:srgbClr val="FF0000"/>
                </a:solidFill>
                <a:latin typeface="Montserrat" panose="00000500000000000000" pitchFamily="2" charset="-18"/>
              </a:rPr>
            </a:br>
            <a:r>
              <a:rPr lang="pl-PL" sz="4800" b="1">
                <a:solidFill>
                  <a:srgbClr val="FF0000"/>
                </a:solidFill>
                <a:latin typeface="Montserrat" panose="00000500000000000000" pitchFamily="2" charset="-18"/>
              </a:rPr>
              <a:t>z 3. stroną arkusza!</a:t>
            </a:r>
          </a:p>
        </p:txBody>
      </p:sp>
    </p:spTree>
    <p:extLst>
      <p:ext uri="{BB962C8B-B14F-4D97-AF65-F5344CB8AC3E}">
        <p14:creationId xmlns:p14="http://schemas.microsoft.com/office/powerpoint/2010/main" val="380695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65" descr="Zbliżenie rąk kobiety wpisującej tekst i używającej gładzika na laptopie z kubkiem">
            <a:extLst>
              <a:ext uri="{FF2B5EF4-FFF2-40B4-BE49-F238E27FC236}">
                <a16:creationId xmlns:a16="http://schemas.microsoft.com/office/drawing/2014/main" id="{C0B99563-B64B-E516-5BBA-365F111C1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r="58"/>
          <a:stretch/>
        </p:blipFill>
        <p:spPr>
          <a:xfrm>
            <a:off x="19759635" y="706010"/>
            <a:ext cx="9070808" cy="10934700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2683235" y="134510"/>
            <a:ext cx="14706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Współpraca zdającego </a:t>
            </a:r>
            <a:br>
              <a:rPr lang="pl-PL" sz="6000"/>
            </a:br>
            <a:r>
              <a:rPr lang="pl-PL" sz="6000"/>
              <a:t>z nauczycielem wspomagającym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838200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aphicFrame>
        <p:nvGraphicFramePr>
          <p:cNvPr id="95" name="Symbol zastępczy zawartości 4">
            <a:extLst>
              <a:ext uri="{FF2B5EF4-FFF2-40B4-BE49-F238E27FC236}">
                <a16:creationId xmlns:a16="http://schemas.microsoft.com/office/drawing/2014/main" id="{3C4E0DF2-AB02-79F1-9539-1E7273287856}"/>
              </a:ext>
            </a:extLst>
          </p:cNvPr>
          <p:cNvGraphicFramePr>
            <a:graphicFrameLocks/>
          </p:cNvGraphicFramePr>
          <p:nvPr/>
        </p:nvGraphicFramePr>
        <p:xfrm>
          <a:off x="19605554" y="11163300"/>
          <a:ext cx="8763000" cy="715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6" name="Google Shape;228;p4">
            <a:extLst>
              <a:ext uri="{FF2B5EF4-FFF2-40B4-BE49-F238E27FC236}">
                <a16:creationId xmlns:a16="http://schemas.microsoft.com/office/drawing/2014/main" id="{4B59BD97-9101-7440-5466-10DCD6E500FC}"/>
              </a:ext>
            </a:extLst>
          </p:cNvPr>
          <p:cNvGrpSpPr/>
          <p:nvPr/>
        </p:nvGrpSpPr>
        <p:grpSpPr>
          <a:xfrm flipH="1">
            <a:off x="26476066" y="5051396"/>
            <a:ext cx="494603" cy="621027"/>
            <a:chOff x="6421438" y="2382838"/>
            <a:chExt cx="708024" cy="889000"/>
          </a:xfrm>
        </p:grpSpPr>
        <p:sp>
          <p:nvSpPr>
            <p:cNvPr id="97" name="Google Shape;229;p4">
              <a:extLst>
                <a:ext uri="{FF2B5EF4-FFF2-40B4-BE49-F238E27FC236}">
                  <a16:creationId xmlns:a16="http://schemas.microsoft.com/office/drawing/2014/main" id="{B0A9C7BC-D0C6-0D52-2115-42AC59C186FA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30;p4">
              <a:extLst>
                <a:ext uri="{FF2B5EF4-FFF2-40B4-BE49-F238E27FC236}">
                  <a16:creationId xmlns:a16="http://schemas.microsoft.com/office/drawing/2014/main" id="{857B17A5-74A0-706D-83B5-FF3386E309DD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31;p4">
              <a:extLst>
                <a:ext uri="{FF2B5EF4-FFF2-40B4-BE49-F238E27FC236}">
                  <a16:creationId xmlns:a16="http://schemas.microsoft.com/office/drawing/2014/main" id="{F01A6694-2862-3218-2FD5-CBBDE856C3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32;p4">
              <a:extLst>
                <a:ext uri="{FF2B5EF4-FFF2-40B4-BE49-F238E27FC236}">
                  <a16:creationId xmlns:a16="http://schemas.microsoft.com/office/drawing/2014/main" id="{8D3E9E59-5392-F98C-B447-FA8AF19A27F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228;p4">
            <a:extLst>
              <a:ext uri="{FF2B5EF4-FFF2-40B4-BE49-F238E27FC236}">
                <a16:creationId xmlns:a16="http://schemas.microsoft.com/office/drawing/2014/main" id="{85B05CBA-90E8-8891-C6D1-DF6502793C22}"/>
              </a:ext>
            </a:extLst>
          </p:cNvPr>
          <p:cNvGrpSpPr/>
          <p:nvPr/>
        </p:nvGrpSpPr>
        <p:grpSpPr>
          <a:xfrm flipH="1">
            <a:off x="22636528" y="2632440"/>
            <a:ext cx="494603" cy="621027"/>
            <a:chOff x="6421438" y="2382838"/>
            <a:chExt cx="708024" cy="889000"/>
          </a:xfrm>
        </p:grpSpPr>
        <p:sp>
          <p:nvSpPr>
            <p:cNvPr id="102" name="Google Shape;229;p4">
              <a:extLst>
                <a:ext uri="{FF2B5EF4-FFF2-40B4-BE49-F238E27FC236}">
                  <a16:creationId xmlns:a16="http://schemas.microsoft.com/office/drawing/2014/main" id="{C285364E-0D32-FE47-BCDF-FD7F40626CB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30;p4">
              <a:extLst>
                <a:ext uri="{FF2B5EF4-FFF2-40B4-BE49-F238E27FC236}">
                  <a16:creationId xmlns:a16="http://schemas.microsoft.com/office/drawing/2014/main" id="{D03EA004-0F95-2009-EB15-186E0E90DAC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1;p4">
              <a:extLst>
                <a:ext uri="{FF2B5EF4-FFF2-40B4-BE49-F238E27FC236}">
                  <a16:creationId xmlns:a16="http://schemas.microsoft.com/office/drawing/2014/main" id="{AA9172DB-B07B-EE5A-DE4A-FAA54DA7A138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32;p4">
              <a:extLst>
                <a:ext uri="{FF2B5EF4-FFF2-40B4-BE49-F238E27FC236}">
                  <a16:creationId xmlns:a16="http://schemas.microsoft.com/office/drawing/2014/main" id="{6114BCE7-777E-9B97-FD98-F34810FE06D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223;p4">
            <a:extLst>
              <a:ext uri="{FF2B5EF4-FFF2-40B4-BE49-F238E27FC236}">
                <a16:creationId xmlns:a16="http://schemas.microsoft.com/office/drawing/2014/main" id="{CA266BA1-C82B-C148-7355-12BD9905B46A}"/>
              </a:ext>
            </a:extLst>
          </p:cNvPr>
          <p:cNvGrpSpPr/>
          <p:nvPr/>
        </p:nvGrpSpPr>
        <p:grpSpPr>
          <a:xfrm flipH="1">
            <a:off x="26427826" y="2614233"/>
            <a:ext cx="494603" cy="621027"/>
            <a:chOff x="6421438" y="2382838"/>
            <a:chExt cx="708024" cy="889000"/>
          </a:xfrm>
        </p:grpSpPr>
        <p:sp>
          <p:nvSpPr>
            <p:cNvPr id="107" name="Google Shape;224;p4">
              <a:extLst>
                <a:ext uri="{FF2B5EF4-FFF2-40B4-BE49-F238E27FC236}">
                  <a16:creationId xmlns:a16="http://schemas.microsoft.com/office/drawing/2014/main" id="{6994D6B9-BC4B-0A87-A4E7-393AC4D08067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25;p4">
              <a:extLst>
                <a:ext uri="{FF2B5EF4-FFF2-40B4-BE49-F238E27FC236}">
                  <a16:creationId xmlns:a16="http://schemas.microsoft.com/office/drawing/2014/main" id="{4EA7E1AB-A28F-B3D0-E578-868C90E3306C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26;p4">
              <a:extLst>
                <a:ext uri="{FF2B5EF4-FFF2-40B4-BE49-F238E27FC236}">
                  <a16:creationId xmlns:a16="http://schemas.microsoft.com/office/drawing/2014/main" id="{D662BB4B-A113-9EE5-A294-71FEB965EA1F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27;p4">
              <a:extLst>
                <a:ext uri="{FF2B5EF4-FFF2-40B4-BE49-F238E27FC236}">
                  <a16:creationId xmlns:a16="http://schemas.microsoft.com/office/drawing/2014/main" id="{F4728471-2710-8D24-8C71-5266C76A40B1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218;p4">
            <a:extLst>
              <a:ext uri="{FF2B5EF4-FFF2-40B4-BE49-F238E27FC236}">
                <a16:creationId xmlns:a16="http://schemas.microsoft.com/office/drawing/2014/main" id="{FE42E611-F5F4-D92C-2747-89C7417DB039}"/>
              </a:ext>
            </a:extLst>
          </p:cNvPr>
          <p:cNvGrpSpPr/>
          <p:nvPr/>
        </p:nvGrpSpPr>
        <p:grpSpPr>
          <a:xfrm flipH="1">
            <a:off x="30518797" y="2561465"/>
            <a:ext cx="494603" cy="621027"/>
            <a:chOff x="6421438" y="2382838"/>
            <a:chExt cx="708024" cy="889000"/>
          </a:xfrm>
        </p:grpSpPr>
        <p:sp>
          <p:nvSpPr>
            <p:cNvPr id="112" name="Google Shape;219;p4">
              <a:extLst>
                <a:ext uri="{FF2B5EF4-FFF2-40B4-BE49-F238E27FC236}">
                  <a16:creationId xmlns:a16="http://schemas.microsoft.com/office/drawing/2014/main" id="{4B8C9B59-DCE4-130A-9169-FDC8AA66E00E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20;p4">
              <a:extLst>
                <a:ext uri="{FF2B5EF4-FFF2-40B4-BE49-F238E27FC236}">
                  <a16:creationId xmlns:a16="http://schemas.microsoft.com/office/drawing/2014/main" id="{E44B16F8-2629-475A-2AF2-F93871D796A1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21;p4">
              <a:extLst>
                <a:ext uri="{FF2B5EF4-FFF2-40B4-BE49-F238E27FC236}">
                  <a16:creationId xmlns:a16="http://schemas.microsoft.com/office/drawing/2014/main" id="{8C916BF3-52AB-E951-9335-51A0782505E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22;p4">
              <a:extLst>
                <a:ext uri="{FF2B5EF4-FFF2-40B4-BE49-F238E27FC236}">
                  <a16:creationId xmlns:a16="http://schemas.microsoft.com/office/drawing/2014/main" id="{FCDA16F3-5445-8718-D1C8-CA38112ED96D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242;p4">
            <a:extLst>
              <a:ext uri="{FF2B5EF4-FFF2-40B4-BE49-F238E27FC236}">
                <a16:creationId xmlns:a16="http://schemas.microsoft.com/office/drawing/2014/main" id="{5F9B319D-D856-C906-3A4D-2ABC8B84BC48}"/>
              </a:ext>
            </a:extLst>
          </p:cNvPr>
          <p:cNvGrpSpPr/>
          <p:nvPr/>
        </p:nvGrpSpPr>
        <p:grpSpPr>
          <a:xfrm flipH="1">
            <a:off x="30378511" y="5049819"/>
            <a:ext cx="494602" cy="621027"/>
            <a:chOff x="6421438" y="2382838"/>
            <a:chExt cx="708024" cy="889000"/>
          </a:xfrm>
        </p:grpSpPr>
        <p:sp>
          <p:nvSpPr>
            <p:cNvPr id="117" name="Google Shape;243;p4">
              <a:extLst>
                <a:ext uri="{FF2B5EF4-FFF2-40B4-BE49-F238E27FC236}">
                  <a16:creationId xmlns:a16="http://schemas.microsoft.com/office/drawing/2014/main" id="{804DD9BA-37CA-03C6-86F2-D89F7A3EC35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44;p4">
              <a:extLst>
                <a:ext uri="{FF2B5EF4-FFF2-40B4-BE49-F238E27FC236}">
                  <a16:creationId xmlns:a16="http://schemas.microsoft.com/office/drawing/2014/main" id="{FDB005B6-F26C-90C9-ACD9-097D5BE85F60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45;p4">
              <a:extLst>
                <a:ext uri="{FF2B5EF4-FFF2-40B4-BE49-F238E27FC236}">
                  <a16:creationId xmlns:a16="http://schemas.microsoft.com/office/drawing/2014/main" id="{E084784C-1325-2118-56C8-8165243289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46;p4">
              <a:extLst>
                <a:ext uri="{FF2B5EF4-FFF2-40B4-BE49-F238E27FC236}">
                  <a16:creationId xmlns:a16="http://schemas.microsoft.com/office/drawing/2014/main" id="{0B100AC0-5332-7B8E-99B3-06DC2496FAE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23;p4">
            <a:extLst>
              <a:ext uri="{FF2B5EF4-FFF2-40B4-BE49-F238E27FC236}">
                <a16:creationId xmlns:a16="http://schemas.microsoft.com/office/drawing/2014/main" id="{D4858899-AAE6-244B-38A4-E91D035BF24C}"/>
              </a:ext>
            </a:extLst>
          </p:cNvPr>
          <p:cNvGrpSpPr/>
          <p:nvPr/>
        </p:nvGrpSpPr>
        <p:grpSpPr>
          <a:xfrm flipH="1">
            <a:off x="22626413" y="5012773"/>
            <a:ext cx="494603" cy="621027"/>
            <a:chOff x="6421438" y="2382838"/>
            <a:chExt cx="708024" cy="889000"/>
          </a:xfrm>
        </p:grpSpPr>
        <p:sp>
          <p:nvSpPr>
            <p:cNvPr id="122" name="Google Shape;224;p4">
              <a:extLst>
                <a:ext uri="{FF2B5EF4-FFF2-40B4-BE49-F238E27FC236}">
                  <a16:creationId xmlns:a16="http://schemas.microsoft.com/office/drawing/2014/main" id="{26CDF657-29DE-BF7A-F99E-B1A7C9686B6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25;p4">
              <a:extLst>
                <a:ext uri="{FF2B5EF4-FFF2-40B4-BE49-F238E27FC236}">
                  <a16:creationId xmlns:a16="http://schemas.microsoft.com/office/drawing/2014/main" id="{0DD9DE70-F4E3-B7BC-6C62-13C98C76FD2F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26;p4">
              <a:extLst>
                <a:ext uri="{FF2B5EF4-FFF2-40B4-BE49-F238E27FC236}">
                  <a16:creationId xmlns:a16="http://schemas.microsoft.com/office/drawing/2014/main" id="{C2CCBD1F-F2F4-19BF-3BD9-EC3F3A31CAE1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27;p4">
              <a:extLst>
                <a:ext uri="{FF2B5EF4-FFF2-40B4-BE49-F238E27FC236}">
                  <a16:creationId xmlns:a16="http://schemas.microsoft.com/office/drawing/2014/main" id="{D708D467-326F-038E-8D90-B6AD6496356F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242;p4">
            <a:extLst>
              <a:ext uri="{FF2B5EF4-FFF2-40B4-BE49-F238E27FC236}">
                <a16:creationId xmlns:a16="http://schemas.microsoft.com/office/drawing/2014/main" id="{6A8F8A60-39AB-CEC3-0A7E-CAAA1DD00275}"/>
              </a:ext>
            </a:extLst>
          </p:cNvPr>
          <p:cNvGrpSpPr/>
          <p:nvPr/>
        </p:nvGrpSpPr>
        <p:grpSpPr>
          <a:xfrm flipH="1">
            <a:off x="24617728" y="7493798"/>
            <a:ext cx="494602" cy="621027"/>
            <a:chOff x="6421438" y="2382838"/>
            <a:chExt cx="708024" cy="889000"/>
          </a:xfrm>
        </p:grpSpPr>
        <p:sp>
          <p:nvSpPr>
            <p:cNvPr id="127" name="Google Shape;243;p4">
              <a:extLst>
                <a:ext uri="{FF2B5EF4-FFF2-40B4-BE49-F238E27FC236}">
                  <a16:creationId xmlns:a16="http://schemas.microsoft.com/office/drawing/2014/main" id="{907A24CC-88A7-39D6-E0B4-D93DF32E5A86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44;p4">
              <a:extLst>
                <a:ext uri="{FF2B5EF4-FFF2-40B4-BE49-F238E27FC236}">
                  <a16:creationId xmlns:a16="http://schemas.microsoft.com/office/drawing/2014/main" id="{DFA42E9B-C4E7-D11C-4B06-1DBDFDF49C4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45;p4">
              <a:extLst>
                <a:ext uri="{FF2B5EF4-FFF2-40B4-BE49-F238E27FC236}">
                  <a16:creationId xmlns:a16="http://schemas.microsoft.com/office/drawing/2014/main" id="{31783208-0BDA-5911-FBE4-FA0F75FF53D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46;p4">
              <a:extLst>
                <a:ext uri="{FF2B5EF4-FFF2-40B4-BE49-F238E27FC236}">
                  <a16:creationId xmlns:a16="http://schemas.microsoft.com/office/drawing/2014/main" id="{F5BB73B4-BE42-9368-E3FD-9F0C4B3BBD7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218;p4">
            <a:extLst>
              <a:ext uri="{FF2B5EF4-FFF2-40B4-BE49-F238E27FC236}">
                <a16:creationId xmlns:a16="http://schemas.microsoft.com/office/drawing/2014/main" id="{537FF91B-64B8-49FF-9233-EC6EDB300D41}"/>
              </a:ext>
            </a:extLst>
          </p:cNvPr>
          <p:cNvGrpSpPr/>
          <p:nvPr/>
        </p:nvGrpSpPr>
        <p:grpSpPr>
          <a:xfrm flipH="1">
            <a:off x="28390325" y="7472363"/>
            <a:ext cx="494603" cy="621027"/>
            <a:chOff x="6421438" y="2382838"/>
            <a:chExt cx="708024" cy="889000"/>
          </a:xfrm>
        </p:grpSpPr>
        <p:sp>
          <p:nvSpPr>
            <p:cNvPr id="132" name="Google Shape;219;p4">
              <a:extLst>
                <a:ext uri="{FF2B5EF4-FFF2-40B4-BE49-F238E27FC236}">
                  <a16:creationId xmlns:a16="http://schemas.microsoft.com/office/drawing/2014/main" id="{1227031A-92E2-384E-6AB6-B4C707E6EF78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20;p4">
              <a:extLst>
                <a:ext uri="{FF2B5EF4-FFF2-40B4-BE49-F238E27FC236}">
                  <a16:creationId xmlns:a16="http://schemas.microsoft.com/office/drawing/2014/main" id="{35789E02-9C56-0531-9565-491CDA2E6FB4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21;p4">
              <a:extLst>
                <a:ext uri="{FF2B5EF4-FFF2-40B4-BE49-F238E27FC236}">
                  <a16:creationId xmlns:a16="http://schemas.microsoft.com/office/drawing/2014/main" id="{BD1AFE06-8996-55C5-EF95-B62CB408F61A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22;p4">
              <a:extLst>
                <a:ext uri="{FF2B5EF4-FFF2-40B4-BE49-F238E27FC236}">
                  <a16:creationId xmlns:a16="http://schemas.microsoft.com/office/drawing/2014/main" id="{C4D183C9-6420-EAAC-8651-011FD54CF64E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0A043E04-6115-0811-1053-0499A1D857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5430" y="8801100"/>
            <a:ext cx="5171208" cy="7379321"/>
          </a:xfrm>
          <a:prstGeom prst="rect">
            <a:avLst/>
          </a:prstGeom>
        </p:spPr>
      </p:pic>
      <p:pic>
        <p:nvPicPr>
          <p:cNvPr id="8" name="Grafika 7" descr="Zszywacz kontur">
            <a:extLst>
              <a:ext uri="{FF2B5EF4-FFF2-40B4-BE49-F238E27FC236}">
                <a16:creationId xmlns:a16="http://schemas.microsoft.com/office/drawing/2014/main" id="{57EC1AA9-2ADB-BA50-266A-0F8E84999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0698813" y="738345"/>
            <a:ext cx="5183782" cy="5183782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0459DBAA-F136-419E-8FC5-35BDC327FD00}"/>
              </a:ext>
            </a:extLst>
          </p:cNvPr>
          <p:cNvGrpSpPr/>
          <p:nvPr/>
        </p:nvGrpSpPr>
        <p:grpSpPr>
          <a:xfrm>
            <a:off x="933930" y="2519384"/>
            <a:ext cx="5209629" cy="3247453"/>
            <a:chOff x="623887" y="1315061"/>
            <a:chExt cx="3420070" cy="2375094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508A908F-D0D4-9461-3EDE-FB75157B5875}"/>
                </a:ext>
              </a:extLst>
            </p:cNvPr>
            <p:cNvSpPr/>
            <p:nvPr/>
          </p:nvSpPr>
          <p:spPr>
            <a:xfrm>
              <a:off x="623887" y="1638113"/>
              <a:ext cx="3420070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Jeżeli dla nauczyciela wspomagającego nie został zamówiony odrębny arkusz, należy wykorzystać arkusz rezerwowy (upewniając się, że jest on w tej samej wersji, w której arkusz ma zdający).</a:t>
              </a:r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976DE00B-70A0-E3E3-9C99-BFE44940A1A1}"/>
                </a:ext>
              </a:extLst>
            </p:cNvPr>
            <p:cNvSpPr/>
            <p:nvPr/>
          </p:nvSpPr>
          <p:spPr>
            <a:xfrm>
              <a:off x="983433" y="1320398"/>
              <a:ext cx="3050405" cy="3409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b="1">
                  <a:solidFill>
                    <a:schemeClr val="tx1"/>
                  </a:solidFill>
                  <a:latin typeface="Montserrat" panose="00000500000000000000" pitchFamily="2" charset="-18"/>
                </a:rPr>
                <a:t>Brak arkusza</a:t>
              </a:r>
            </a:p>
          </p:txBody>
        </p:sp>
        <p:sp>
          <p:nvSpPr>
            <p:cNvPr id="6" name="Trójkąt prostokątny 5">
              <a:extLst>
                <a:ext uri="{FF2B5EF4-FFF2-40B4-BE49-F238E27FC236}">
                  <a16:creationId xmlns:a16="http://schemas.microsoft.com/office/drawing/2014/main" id="{FE268A3C-C310-0864-9C6A-B4BE08EAC5D7}"/>
                </a:ext>
              </a:extLst>
            </p:cNvPr>
            <p:cNvSpPr/>
            <p:nvPr/>
          </p:nvSpPr>
          <p:spPr>
            <a:xfrm rot="16200000">
              <a:off x="640789" y="1315061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87CFF937-16A9-86F8-1CD3-E5B6AC52F4CB}"/>
              </a:ext>
            </a:extLst>
          </p:cNvPr>
          <p:cNvGrpSpPr/>
          <p:nvPr/>
        </p:nvGrpSpPr>
        <p:grpSpPr>
          <a:xfrm>
            <a:off x="6306748" y="5911017"/>
            <a:ext cx="5209629" cy="3262480"/>
            <a:chOff x="623887" y="1304071"/>
            <a:chExt cx="3420070" cy="2386084"/>
          </a:xfrm>
        </p:grpSpPr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977BCBD2-C43C-7FF5-4144-DD39E29551C0}"/>
                </a:ext>
              </a:extLst>
            </p:cNvPr>
            <p:cNvSpPr/>
            <p:nvPr/>
          </p:nvSpPr>
          <p:spPr>
            <a:xfrm>
              <a:off x="623887" y="1638113"/>
              <a:ext cx="3420070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B3F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Oba arkusze należy tak samo zakodować i odpowiednio opisać: </a:t>
              </a:r>
            </a:p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i="1">
                  <a:solidFill>
                    <a:schemeClr val="tx1"/>
                  </a:solidFill>
                  <a:latin typeface="Montserrat" panose="00000500000000000000" pitchFamily="2" charset="-18"/>
                </a:rPr>
                <a:t>arkusz zdającego / arkusz nauczyciela wspomagającego.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>
                <a:latin typeface="Montserrat" panose="00000500000000000000" pitchFamily="2" charset="-18"/>
              </a:endParaRP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C8840CFD-F3FD-804A-8922-36497597A3D7}"/>
                </a:ext>
              </a:extLst>
            </p:cNvPr>
            <p:cNvSpPr/>
            <p:nvPr/>
          </p:nvSpPr>
          <p:spPr>
            <a:xfrm>
              <a:off x="983433" y="1318724"/>
              <a:ext cx="3050405" cy="34264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b="1">
                  <a:solidFill>
                    <a:schemeClr val="tx1"/>
                  </a:solidFill>
                  <a:latin typeface="Montserrat" panose="00000500000000000000" pitchFamily="2" charset="-18"/>
                </a:rPr>
                <a:t>Opis arkusza</a:t>
              </a:r>
            </a:p>
          </p:txBody>
        </p:sp>
        <p:sp>
          <p:nvSpPr>
            <p:cNvPr id="20" name="Trójkąt prostokątny 19">
              <a:extLst>
                <a:ext uri="{FF2B5EF4-FFF2-40B4-BE49-F238E27FC236}">
                  <a16:creationId xmlns:a16="http://schemas.microsoft.com/office/drawing/2014/main" id="{0398331C-4E5A-4AB3-B70D-D892ADF27645}"/>
                </a:ext>
              </a:extLst>
            </p:cNvPr>
            <p:cNvSpPr/>
            <p:nvPr/>
          </p:nvSpPr>
          <p:spPr>
            <a:xfrm rot="16200000">
              <a:off x="623887" y="1304071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5FD6B6C3-DE64-78A9-2447-D6AB770D5C91}"/>
              </a:ext>
            </a:extLst>
          </p:cNvPr>
          <p:cNvGrpSpPr/>
          <p:nvPr/>
        </p:nvGrpSpPr>
        <p:grpSpPr>
          <a:xfrm>
            <a:off x="954043" y="5922779"/>
            <a:ext cx="5209629" cy="3250718"/>
            <a:chOff x="623887" y="1312673"/>
            <a:chExt cx="3420070" cy="2377482"/>
          </a:xfrm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D27B250D-6B5B-152D-48CD-31958C5DF311}"/>
                </a:ext>
              </a:extLst>
            </p:cNvPr>
            <p:cNvSpPr/>
            <p:nvPr/>
          </p:nvSpPr>
          <p:spPr>
            <a:xfrm>
              <a:off x="623887" y="1638113"/>
              <a:ext cx="3420070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A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W przypadku arkusza standardowego </a:t>
              </a:r>
              <a:b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</a:b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po otworzeniu arkuszy w sali egzaminacyjnej nauczyciel wspomagający sprawdza, </a:t>
              </a:r>
              <a:b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</a:b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czy ma tę samą wersję arkusza, co uczeń przez niego wspomagany.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EFEDCA54-0056-7F2C-11CE-826A4D486601}"/>
                </a:ext>
              </a:extLst>
            </p:cNvPr>
            <p:cNvSpPr/>
            <p:nvPr/>
          </p:nvSpPr>
          <p:spPr>
            <a:xfrm>
              <a:off x="983433" y="1312673"/>
              <a:ext cx="3050405" cy="3426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b="1">
                  <a:solidFill>
                    <a:schemeClr val="tx1"/>
                  </a:solidFill>
                  <a:latin typeface="Montserrat" panose="00000500000000000000" pitchFamily="2" charset="-18"/>
                </a:rPr>
                <a:t>Wersja arkusza 100</a:t>
              </a:r>
            </a:p>
          </p:txBody>
        </p:sp>
        <p:sp>
          <p:nvSpPr>
            <p:cNvPr id="24" name="Trójkąt prostokątny 23">
              <a:extLst>
                <a:ext uri="{FF2B5EF4-FFF2-40B4-BE49-F238E27FC236}">
                  <a16:creationId xmlns:a16="http://schemas.microsoft.com/office/drawing/2014/main" id="{5A70BFA4-15FA-9F8D-559A-C8B8D4C702B6}"/>
                </a:ext>
              </a:extLst>
            </p:cNvPr>
            <p:cNvSpPr/>
            <p:nvPr/>
          </p:nvSpPr>
          <p:spPr>
            <a:xfrm rot="16200000">
              <a:off x="640789" y="1315061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122C1D27-8653-8DEC-187A-29528B82CBBD}"/>
              </a:ext>
            </a:extLst>
          </p:cNvPr>
          <p:cNvGrpSpPr/>
          <p:nvPr/>
        </p:nvGrpSpPr>
        <p:grpSpPr>
          <a:xfrm>
            <a:off x="6302949" y="2452626"/>
            <a:ext cx="5172906" cy="3295467"/>
            <a:chOff x="608218" y="1289827"/>
            <a:chExt cx="3395962" cy="2410211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C1240FB6-4E19-9893-12A4-EB5A2B2ACD06}"/>
                </a:ext>
              </a:extLst>
            </p:cNvPr>
            <p:cNvSpPr/>
            <p:nvPr/>
          </p:nvSpPr>
          <p:spPr>
            <a:xfrm>
              <a:off x="953775" y="1289827"/>
              <a:ext cx="3050405" cy="3697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 b="1">
                  <a:solidFill>
                    <a:schemeClr val="tx1"/>
                  </a:solidFill>
                  <a:latin typeface="Montserrat" panose="00000500000000000000" pitchFamily="2" charset="-18"/>
                </a:rPr>
                <a:t>Nagrywanie egzaminu</a:t>
              </a:r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F940D3C4-3098-17F8-898B-FBFCA946D1E7}"/>
                </a:ext>
              </a:extLst>
            </p:cNvPr>
            <p:cNvSpPr/>
            <p:nvPr/>
          </p:nvSpPr>
          <p:spPr>
            <a:xfrm rot="16200000">
              <a:off x="608218" y="1289828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F5688480-DB63-87C9-914A-4D3EDF45FDC9}"/>
                </a:ext>
              </a:extLst>
            </p:cNvPr>
            <p:cNvSpPr/>
            <p:nvPr/>
          </p:nvSpPr>
          <p:spPr>
            <a:xfrm>
              <a:off x="623887" y="1647996"/>
              <a:ext cx="3380293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9794"/>
            </a:solidFill>
            <a:ln>
              <a:solidFill>
                <a:srgbClr val="15979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>
                <a:buClr>
                  <a:srgbClr val="660033"/>
                </a:buClr>
                <a:buSzPct val="130000"/>
              </a:pPr>
              <a:r>
                <a:rPr lang="pl-PL" sz="200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Przebieg pracy z arkuszem egzaminacyjnym musi być rejestrowany</a:t>
              </a:r>
            </a:p>
            <a:p>
              <a:pPr marL="285750" indent="-285750">
                <a:buClr>
                  <a:srgbClr val="660033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pl-PL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w formie jednego pliku audio</a:t>
              </a:r>
            </a:p>
            <a:p>
              <a:pPr marL="285750" indent="-285750">
                <a:buClr>
                  <a:srgbClr val="660033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pl-PL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bez zatrzymania nagrywania w trakcie egzaminu</a:t>
              </a:r>
            </a:p>
            <a:p>
              <a:pPr marL="285750" indent="-285750">
                <a:buClr>
                  <a:srgbClr val="660033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pl-PL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w takiej jakości, aby nagranie nie budziło wątpliwości co do przebiegu egzaminu.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>
                <a:latin typeface="Montserrat" panose="00000500000000000000" pitchFamily="2" charset="-18"/>
              </a:endParaRPr>
            </a:p>
          </p:txBody>
        </p:sp>
      </p:grpSp>
      <p:pic>
        <p:nvPicPr>
          <p:cNvPr id="29" name="Obraz 28" descr="Obraz zawierający sprzęt elektroniczny, iPod, dysk kompaktowy&#10;&#10;Opis wygenerowany automatycznie">
            <a:extLst>
              <a:ext uri="{FF2B5EF4-FFF2-40B4-BE49-F238E27FC236}">
                <a16:creationId xmlns:a16="http://schemas.microsoft.com/office/drawing/2014/main" id="{974B6D46-69A7-5844-A4AE-F38A6F1F070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2"/>
          <a:stretch/>
        </p:blipFill>
        <p:spPr>
          <a:xfrm>
            <a:off x="12649200" y="3771900"/>
            <a:ext cx="5272731" cy="4608747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A781D89-E65F-A1C7-4395-3CB7B47D93DE}"/>
              </a:ext>
            </a:extLst>
          </p:cNvPr>
          <p:cNvSpPr txBox="1"/>
          <p:nvPr/>
        </p:nvSpPr>
        <p:spPr>
          <a:xfrm>
            <a:off x="14376613" y="4431829"/>
            <a:ext cx="25227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opis płyty: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100101-01310</a:t>
            </a: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A06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00110205421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O-100</a:t>
            </a:r>
          </a:p>
        </p:txBody>
      </p:sp>
    </p:spTree>
    <p:extLst>
      <p:ext uri="{BB962C8B-B14F-4D97-AF65-F5344CB8AC3E}">
        <p14:creationId xmlns:p14="http://schemas.microsoft.com/office/powerpoint/2010/main" val="240903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7">
            <a:extLst>
              <a:ext uri="{FF2B5EF4-FFF2-40B4-BE49-F238E27FC236}">
                <a16:creationId xmlns:a16="http://schemas.microsoft.com/office/drawing/2014/main" id="{D628C088-48C6-ADD1-7FCE-50D91145B2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215728"/>
              </p:ext>
            </p:extLst>
          </p:nvPr>
        </p:nvGraphicFramePr>
        <p:xfrm>
          <a:off x="409770" y="2857500"/>
          <a:ext cx="11457236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2683235" y="134510"/>
            <a:ext cx="14706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Współpraca zdającego </a:t>
            </a:r>
            <a:br>
              <a:rPr lang="pl-PL" sz="6000"/>
            </a:br>
            <a:r>
              <a:rPr lang="pl-PL" sz="6000"/>
              <a:t>z nauczycielem wspomagającym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838200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6" name="Google Shape;228;p4">
            <a:extLst>
              <a:ext uri="{FF2B5EF4-FFF2-40B4-BE49-F238E27FC236}">
                <a16:creationId xmlns:a16="http://schemas.microsoft.com/office/drawing/2014/main" id="{4B59BD97-9101-7440-5466-10DCD6E500FC}"/>
              </a:ext>
            </a:extLst>
          </p:cNvPr>
          <p:cNvGrpSpPr/>
          <p:nvPr/>
        </p:nvGrpSpPr>
        <p:grpSpPr>
          <a:xfrm flipH="1">
            <a:off x="5891086" y="4735396"/>
            <a:ext cx="494603" cy="621027"/>
            <a:chOff x="6421438" y="2382838"/>
            <a:chExt cx="708024" cy="889000"/>
          </a:xfrm>
        </p:grpSpPr>
        <p:sp>
          <p:nvSpPr>
            <p:cNvPr id="97" name="Google Shape;229;p4">
              <a:extLst>
                <a:ext uri="{FF2B5EF4-FFF2-40B4-BE49-F238E27FC236}">
                  <a16:creationId xmlns:a16="http://schemas.microsoft.com/office/drawing/2014/main" id="{B0A9C7BC-D0C6-0D52-2115-42AC59C186FA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30;p4">
              <a:extLst>
                <a:ext uri="{FF2B5EF4-FFF2-40B4-BE49-F238E27FC236}">
                  <a16:creationId xmlns:a16="http://schemas.microsoft.com/office/drawing/2014/main" id="{857B17A5-74A0-706D-83B5-FF3386E309DD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31;p4">
              <a:extLst>
                <a:ext uri="{FF2B5EF4-FFF2-40B4-BE49-F238E27FC236}">
                  <a16:creationId xmlns:a16="http://schemas.microsoft.com/office/drawing/2014/main" id="{F01A6694-2862-3218-2FD5-CBBDE856C3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32;p4">
              <a:extLst>
                <a:ext uri="{FF2B5EF4-FFF2-40B4-BE49-F238E27FC236}">
                  <a16:creationId xmlns:a16="http://schemas.microsoft.com/office/drawing/2014/main" id="{8D3E9E59-5392-F98C-B447-FA8AF19A27F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228;p4">
            <a:extLst>
              <a:ext uri="{FF2B5EF4-FFF2-40B4-BE49-F238E27FC236}">
                <a16:creationId xmlns:a16="http://schemas.microsoft.com/office/drawing/2014/main" id="{85B05CBA-90E8-8891-C6D1-DF6502793C22}"/>
              </a:ext>
            </a:extLst>
          </p:cNvPr>
          <p:cNvGrpSpPr/>
          <p:nvPr/>
        </p:nvGrpSpPr>
        <p:grpSpPr>
          <a:xfrm flipH="1">
            <a:off x="2376863" y="2456500"/>
            <a:ext cx="494603" cy="621027"/>
            <a:chOff x="6421438" y="2382838"/>
            <a:chExt cx="708024" cy="889000"/>
          </a:xfrm>
        </p:grpSpPr>
        <p:sp>
          <p:nvSpPr>
            <p:cNvPr id="102" name="Google Shape;229;p4">
              <a:extLst>
                <a:ext uri="{FF2B5EF4-FFF2-40B4-BE49-F238E27FC236}">
                  <a16:creationId xmlns:a16="http://schemas.microsoft.com/office/drawing/2014/main" id="{C285364E-0D32-FE47-BCDF-FD7F40626CB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30;p4">
              <a:extLst>
                <a:ext uri="{FF2B5EF4-FFF2-40B4-BE49-F238E27FC236}">
                  <a16:creationId xmlns:a16="http://schemas.microsoft.com/office/drawing/2014/main" id="{D03EA004-0F95-2009-EB15-186E0E90DAC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1;p4">
              <a:extLst>
                <a:ext uri="{FF2B5EF4-FFF2-40B4-BE49-F238E27FC236}">
                  <a16:creationId xmlns:a16="http://schemas.microsoft.com/office/drawing/2014/main" id="{AA9172DB-B07B-EE5A-DE4A-FAA54DA7A138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32;p4">
              <a:extLst>
                <a:ext uri="{FF2B5EF4-FFF2-40B4-BE49-F238E27FC236}">
                  <a16:creationId xmlns:a16="http://schemas.microsoft.com/office/drawing/2014/main" id="{6114BCE7-777E-9B97-FD98-F34810FE06D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223;p4">
            <a:extLst>
              <a:ext uri="{FF2B5EF4-FFF2-40B4-BE49-F238E27FC236}">
                <a16:creationId xmlns:a16="http://schemas.microsoft.com/office/drawing/2014/main" id="{CA266BA1-C82B-C148-7355-12BD9905B46A}"/>
              </a:ext>
            </a:extLst>
          </p:cNvPr>
          <p:cNvGrpSpPr/>
          <p:nvPr/>
        </p:nvGrpSpPr>
        <p:grpSpPr>
          <a:xfrm flipH="1">
            <a:off x="5989881" y="2419349"/>
            <a:ext cx="494603" cy="621027"/>
            <a:chOff x="6421438" y="2382838"/>
            <a:chExt cx="708024" cy="889000"/>
          </a:xfrm>
        </p:grpSpPr>
        <p:sp>
          <p:nvSpPr>
            <p:cNvPr id="107" name="Google Shape;224;p4">
              <a:extLst>
                <a:ext uri="{FF2B5EF4-FFF2-40B4-BE49-F238E27FC236}">
                  <a16:creationId xmlns:a16="http://schemas.microsoft.com/office/drawing/2014/main" id="{6994D6B9-BC4B-0A87-A4E7-393AC4D08067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25;p4">
              <a:extLst>
                <a:ext uri="{FF2B5EF4-FFF2-40B4-BE49-F238E27FC236}">
                  <a16:creationId xmlns:a16="http://schemas.microsoft.com/office/drawing/2014/main" id="{4EA7E1AB-A28F-B3D0-E578-868C90E3306C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26;p4">
              <a:extLst>
                <a:ext uri="{FF2B5EF4-FFF2-40B4-BE49-F238E27FC236}">
                  <a16:creationId xmlns:a16="http://schemas.microsoft.com/office/drawing/2014/main" id="{D662BB4B-A113-9EE5-A294-71FEB965EA1F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27;p4">
              <a:extLst>
                <a:ext uri="{FF2B5EF4-FFF2-40B4-BE49-F238E27FC236}">
                  <a16:creationId xmlns:a16="http://schemas.microsoft.com/office/drawing/2014/main" id="{F4728471-2710-8D24-8C71-5266C76A40B1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218;p4">
            <a:extLst>
              <a:ext uri="{FF2B5EF4-FFF2-40B4-BE49-F238E27FC236}">
                <a16:creationId xmlns:a16="http://schemas.microsoft.com/office/drawing/2014/main" id="{FE42E611-F5F4-D92C-2747-89C7417DB039}"/>
              </a:ext>
            </a:extLst>
          </p:cNvPr>
          <p:cNvGrpSpPr/>
          <p:nvPr/>
        </p:nvGrpSpPr>
        <p:grpSpPr>
          <a:xfrm flipH="1">
            <a:off x="9602899" y="2473689"/>
            <a:ext cx="494603" cy="621027"/>
            <a:chOff x="6421438" y="2382838"/>
            <a:chExt cx="708024" cy="889000"/>
          </a:xfrm>
        </p:grpSpPr>
        <p:sp>
          <p:nvSpPr>
            <p:cNvPr id="112" name="Google Shape;219;p4">
              <a:extLst>
                <a:ext uri="{FF2B5EF4-FFF2-40B4-BE49-F238E27FC236}">
                  <a16:creationId xmlns:a16="http://schemas.microsoft.com/office/drawing/2014/main" id="{4B8C9B59-DCE4-130A-9169-FDC8AA66E00E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20;p4">
              <a:extLst>
                <a:ext uri="{FF2B5EF4-FFF2-40B4-BE49-F238E27FC236}">
                  <a16:creationId xmlns:a16="http://schemas.microsoft.com/office/drawing/2014/main" id="{E44B16F8-2629-475A-2AF2-F93871D796A1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21;p4">
              <a:extLst>
                <a:ext uri="{FF2B5EF4-FFF2-40B4-BE49-F238E27FC236}">
                  <a16:creationId xmlns:a16="http://schemas.microsoft.com/office/drawing/2014/main" id="{8C916BF3-52AB-E951-9335-51A0782505E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22;p4">
              <a:extLst>
                <a:ext uri="{FF2B5EF4-FFF2-40B4-BE49-F238E27FC236}">
                  <a16:creationId xmlns:a16="http://schemas.microsoft.com/office/drawing/2014/main" id="{FCDA16F3-5445-8718-D1C8-CA38112ED96D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242;p4">
            <a:extLst>
              <a:ext uri="{FF2B5EF4-FFF2-40B4-BE49-F238E27FC236}">
                <a16:creationId xmlns:a16="http://schemas.microsoft.com/office/drawing/2014/main" id="{5F9B319D-D856-C906-3A4D-2ABC8B84BC48}"/>
              </a:ext>
            </a:extLst>
          </p:cNvPr>
          <p:cNvGrpSpPr/>
          <p:nvPr/>
        </p:nvGrpSpPr>
        <p:grpSpPr>
          <a:xfrm flipH="1">
            <a:off x="9602899" y="4735396"/>
            <a:ext cx="494602" cy="621027"/>
            <a:chOff x="6421438" y="2382838"/>
            <a:chExt cx="708024" cy="889000"/>
          </a:xfrm>
        </p:grpSpPr>
        <p:sp>
          <p:nvSpPr>
            <p:cNvPr id="117" name="Google Shape;243;p4">
              <a:extLst>
                <a:ext uri="{FF2B5EF4-FFF2-40B4-BE49-F238E27FC236}">
                  <a16:creationId xmlns:a16="http://schemas.microsoft.com/office/drawing/2014/main" id="{804DD9BA-37CA-03C6-86F2-D89F7A3EC35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44;p4">
              <a:extLst>
                <a:ext uri="{FF2B5EF4-FFF2-40B4-BE49-F238E27FC236}">
                  <a16:creationId xmlns:a16="http://schemas.microsoft.com/office/drawing/2014/main" id="{FDB005B6-F26C-90C9-ACD9-097D5BE85F60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45;p4">
              <a:extLst>
                <a:ext uri="{FF2B5EF4-FFF2-40B4-BE49-F238E27FC236}">
                  <a16:creationId xmlns:a16="http://schemas.microsoft.com/office/drawing/2014/main" id="{E084784C-1325-2118-56C8-8165243289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46;p4">
              <a:extLst>
                <a:ext uri="{FF2B5EF4-FFF2-40B4-BE49-F238E27FC236}">
                  <a16:creationId xmlns:a16="http://schemas.microsoft.com/office/drawing/2014/main" id="{0B100AC0-5332-7B8E-99B3-06DC2496FAE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23;p4">
            <a:extLst>
              <a:ext uri="{FF2B5EF4-FFF2-40B4-BE49-F238E27FC236}">
                <a16:creationId xmlns:a16="http://schemas.microsoft.com/office/drawing/2014/main" id="{D4858899-AAE6-244B-38A4-E91D035BF24C}"/>
              </a:ext>
            </a:extLst>
          </p:cNvPr>
          <p:cNvGrpSpPr/>
          <p:nvPr/>
        </p:nvGrpSpPr>
        <p:grpSpPr>
          <a:xfrm flipH="1">
            <a:off x="2376862" y="4732069"/>
            <a:ext cx="494603" cy="621027"/>
            <a:chOff x="6421436" y="2382836"/>
            <a:chExt cx="708024" cy="889000"/>
          </a:xfrm>
        </p:grpSpPr>
        <p:sp>
          <p:nvSpPr>
            <p:cNvPr id="122" name="Google Shape;224;p4">
              <a:extLst>
                <a:ext uri="{FF2B5EF4-FFF2-40B4-BE49-F238E27FC236}">
                  <a16:creationId xmlns:a16="http://schemas.microsoft.com/office/drawing/2014/main" id="{26CDF657-29DE-BF7A-F99E-B1A7C9686B6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25;p4">
              <a:extLst>
                <a:ext uri="{FF2B5EF4-FFF2-40B4-BE49-F238E27FC236}">
                  <a16:creationId xmlns:a16="http://schemas.microsoft.com/office/drawing/2014/main" id="{0DD9DE70-F4E3-B7BC-6C62-13C98C76FD2F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26;p4">
              <a:extLst>
                <a:ext uri="{FF2B5EF4-FFF2-40B4-BE49-F238E27FC236}">
                  <a16:creationId xmlns:a16="http://schemas.microsoft.com/office/drawing/2014/main" id="{C2CCBD1F-F2F4-19BF-3BD9-EC3F3A31CAE1}"/>
                </a:ext>
              </a:extLst>
            </p:cNvPr>
            <p:cNvSpPr/>
            <p:nvPr/>
          </p:nvSpPr>
          <p:spPr>
            <a:xfrm>
              <a:off x="6421436" y="2382836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27;p4">
              <a:extLst>
                <a:ext uri="{FF2B5EF4-FFF2-40B4-BE49-F238E27FC236}">
                  <a16:creationId xmlns:a16="http://schemas.microsoft.com/office/drawing/2014/main" id="{D708D467-326F-038E-8D90-B6AD6496356F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242;p4">
            <a:extLst>
              <a:ext uri="{FF2B5EF4-FFF2-40B4-BE49-F238E27FC236}">
                <a16:creationId xmlns:a16="http://schemas.microsoft.com/office/drawing/2014/main" id="{6A8F8A60-39AB-CEC3-0A7E-CAAA1DD00275}"/>
              </a:ext>
            </a:extLst>
          </p:cNvPr>
          <p:cNvGrpSpPr/>
          <p:nvPr/>
        </p:nvGrpSpPr>
        <p:grpSpPr>
          <a:xfrm flipH="1">
            <a:off x="4114800" y="7161849"/>
            <a:ext cx="494602" cy="621027"/>
            <a:chOff x="6421438" y="2382838"/>
            <a:chExt cx="708024" cy="889000"/>
          </a:xfrm>
        </p:grpSpPr>
        <p:sp>
          <p:nvSpPr>
            <p:cNvPr id="127" name="Google Shape;243;p4">
              <a:extLst>
                <a:ext uri="{FF2B5EF4-FFF2-40B4-BE49-F238E27FC236}">
                  <a16:creationId xmlns:a16="http://schemas.microsoft.com/office/drawing/2014/main" id="{907A24CC-88A7-39D6-E0B4-D93DF32E5A86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44;p4">
              <a:extLst>
                <a:ext uri="{FF2B5EF4-FFF2-40B4-BE49-F238E27FC236}">
                  <a16:creationId xmlns:a16="http://schemas.microsoft.com/office/drawing/2014/main" id="{DFA42E9B-C4E7-D11C-4B06-1DBDFDF49C4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45;p4">
              <a:extLst>
                <a:ext uri="{FF2B5EF4-FFF2-40B4-BE49-F238E27FC236}">
                  <a16:creationId xmlns:a16="http://schemas.microsoft.com/office/drawing/2014/main" id="{31783208-0BDA-5911-FBE4-FA0F75FF53D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46;p4">
              <a:extLst>
                <a:ext uri="{FF2B5EF4-FFF2-40B4-BE49-F238E27FC236}">
                  <a16:creationId xmlns:a16="http://schemas.microsoft.com/office/drawing/2014/main" id="{F5BB73B4-BE42-9368-E3FD-9F0C4B3BBD7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218;p4">
            <a:extLst>
              <a:ext uri="{FF2B5EF4-FFF2-40B4-BE49-F238E27FC236}">
                <a16:creationId xmlns:a16="http://schemas.microsoft.com/office/drawing/2014/main" id="{537FF91B-64B8-49FF-9233-EC6EDB300D41}"/>
              </a:ext>
            </a:extLst>
          </p:cNvPr>
          <p:cNvGrpSpPr/>
          <p:nvPr/>
        </p:nvGrpSpPr>
        <p:grpSpPr>
          <a:xfrm flipH="1">
            <a:off x="7647709" y="7205798"/>
            <a:ext cx="494603" cy="621027"/>
            <a:chOff x="6421438" y="2382838"/>
            <a:chExt cx="708024" cy="889000"/>
          </a:xfrm>
        </p:grpSpPr>
        <p:sp>
          <p:nvSpPr>
            <p:cNvPr id="132" name="Google Shape;219;p4">
              <a:extLst>
                <a:ext uri="{FF2B5EF4-FFF2-40B4-BE49-F238E27FC236}">
                  <a16:creationId xmlns:a16="http://schemas.microsoft.com/office/drawing/2014/main" id="{1227031A-92E2-384E-6AB6-B4C707E6EF78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20;p4">
              <a:extLst>
                <a:ext uri="{FF2B5EF4-FFF2-40B4-BE49-F238E27FC236}">
                  <a16:creationId xmlns:a16="http://schemas.microsoft.com/office/drawing/2014/main" id="{35789E02-9C56-0531-9565-491CDA2E6FB4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21;p4">
              <a:extLst>
                <a:ext uri="{FF2B5EF4-FFF2-40B4-BE49-F238E27FC236}">
                  <a16:creationId xmlns:a16="http://schemas.microsoft.com/office/drawing/2014/main" id="{BD1AFE06-8996-55C5-EF95-B62CB408F61A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22;p4">
              <a:extLst>
                <a:ext uri="{FF2B5EF4-FFF2-40B4-BE49-F238E27FC236}">
                  <a16:creationId xmlns:a16="http://schemas.microsoft.com/office/drawing/2014/main" id="{C4D183C9-6420-EAAC-8651-011FD54CF64E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0459DBAA-F136-419E-8FC5-35BDC327FD00}"/>
              </a:ext>
            </a:extLst>
          </p:cNvPr>
          <p:cNvGrpSpPr/>
          <p:nvPr/>
        </p:nvGrpSpPr>
        <p:grpSpPr>
          <a:xfrm>
            <a:off x="-13411200" y="11315700"/>
            <a:ext cx="5209629" cy="3247453"/>
            <a:chOff x="623887" y="1315061"/>
            <a:chExt cx="3420070" cy="2375094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508A908F-D0D4-9461-3EDE-FB75157B5875}"/>
                </a:ext>
              </a:extLst>
            </p:cNvPr>
            <p:cNvSpPr/>
            <p:nvPr/>
          </p:nvSpPr>
          <p:spPr>
            <a:xfrm>
              <a:off x="623887" y="1638113"/>
              <a:ext cx="3420070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jeżeli dla nauczyciela wspomagającego nie został zamówiony odrębny arkusz, należy wykorzystać arkusz rezerwowy (upewniając się, że jest on w tej samej wersji, w której arkusz ma zdający)</a:t>
              </a:r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976DE00B-70A0-E3E3-9C99-BFE44940A1A1}"/>
                </a:ext>
              </a:extLst>
            </p:cNvPr>
            <p:cNvSpPr/>
            <p:nvPr/>
          </p:nvSpPr>
          <p:spPr>
            <a:xfrm>
              <a:off x="983433" y="1320398"/>
              <a:ext cx="3050405" cy="3409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brak arkusza?</a:t>
              </a:r>
            </a:p>
          </p:txBody>
        </p:sp>
        <p:sp>
          <p:nvSpPr>
            <p:cNvPr id="6" name="Trójkąt prostokątny 5">
              <a:extLst>
                <a:ext uri="{FF2B5EF4-FFF2-40B4-BE49-F238E27FC236}">
                  <a16:creationId xmlns:a16="http://schemas.microsoft.com/office/drawing/2014/main" id="{FE268A3C-C310-0864-9C6A-B4BE08EAC5D7}"/>
                </a:ext>
              </a:extLst>
            </p:cNvPr>
            <p:cNvSpPr/>
            <p:nvPr/>
          </p:nvSpPr>
          <p:spPr>
            <a:xfrm rot="16200000">
              <a:off x="640789" y="1315061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87CFF937-16A9-86F8-1CD3-E5B6AC52F4CB}"/>
              </a:ext>
            </a:extLst>
          </p:cNvPr>
          <p:cNvGrpSpPr/>
          <p:nvPr/>
        </p:nvGrpSpPr>
        <p:grpSpPr>
          <a:xfrm>
            <a:off x="-8038382" y="14707333"/>
            <a:ext cx="5209629" cy="3262480"/>
            <a:chOff x="623887" y="1304071"/>
            <a:chExt cx="3420070" cy="2386084"/>
          </a:xfrm>
        </p:grpSpPr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977BCBD2-C43C-7FF5-4144-DD39E29551C0}"/>
                </a:ext>
              </a:extLst>
            </p:cNvPr>
            <p:cNvSpPr/>
            <p:nvPr/>
          </p:nvSpPr>
          <p:spPr>
            <a:xfrm>
              <a:off x="623887" y="1638113"/>
              <a:ext cx="3420070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B3F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oba arkusze należy tak samo zakodować i odpowiednio opisać: </a:t>
              </a:r>
            </a:p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i="1">
                  <a:solidFill>
                    <a:schemeClr val="tx1"/>
                  </a:solidFill>
                  <a:latin typeface="Montserrat" panose="00000500000000000000" pitchFamily="2" charset="-18"/>
                </a:rPr>
                <a:t>arkusz zdającego / arkusz nauczyciela wspomagającego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>
                <a:latin typeface="Montserrat" panose="00000500000000000000" pitchFamily="2" charset="-18"/>
              </a:endParaRP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C8840CFD-F3FD-804A-8922-36497597A3D7}"/>
                </a:ext>
              </a:extLst>
            </p:cNvPr>
            <p:cNvSpPr/>
            <p:nvPr/>
          </p:nvSpPr>
          <p:spPr>
            <a:xfrm>
              <a:off x="983433" y="1318724"/>
              <a:ext cx="3050405" cy="34264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opis arkusza</a:t>
              </a:r>
            </a:p>
          </p:txBody>
        </p:sp>
        <p:sp>
          <p:nvSpPr>
            <p:cNvPr id="20" name="Trójkąt prostokątny 19">
              <a:extLst>
                <a:ext uri="{FF2B5EF4-FFF2-40B4-BE49-F238E27FC236}">
                  <a16:creationId xmlns:a16="http://schemas.microsoft.com/office/drawing/2014/main" id="{0398331C-4E5A-4AB3-B70D-D892ADF27645}"/>
                </a:ext>
              </a:extLst>
            </p:cNvPr>
            <p:cNvSpPr/>
            <p:nvPr/>
          </p:nvSpPr>
          <p:spPr>
            <a:xfrm rot="16200000">
              <a:off x="623887" y="1304071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5FD6B6C3-DE64-78A9-2447-D6AB770D5C91}"/>
              </a:ext>
            </a:extLst>
          </p:cNvPr>
          <p:cNvGrpSpPr/>
          <p:nvPr/>
        </p:nvGrpSpPr>
        <p:grpSpPr>
          <a:xfrm>
            <a:off x="-13391087" y="14719095"/>
            <a:ext cx="5209629" cy="3250718"/>
            <a:chOff x="623887" y="1312673"/>
            <a:chExt cx="3420070" cy="2377482"/>
          </a:xfrm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D27B250D-6B5B-152D-48CD-31958C5DF311}"/>
                </a:ext>
              </a:extLst>
            </p:cNvPr>
            <p:cNvSpPr/>
            <p:nvPr/>
          </p:nvSpPr>
          <p:spPr>
            <a:xfrm>
              <a:off x="623887" y="1638113"/>
              <a:ext cx="3420070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A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w przypadku arkusza standardowego </a:t>
              </a:r>
              <a:b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</a:b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po otworzeniu arkuszy w sali egzaminacyjnej nauczyciel wspomagający sprawdza, </a:t>
              </a:r>
              <a:b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</a:br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czy ma tę samą wersję arkusza, co uczeń przez niego wspomagany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EFEDCA54-0056-7F2C-11CE-826A4D486601}"/>
                </a:ext>
              </a:extLst>
            </p:cNvPr>
            <p:cNvSpPr/>
            <p:nvPr/>
          </p:nvSpPr>
          <p:spPr>
            <a:xfrm>
              <a:off x="983433" y="1312673"/>
              <a:ext cx="3050405" cy="3426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wersja arkusza 100</a:t>
              </a:r>
            </a:p>
          </p:txBody>
        </p:sp>
        <p:sp>
          <p:nvSpPr>
            <p:cNvPr id="24" name="Trójkąt prostokątny 23">
              <a:extLst>
                <a:ext uri="{FF2B5EF4-FFF2-40B4-BE49-F238E27FC236}">
                  <a16:creationId xmlns:a16="http://schemas.microsoft.com/office/drawing/2014/main" id="{5A70BFA4-15FA-9F8D-559A-C8B8D4C702B6}"/>
                </a:ext>
              </a:extLst>
            </p:cNvPr>
            <p:cNvSpPr/>
            <p:nvPr/>
          </p:nvSpPr>
          <p:spPr>
            <a:xfrm rot="16200000">
              <a:off x="640789" y="1315061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122C1D27-8653-8DEC-187A-29528B82CBBD}"/>
              </a:ext>
            </a:extLst>
          </p:cNvPr>
          <p:cNvGrpSpPr/>
          <p:nvPr/>
        </p:nvGrpSpPr>
        <p:grpSpPr>
          <a:xfrm>
            <a:off x="-8042181" y="11248942"/>
            <a:ext cx="5172906" cy="3295467"/>
            <a:chOff x="608218" y="1289827"/>
            <a:chExt cx="3395962" cy="2410211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C1240FB6-4E19-9893-12A4-EB5A2B2ACD06}"/>
                </a:ext>
              </a:extLst>
            </p:cNvPr>
            <p:cNvSpPr/>
            <p:nvPr/>
          </p:nvSpPr>
          <p:spPr>
            <a:xfrm>
              <a:off x="953775" y="1289827"/>
              <a:ext cx="3050405" cy="3697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000">
                  <a:solidFill>
                    <a:schemeClr val="tx1"/>
                  </a:solidFill>
                  <a:latin typeface="Montserrat" panose="00000500000000000000" pitchFamily="2" charset="-18"/>
                </a:rPr>
                <a:t>nagrywanie egzaminu</a:t>
              </a:r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F940D3C4-3098-17F8-898B-FBFCA946D1E7}"/>
                </a:ext>
              </a:extLst>
            </p:cNvPr>
            <p:cNvSpPr/>
            <p:nvPr/>
          </p:nvSpPr>
          <p:spPr>
            <a:xfrm rot="16200000">
              <a:off x="608218" y="1289828"/>
              <a:ext cx="342644" cy="342644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>
                <a:solidFill>
                  <a:schemeClr val="tx1"/>
                </a:solidFill>
                <a:latin typeface="Montserrat" panose="00000500000000000000" pitchFamily="2" charset="-18"/>
              </a:endParaRPr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F5688480-DB63-87C9-914A-4D3EDF45FDC9}"/>
                </a:ext>
              </a:extLst>
            </p:cNvPr>
            <p:cNvSpPr/>
            <p:nvPr/>
          </p:nvSpPr>
          <p:spPr>
            <a:xfrm>
              <a:off x="623887" y="1647996"/>
              <a:ext cx="3380293" cy="2052042"/>
            </a:xfrm>
            <a:custGeom>
              <a:avLst/>
              <a:gdLst>
                <a:gd name="connsiteX0" fmla="*/ 0 w 3420070"/>
                <a:gd name="connsiteY0" fmla="*/ 0 h 2052042"/>
                <a:gd name="connsiteX1" fmla="*/ 3420070 w 3420070"/>
                <a:gd name="connsiteY1" fmla="*/ 0 h 2052042"/>
                <a:gd name="connsiteX2" fmla="*/ 3420070 w 3420070"/>
                <a:gd name="connsiteY2" fmla="*/ 2052042 h 2052042"/>
                <a:gd name="connsiteX3" fmla="*/ 0 w 3420070"/>
                <a:gd name="connsiteY3" fmla="*/ 2052042 h 2052042"/>
                <a:gd name="connsiteX4" fmla="*/ 0 w 3420070"/>
                <a:gd name="connsiteY4" fmla="*/ 0 h 205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070" h="2052042">
                  <a:moveTo>
                    <a:pt x="0" y="0"/>
                  </a:moveTo>
                  <a:lnTo>
                    <a:pt x="3420070" y="0"/>
                  </a:lnTo>
                  <a:lnTo>
                    <a:pt x="3420070" y="2052042"/>
                  </a:lnTo>
                  <a:lnTo>
                    <a:pt x="0" y="2052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9794"/>
            </a:solidFill>
            <a:ln>
              <a:solidFill>
                <a:srgbClr val="15979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>
                <a:buClr>
                  <a:srgbClr val="660033"/>
                </a:buClr>
                <a:buSzPct val="130000"/>
              </a:pPr>
              <a:r>
                <a:rPr lang="pl-PL" sz="2000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przebieg pracy z arkuszem egzaminacyjnym musi być rejestrowany</a:t>
              </a:r>
            </a:p>
            <a:p>
              <a:pPr marL="285750" indent="-285750">
                <a:buClr>
                  <a:srgbClr val="660033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pl-PL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w formie jednego pliku audio</a:t>
              </a:r>
            </a:p>
            <a:p>
              <a:pPr marL="285750" indent="-285750">
                <a:buClr>
                  <a:srgbClr val="660033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pl-PL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bez zatrzymania nagrywania w trakcie egzaminu</a:t>
              </a:r>
            </a:p>
            <a:p>
              <a:pPr marL="285750" indent="-285750">
                <a:buClr>
                  <a:srgbClr val="660033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pl-PL">
                  <a:solidFill>
                    <a:schemeClr val="bg1">
                      <a:lumMod val="95000"/>
                    </a:schemeClr>
                  </a:solidFill>
                  <a:latin typeface="Montserrat" panose="00000500000000000000" pitchFamily="2" charset="-18"/>
                </a:rPr>
                <a:t>w takiej jakości, aby nagranie nie budziło wątpliwości co do przebiegu egzaminu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>
                <a:latin typeface="Montserrat" panose="00000500000000000000" pitchFamily="2" charset="-18"/>
              </a:endParaRPr>
            </a:p>
          </p:txBody>
        </p:sp>
      </p:grpSp>
      <p:pic>
        <p:nvPicPr>
          <p:cNvPr id="29" name="Obraz 28" descr="Obraz zawierający sprzęt elektroniczny, iPod, dysk kompaktowy&#10;&#10;Opis wygenerowany automatycznie">
            <a:extLst>
              <a:ext uri="{FF2B5EF4-FFF2-40B4-BE49-F238E27FC236}">
                <a16:creationId xmlns:a16="http://schemas.microsoft.com/office/drawing/2014/main" id="{974B6D46-69A7-5844-A4AE-F38A6F1F07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2"/>
          <a:stretch/>
        </p:blipFill>
        <p:spPr>
          <a:xfrm>
            <a:off x="26987292" y="14749426"/>
            <a:ext cx="5272731" cy="4608747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A781D89-E65F-A1C7-4395-3CB7B47D93DE}"/>
              </a:ext>
            </a:extLst>
          </p:cNvPr>
          <p:cNvSpPr txBox="1"/>
          <p:nvPr/>
        </p:nvSpPr>
        <p:spPr>
          <a:xfrm>
            <a:off x="27868694" y="15695390"/>
            <a:ext cx="25227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opis płyty: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100101-01310</a:t>
            </a: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A06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00110205421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O-100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DEAFDD8-DDE7-8B42-0905-3FFA3A42F99C}"/>
              </a:ext>
            </a:extLst>
          </p:cNvPr>
          <p:cNvSpPr/>
          <p:nvPr/>
        </p:nvSpPr>
        <p:spPr>
          <a:xfrm>
            <a:off x="12468116" y="2006487"/>
            <a:ext cx="5819884" cy="8284533"/>
          </a:xfrm>
          <a:custGeom>
            <a:avLst/>
            <a:gdLst/>
            <a:ahLst/>
            <a:cxnLst/>
            <a:rect l="l" t="t" r="r" b="b"/>
            <a:pathLst>
              <a:path w="4946218" h="7040880">
                <a:moveTo>
                  <a:pt x="0" y="0"/>
                </a:moveTo>
                <a:lnTo>
                  <a:pt x="4946218" y="0"/>
                </a:lnTo>
                <a:lnTo>
                  <a:pt x="4946218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121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sprzęt elektroniczny, iPod, dysk kompaktowy&#10;&#10;Opis wygenerowany automatycznie">
            <a:extLst>
              <a:ext uri="{FF2B5EF4-FFF2-40B4-BE49-F238E27FC236}">
                <a16:creationId xmlns:a16="http://schemas.microsoft.com/office/drawing/2014/main" id="{1DA4AB1D-2EB7-2CFD-B454-562D8779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10674134" y="4150622"/>
            <a:ext cx="4832203" cy="4311891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7908822-4340-AD5D-1731-52B2B2823AB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8A12146-B4C9-7943-1DDD-5EBA1D27ED2A}"/>
              </a:ext>
            </a:extLst>
          </p:cNvPr>
          <p:cNvSpPr txBox="1">
            <a:spLocks/>
          </p:cNvSpPr>
          <p:nvPr/>
        </p:nvSpPr>
        <p:spPr>
          <a:xfrm>
            <a:off x="2817507" y="423852"/>
            <a:ext cx="14706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Usterka płyty CD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D6DEBBB-E9AE-4C25-2F40-FA2E46238F39}"/>
              </a:ext>
            </a:extLst>
          </p:cNvPr>
          <p:cNvSpPr/>
          <p:nvPr/>
        </p:nvSpPr>
        <p:spPr>
          <a:xfrm>
            <a:off x="838200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6" name="Google Shape;228;p4">
            <a:extLst>
              <a:ext uri="{FF2B5EF4-FFF2-40B4-BE49-F238E27FC236}">
                <a16:creationId xmlns:a16="http://schemas.microsoft.com/office/drawing/2014/main" id="{4B59BD97-9101-7440-5466-10DCD6E500FC}"/>
              </a:ext>
            </a:extLst>
          </p:cNvPr>
          <p:cNvGrpSpPr/>
          <p:nvPr/>
        </p:nvGrpSpPr>
        <p:grpSpPr>
          <a:xfrm flipH="1">
            <a:off x="-5534470" y="3941305"/>
            <a:ext cx="494603" cy="621027"/>
            <a:chOff x="6421438" y="2382838"/>
            <a:chExt cx="708024" cy="889000"/>
          </a:xfrm>
        </p:grpSpPr>
        <p:sp>
          <p:nvSpPr>
            <p:cNvPr id="97" name="Google Shape;229;p4">
              <a:extLst>
                <a:ext uri="{FF2B5EF4-FFF2-40B4-BE49-F238E27FC236}">
                  <a16:creationId xmlns:a16="http://schemas.microsoft.com/office/drawing/2014/main" id="{B0A9C7BC-D0C6-0D52-2115-42AC59C186FA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30;p4">
              <a:extLst>
                <a:ext uri="{FF2B5EF4-FFF2-40B4-BE49-F238E27FC236}">
                  <a16:creationId xmlns:a16="http://schemas.microsoft.com/office/drawing/2014/main" id="{857B17A5-74A0-706D-83B5-FF3386E309DD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31;p4">
              <a:extLst>
                <a:ext uri="{FF2B5EF4-FFF2-40B4-BE49-F238E27FC236}">
                  <a16:creationId xmlns:a16="http://schemas.microsoft.com/office/drawing/2014/main" id="{F01A6694-2862-3218-2FD5-CBBDE856C3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32;p4">
              <a:extLst>
                <a:ext uri="{FF2B5EF4-FFF2-40B4-BE49-F238E27FC236}">
                  <a16:creationId xmlns:a16="http://schemas.microsoft.com/office/drawing/2014/main" id="{8D3E9E59-5392-F98C-B447-FA8AF19A27F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228;p4">
            <a:extLst>
              <a:ext uri="{FF2B5EF4-FFF2-40B4-BE49-F238E27FC236}">
                <a16:creationId xmlns:a16="http://schemas.microsoft.com/office/drawing/2014/main" id="{85B05CBA-90E8-8891-C6D1-DF6502793C22}"/>
              </a:ext>
            </a:extLst>
          </p:cNvPr>
          <p:cNvGrpSpPr/>
          <p:nvPr/>
        </p:nvGrpSpPr>
        <p:grpSpPr>
          <a:xfrm flipH="1">
            <a:off x="-9048693" y="1662409"/>
            <a:ext cx="494603" cy="621027"/>
            <a:chOff x="6421438" y="2382838"/>
            <a:chExt cx="708024" cy="889000"/>
          </a:xfrm>
        </p:grpSpPr>
        <p:sp>
          <p:nvSpPr>
            <p:cNvPr id="102" name="Google Shape;229;p4">
              <a:extLst>
                <a:ext uri="{FF2B5EF4-FFF2-40B4-BE49-F238E27FC236}">
                  <a16:creationId xmlns:a16="http://schemas.microsoft.com/office/drawing/2014/main" id="{C285364E-0D32-FE47-BCDF-FD7F40626CB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30;p4">
              <a:extLst>
                <a:ext uri="{FF2B5EF4-FFF2-40B4-BE49-F238E27FC236}">
                  <a16:creationId xmlns:a16="http://schemas.microsoft.com/office/drawing/2014/main" id="{D03EA004-0F95-2009-EB15-186E0E90DAC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1;p4">
              <a:extLst>
                <a:ext uri="{FF2B5EF4-FFF2-40B4-BE49-F238E27FC236}">
                  <a16:creationId xmlns:a16="http://schemas.microsoft.com/office/drawing/2014/main" id="{AA9172DB-B07B-EE5A-DE4A-FAA54DA7A138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32;p4">
              <a:extLst>
                <a:ext uri="{FF2B5EF4-FFF2-40B4-BE49-F238E27FC236}">
                  <a16:creationId xmlns:a16="http://schemas.microsoft.com/office/drawing/2014/main" id="{6114BCE7-777E-9B97-FD98-F34810FE06D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223;p4">
            <a:extLst>
              <a:ext uri="{FF2B5EF4-FFF2-40B4-BE49-F238E27FC236}">
                <a16:creationId xmlns:a16="http://schemas.microsoft.com/office/drawing/2014/main" id="{CA266BA1-C82B-C148-7355-12BD9905B46A}"/>
              </a:ext>
            </a:extLst>
          </p:cNvPr>
          <p:cNvGrpSpPr/>
          <p:nvPr/>
        </p:nvGrpSpPr>
        <p:grpSpPr>
          <a:xfrm flipH="1">
            <a:off x="-5435675" y="1625258"/>
            <a:ext cx="494603" cy="621027"/>
            <a:chOff x="6421438" y="2382838"/>
            <a:chExt cx="708024" cy="889000"/>
          </a:xfrm>
        </p:grpSpPr>
        <p:sp>
          <p:nvSpPr>
            <p:cNvPr id="107" name="Google Shape;224;p4">
              <a:extLst>
                <a:ext uri="{FF2B5EF4-FFF2-40B4-BE49-F238E27FC236}">
                  <a16:creationId xmlns:a16="http://schemas.microsoft.com/office/drawing/2014/main" id="{6994D6B9-BC4B-0A87-A4E7-393AC4D08067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25;p4">
              <a:extLst>
                <a:ext uri="{FF2B5EF4-FFF2-40B4-BE49-F238E27FC236}">
                  <a16:creationId xmlns:a16="http://schemas.microsoft.com/office/drawing/2014/main" id="{4EA7E1AB-A28F-B3D0-E578-868C90E3306C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26;p4">
              <a:extLst>
                <a:ext uri="{FF2B5EF4-FFF2-40B4-BE49-F238E27FC236}">
                  <a16:creationId xmlns:a16="http://schemas.microsoft.com/office/drawing/2014/main" id="{D662BB4B-A113-9EE5-A294-71FEB965EA1F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27;p4">
              <a:extLst>
                <a:ext uri="{FF2B5EF4-FFF2-40B4-BE49-F238E27FC236}">
                  <a16:creationId xmlns:a16="http://schemas.microsoft.com/office/drawing/2014/main" id="{F4728471-2710-8D24-8C71-5266C76A40B1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218;p4">
            <a:extLst>
              <a:ext uri="{FF2B5EF4-FFF2-40B4-BE49-F238E27FC236}">
                <a16:creationId xmlns:a16="http://schemas.microsoft.com/office/drawing/2014/main" id="{FE42E611-F5F4-D92C-2747-89C7417DB039}"/>
              </a:ext>
            </a:extLst>
          </p:cNvPr>
          <p:cNvGrpSpPr/>
          <p:nvPr/>
        </p:nvGrpSpPr>
        <p:grpSpPr>
          <a:xfrm flipH="1">
            <a:off x="-1822657" y="1679598"/>
            <a:ext cx="494603" cy="621027"/>
            <a:chOff x="6421438" y="2382838"/>
            <a:chExt cx="708024" cy="889000"/>
          </a:xfrm>
        </p:grpSpPr>
        <p:sp>
          <p:nvSpPr>
            <p:cNvPr id="112" name="Google Shape;219;p4">
              <a:extLst>
                <a:ext uri="{FF2B5EF4-FFF2-40B4-BE49-F238E27FC236}">
                  <a16:creationId xmlns:a16="http://schemas.microsoft.com/office/drawing/2014/main" id="{4B8C9B59-DCE4-130A-9169-FDC8AA66E00E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20;p4">
              <a:extLst>
                <a:ext uri="{FF2B5EF4-FFF2-40B4-BE49-F238E27FC236}">
                  <a16:creationId xmlns:a16="http://schemas.microsoft.com/office/drawing/2014/main" id="{E44B16F8-2629-475A-2AF2-F93871D796A1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21;p4">
              <a:extLst>
                <a:ext uri="{FF2B5EF4-FFF2-40B4-BE49-F238E27FC236}">
                  <a16:creationId xmlns:a16="http://schemas.microsoft.com/office/drawing/2014/main" id="{8C916BF3-52AB-E951-9335-51A0782505E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22;p4">
              <a:extLst>
                <a:ext uri="{FF2B5EF4-FFF2-40B4-BE49-F238E27FC236}">
                  <a16:creationId xmlns:a16="http://schemas.microsoft.com/office/drawing/2014/main" id="{FCDA16F3-5445-8718-D1C8-CA38112ED96D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242;p4">
            <a:extLst>
              <a:ext uri="{FF2B5EF4-FFF2-40B4-BE49-F238E27FC236}">
                <a16:creationId xmlns:a16="http://schemas.microsoft.com/office/drawing/2014/main" id="{5F9B319D-D856-C906-3A4D-2ABC8B84BC48}"/>
              </a:ext>
            </a:extLst>
          </p:cNvPr>
          <p:cNvGrpSpPr/>
          <p:nvPr/>
        </p:nvGrpSpPr>
        <p:grpSpPr>
          <a:xfrm flipH="1">
            <a:off x="-1822657" y="3941305"/>
            <a:ext cx="494602" cy="621027"/>
            <a:chOff x="6421438" y="2382838"/>
            <a:chExt cx="708024" cy="889000"/>
          </a:xfrm>
        </p:grpSpPr>
        <p:sp>
          <p:nvSpPr>
            <p:cNvPr id="117" name="Google Shape;243;p4">
              <a:extLst>
                <a:ext uri="{FF2B5EF4-FFF2-40B4-BE49-F238E27FC236}">
                  <a16:creationId xmlns:a16="http://schemas.microsoft.com/office/drawing/2014/main" id="{804DD9BA-37CA-03C6-86F2-D89F7A3EC35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44;p4">
              <a:extLst>
                <a:ext uri="{FF2B5EF4-FFF2-40B4-BE49-F238E27FC236}">
                  <a16:creationId xmlns:a16="http://schemas.microsoft.com/office/drawing/2014/main" id="{FDB005B6-F26C-90C9-ACD9-097D5BE85F60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45;p4">
              <a:extLst>
                <a:ext uri="{FF2B5EF4-FFF2-40B4-BE49-F238E27FC236}">
                  <a16:creationId xmlns:a16="http://schemas.microsoft.com/office/drawing/2014/main" id="{E084784C-1325-2118-56C8-8165243289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46;p4">
              <a:extLst>
                <a:ext uri="{FF2B5EF4-FFF2-40B4-BE49-F238E27FC236}">
                  <a16:creationId xmlns:a16="http://schemas.microsoft.com/office/drawing/2014/main" id="{0B100AC0-5332-7B8E-99B3-06DC2496FAE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23;p4">
            <a:extLst>
              <a:ext uri="{FF2B5EF4-FFF2-40B4-BE49-F238E27FC236}">
                <a16:creationId xmlns:a16="http://schemas.microsoft.com/office/drawing/2014/main" id="{D4858899-AAE6-244B-38A4-E91D035BF24C}"/>
              </a:ext>
            </a:extLst>
          </p:cNvPr>
          <p:cNvGrpSpPr/>
          <p:nvPr/>
        </p:nvGrpSpPr>
        <p:grpSpPr>
          <a:xfrm flipH="1">
            <a:off x="-9048694" y="3937978"/>
            <a:ext cx="494603" cy="621027"/>
            <a:chOff x="6421436" y="2382836"/>
            <a:chExt cx="708024" cy="889000"/>
          </a:xfrm>
        </p:grpSpPr>
        <p:sp>
          <p:nvSpPr>
            <p:cNvPr id="122" name="Google Shape;224;p4">
              <a:extLst>
                <a:ext uri="{FF2B5EF4-FFF2-40B4-BE49-F238E27FC236}">
                  <a16:creationId xmlns:a16="http://schemas.microsoft.com/office/drawing/2014/main" id="{26CDF657-29DE-BF7A-F99E-B1A7C9686B6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25;p4">
              <a:extLst>
                <a:ext uri="{FF2B5EF4-FFF2-40B4-BE49-F238E27FC236}">
                  <a16:creationId xmlns:a16="http://schemas.microsoft.com/office/drawing/2014/main" id="{0DD9DE70-F4E3-B7BC-6C62-13C98C76FD2F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26;p4">
              <a:extLst>
                <a:ext uri="{FF2B5EF4-FFF2-40B4-BE49-F238E27FC236}">
                  <a16:creationId xmlns:a16="http://schemas.microsoft.com/office/drawing/2014/main" id="{C2CCBD1F-F2F4-19BF-3BD9-EC3F3A31CAE1}"/>
                </a:ext>
              </a:extLst>
            </p:cNvPr>
            <p:cNvSpPr/>
            <p:nvPr/>
          </p:nvSpPr>
          <p:spPr>
            <a:xfrm>
              <a:off x="6421436" y="2382836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27;p4">
              <a:extLst>
                <a:ext uri="{FF2B5EF4-FFF2-40B4-BE49-F238E27FC236}">
                  <a16:creationId xmlns:a16="http://schemas.microsoft.com/office/drawing/2014/main" id="{D708D467-326F-038E-8D90-B6AD6496356F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242;p4">
            <a:extLst>
              <a:ext uri="{FF2B5EF4-FFF2-40B4-BE49-F238E27FC236}">
                <a16:creationId xmlns:a16="http://schemas.microsoft.com/office/drawing/2014/main" id="{6A8F8A60-39AB-CEC3-0A7E-CAAA1DD00275}"/>
              </a:ext>
            </a:extLst>
          </p:cNvPr>
          <p:cNvGrpSpPr/>
          <p:nvPr/>
        </p:nvGrpSpPr>
        <p:grpSpPr>
          <a:xfrm flipH="1">
            <a:off x="-7310756" y="6367758"/>
            <a:ext cx="494602" cy="621027"/>
            <a:chOff x="6421438" y="2382838"/>
            <a:chExt cx="708024" cy="889000"/>
          </a:xfrm>
        </p:grpSpPr>
        <p:sp>
          <p:nvSpPr>
            <p:cNvPr id="127" name="Google Shape;243;p4">
              <a:extLst>
                <a:ext uri="{FF2B5EF4-FFF2-40B4-BE49-F238E27FC236}">
                  <a16:creationId xmlns:a16="http://schemas.microsoft.com/office/drawing/2014/main" id="{907A24CC-88A7-39D6-E0B4-D93DF32E5A86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44;p4">
              <a:extLst>
                <a:ext uri="{FF2B5EF4-FFF2-40B4-BE49-F238E27FC236}">
                  <a16:creationId xmlns:a16="http://schemas.microsoft.com/office/drawing/2014/main" id="{DFA42E9B-C4E7-D11C-4B06-1DBDFDF49C4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45;p4">
              <a:extLst>
                <a:ext uri="{FF2B5EF4-FFF2-40B4-BE49-F238E27FC236}">
                  <a16:creationId xmlns:a16="http://schemas.microsoft.com/office/drawing/2014/main" id="{31783208-0BDA-5911-FBE4-FA0F75FF53D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46;p4">
              <a:extLst>
                <a:ext uri="{FF2B5EF4-FFF2-40B4-BE49-F238E27FC236}">
                  <a16:creationId xmlns:a16="http://schemas.microsoft.com/office/drawing/2014/main" id="{F5BB73B4-BE42-9368-E3FD-9F0C4B3BBD7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218;p4">
            <a:extLst>
              <a:ext uri="{FF2B5EF4-FFF2-40B4-BE49-F238E27FC236}">
                <a16:creationId xmlns:a16="http://schemas.microsoft.com/office/drawing/2014/main" id="{537FF91B-64B8-49FF-9233-EC6EDB300D41}"/>
              </a:ext>
            </a:extLst>
          </p:cNvPr>
          <p:cNvGrpSpPr/>
          <p:nvPr/>
        </p:nvGrpSpPr>
        <p:grpSpPr>
          <a:xfrm flipH="1">
            <a:off x="-3777847" y="6411707"/>
            <a:ext cx="494603" cy="621027"/>
            <a:chOff x="6421438" y="2382838"/>
            <a:chExt cx="708024" cy="889000"/>
          </a:xfrm>
        </p:grpSpPr>
        <p:sp>
          <p:nvSpPr>
            <p:cNvPr id="132" name="Google Shape;219;p4">
              <a:extLst>
                <a:ext uri="{FF2B5EF4-FFF2-40B4-BE49-F238E27FC236}">
                  <a16:creationId xmlns:a16="http://schemas.microsoft.com/office/drawing/2014/main" id="{1227031A-92E2-384E-6AB6-B4C707E6EF78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20;p4">
              <a:extLst>
                <a:ext uri="{FF2B5EF4-FFF2-40B4-BE49-F238E27FC236}">
                  <a16:creationId xmlns:a16="http://schemas.microsoft.com/office/drawing/2014/main" id="{35789E02-9C56-0531-9565-491CDA2E6FB4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21;p4">
              <a:extLst>
                <a:ext uri="{FF2B5EF4-FFF2-40B4-BE49-F238E27FC236}">
                  <a16:creationId xmlns:a16="http://schemas.microsoft.com/office/drawing/2014/main" id="{BD1AFE06-8996-55C5-EF95-B62CB408F61A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22;p4">
              <a:extLst>
                <a:ext uri="{FF2B5EF4-FFF2-40B4-BE49-F238E27FC236}">
                  <a16:creationId xmlns:a16="http://schemas.microsoft.com/office/drawing/2014/main" id="{C4D183C9-6420-EAAC-8651-011FD54CF64E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Obraz 28" descr="Obraz zawierający sprzęt elektroniczny, iPod, dysk kompaktowy&#10;&#10;Opis wygenerowany automatycznie">
            <a:extLst>
              <a:ext uri="{FF2B5EF4-FFF2-40B4-BE49-F238E27FC236}">
                <a16:creationId xmlns:a16="http://schemas.microsoft.com/office/drawing/2014/main" id="{974B6D46-69A7-5844-A4AE-F38A6F1F0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2"/>
          <a:stretch/>
        </p:blipFill>
        <p:spPr>
          <a:xfrm>
            <a:off x="26987292" y="14749426"/>
            <a:ext cx="5272731" cy="4608747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A781D89-E65F-A1C7-4395-3CB7B47D93DE}"/>
              </a:ext>
            </a:extLst>
          </p:cNvPr>
          <p:cNvSpPr txBox="1"/>
          <p:nvPr/>
        </p:nvSpPr>
        <p:spPr>
          <a:xfrm>
            <a:off x="27868694" y="15695390"/>
            <a:ext cx="25227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opis płyty: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100101-01310</a:t>
            </a: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A06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00110205421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O-100</a:t>
            </a:r>
          </a:p>
        </p:txBody>
      </p:sp>
      <p:pic>
        <p:nvPicPr>
          <p:cNvPr id="8" name="Symbol zastępczy zawartości 6" descr="Obraz zawierający tekst, list&#10;&#10;Opis wygenerowany automatycznie">
            <a:extLst>
              <a:ext uri="{FF2B5EF4-FFF2-40B4-BE49-F238E27FC236}">
                <a16:creationId xmlns:a16="http://schemas.microsoft.com/office/drawing/2014/main" id="{EB48A4EF-9427-3177-8F36-1196F303F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2641" y="10287000"/>
            <a:ext cx="4900400" cy="688028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4C1ABD8-121B-32FE-B0F5-D4619E59D6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011491"/>
              </p:ext>
            </p:extLst>
          </p:nvPr>
        </p:nvGraphicFramePr>
        <p:xfrm>
          <a:off x="264936" y="2953767"/>
          <a:ext cx="10223038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ED04C69-2615-DEE6-A226-669F4D9A8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9941570"/>
              </p:ext>
            </p:extLst>
          </p:nvPr>
        </p:nvGraphicFramePr>
        <p:xfrm>
          <a:off x="10170807" y="3221638"/>
          <a:ext cx="5782209" cy="511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CAD561A5-AAA4-5B79-8D75-4B99F6E6846E}"/>
              </a:ext>
            </a:extLst>
          </p:cNvPr>
          <p:cNvSpPr txBox="1"/>
          <p:nvPr/>
        </p:nvSpPr>
        <p:spPr>
          <a:xfrm>
            <a:off x="10141179" y="8354080"/>
            <a:ext cx="64843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>
                <a:solidFill>
                  <a:prstClr val="black"/>
                </a:solidFill>
                <a:latin typeface="Montserrat" panose="00000500000000000000" pitchFamily="2" charset="-18"/>
              </a:rPr>
              <a:t>J</a:t>
            </a:r>
            <a:r>
              <a:rPr kumimoji="0" lang="pl-PL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eżeli</a:t>
            </a: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 usterka płyty CD wystąpiła od momentu włączenia płyty do rozpoczęcia nagrania do zadania 1. , przewodniczący wymienia płytę na rezerwową.</a:t>
            </a:r>
            <a:endParaRPr kumimoji="0" lang="pl-PL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26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19572-4D9A-46A5-9639-E4DA346D0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D4DAD3E6-C10F-A861-C4BE-50E2399E512C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A082B5C2-649B-F084-CEA3-08FFE075B447}"/>
              </a:ext>
            </a:extLst>
          </p:cNvPr>
          <p:cNvSpPr txBox="1">
            <a:spLocks/>
          </p:cNvSpPr>
          <p:nvPr/>
        </p:nvSpPr>
        <p:spPr>
          <a:xfrm>
            <a:off x="2817507" y="423852"/>
            <a:ext cx="14706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6000"/>
              <a:t>Usterka nośnika z plikami mp3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67AF5834-3280-7C3B-5243-C5DC73AE4E35}"/>
              </a:ext>
            </a:extLst>
          </p:cNvPr>
          <p:cNvSpPr/>
          <p:nvPr/>
        </p:nvSpPr>
        <p:spPr>
          <a:xfrm>
            <a:off x="838200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6" name="Google Shape;228;p4">
            <a:extLst>
              <a:ext uri="{FF2B5EF4-FFF2-40B4-BE49-F238E27FC236}">
                <a16:creationId xmlns:a16="http://schemas.microsoft.com/office/drawing/2014/main" id="{C7FB3AE8-8FA5-169B-BAE7-7823647A75D6}"/>
              </a:ext>
            </a:extLst>
          </p:cNvPr>
          <p:cNvGrpSpPr/>
          <p:nvPr/>
        </p:nvGrpSpPr>
        <p:grpSpPr>
          <a:xfrm flipH="1">
            <a:off x="-5534470" y="3941305"/>
            <a:ext cx="494603" cy="621027"/>
            <a:chOff x="6421438" y="2382838"/>
            <a:chExt cx="708024" cy="889000"/>
          </a:xfrm>
        </p:grpSpPr>
        <p:sp>
          <p:nvSpPr>
            <p:cNvPr id="97" name="Google Shape;229;p4">
              <a:extLst>
                <a:ext uri="{FF2B5EF4-FFF2-40B4-BE49-F238E27FC236}">
                  <a16:creationId xmlns:a16="http://schemas.microsoft.com/office/drawing/2014/main" id="{56AD17DB-1150-55CD-5AA6-E24CB9D46ED4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30;p4">
              <a:extLst>
                <a:ext uri="{FF2B5EF4-FFF2-40B4-BE49-F238E27FC236}">
                  <a16:creationId xmlns:a16="http://schemas.microsoft.com/office/drawing/2014/main" id="{7FCFE300-FC27-6A36-88CA-6CDC6BB0185B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31;p4">
              <a:extLst>
                <a:ext uri="{FF2B5EF4-FFF2-40B4-BE49-F238E27FC236}">
                  <a16:creationId xmlns:a16="http://schemas.microsoft.com/office/drawing/2014/main" id="{F97E0D39-FC6E-DBA8-B26E-2C43B89356D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32;p4">
              <a:extLst>
                <a:ext uri="{FF2B5EF4-FFF2-40B4-BE49-F238E27FC236}">
                  <a16:creationId xmlns:a16="http://schemas.microsoft.com/office/drawing/2014/main" id="{2DB2B282-1D77-DD36-7B14-1D398BFDAC7D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228;p4">
            <a:extLst>
              <a:ext uri="{FF2B5EF4-FFF2-40B4-BE49-F238E27FC236}">
                <a16:creationId xmlns:a16="http://schemas.microsoft.com/office/drawing/2014/main" id="{BE13501A-DB97-0674-DF39-BC97B9FC3D96}"/>
              </a:ext>
            </a:extLst>
          </p:cNvPr>
          <p:cNvGrpSpPr/>
          <p:nvPr/>
        </p:nvGrpSpPr>
        <p:grpSpPr>
          <a:xfrm flipH="1">
            <a:off x="-9048693" y="1662409"/>
            <a:ext cx="494603" cy="621027"/>
            <a:chOff x="6421438" y="2382838"/>
            <a:chExt cx="708024" cy="889000"/>
          </a:xfrm>
        </p:grpSpPr>
        <p:sp>
          <p:nvSpPr>
            <p:cNvPr id="102" name="Google Shape;229;p4">
              <a:extLst>
                <a:ext uri="{FF2B5EF4-FFF2-40B4-BE49-F238E27FC236}">
                  <a16:creationId xmlns:a16="http://schemas.microsoft.com/office/drawing/2014/main" id="{A77DEB05-5252-DD77-177D-02029827EC6A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30;p4">
              <a:extLst>
                <a:ext uri="{FF2B5EF4-FFF2-40B4-BE49-F238E27FC236}">
                  <a16:creationId xmlns:a16="http://schemas.microsoft.com/office/drawing/2014/main" id="{2DCEBE33-0F96-FCCA-757C-1CCD5902E7C8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1;p4">
              <a:extLst>
                <a:ext uri="{FF2B5EF4-FFF2-40B4-BE49-F238E27FC236}">
                  <a16:creationId xmlns:a16="http://schemas.microsoft.com/office/drawing/2014/main" id="{EF64F18B-5D49-16AB-939A-5E31E78C9ED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32;p4">
              <a:extLst>
                <a:ext uri="{FF2B5EF4-FFF2-40B4-BE49-F238E27FC236}">
                  <a16:creationId xmlns:a16="http://schemas.microsoft.com/office/drawing/2014/main" id="{FDD0CFD2-9AD8-027C-0CCF-7B54854B9E0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223;p4">
            <a:extLst>
              <a:ext uri="{FF2B5EF4-FFF2-40B4-BE49-F238E27FC236}">
                <a16:creationId xmlns:a16="http://schemas.microsoft.com/office/drawing/2014/main" id="{4C6EB15B-F2AF-42C1-9A3A-9B92D4344021}"/>
              </a:ext>
            </a:extLst>
          </p:cNvPr>
          <p:cNvGrpSpPr/>
          <p:nvPr/>
        </p:nvGrpSpPr>
        <p:grpSpPr>
          <a:xfrm flipH="1">
            <a:off x="-5435675" y="1625258"/>
            <a:ext cx="494603" cy="621027"/>
            <a:chOff x="6421438" y="2382838"/>
            <a:chExt cx="708024" cy="889000"/>
          </a:xfrm>
        </p:grpSpPr>
        <p:sp>
          <p:nvSpPr>
            <p:cNvPr id="107" name="Google Shape;224;p4">
              <a:extLst>
                <a:ext uri="{FF2B5EF4-FFF2-40B4-BE49-F238E27FC236}">
                  <a16:creationId xmlns:a16="http://schemas.microsoft.com/office/drawing/2014/main" id="{33BE6FD7-5D22-8197-A153-9B36BBF2FB6F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25;p4">
              <a:extLst>
                <a:ext uri="{FF2B5EF4-FFF2-40B4-BE49-F238E27FC236}">
                  <a16:creationId xmlns:a16="http://schemas.microsoft.com/office/drawing/2014/main" id="{B50C5123-41EF-2B75-BACA-E91F92E91090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26;p4">
              <a:extLst>
                <a:ext uri="{FF2B5EF4-FFF2-40B4-BE49-F238E27FC236}">
                  <a16:creationId xmlns:a16="http://schemas.microsoft.com/office/drawing/2014/main" id="{D095DFF7-6032-C4F5-9F2D-2DBFEF703E53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27;p4">
              <a:extLst>
                <a:ext uri="{FF2B5EF4-FFF2-40B4-BE49-F238E27FC236}">
                  <a16:creationId xmlns:a16="http://schemas.microsoft.com/office/drawing/2014/main" id="{337F9140-E22C-041C-F227-14651F6322E6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218;p4">
            <a:extLst>
              <a:ext uri="{FF2B5EF4-FFF2-40B4-BE49-F238E27FC236}">
                <a16:creationId xmlns:a16="http://schemas.microsoft.com/office/drawing/2014/main" id="{592A9314-E3F1-2CC9-8C99-46591C474B7D}"/>
              </a:ext>
            </a:extLst>
          </p:cNvPr>
          <p:cNvGrpSpPr/>
          <p:nvPr/>
        </p:nvGrpSpPr>
        <p:grpSpPr>
          <a:xfrm flipH="1">
            <a:off x="-1822657" y="1679598"/>
            <a:ext cx="494603" cy="621027"/>
            <a:chOff x="6421438" y="2382838"/>
            <a:chExt cx="708024" cy="889000"/>
          </a:xfrm>
        </p:grpSpPr>
        <p:sp>
          <p:nvSpPr>
            <p:cNvPr id="112" name="Google Shape;219;p4">
              <a:extLst>
                <a:ext uri="{FF2B5EF4-FFF2-40B4-BE49-F238E27FC236}">
                  <a16:creationId xmlns:a16="http://schemas.microsoft.com/office/drawing/2014/main" id="{8CC5AEFD-A5D8-252F-5C81-023B41CAA164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20;p4">
              <a:extLst>
                <a:ext uri="{FF2B5EF4-FFF2-40B4-BE49-F238E27FC236}">
                  <a16:creationId xmlns:a16="http://schemas.microsoft.com/office/drawing/2014/main" id="{0A72489A-8272-E8C4-60E2-0B4433E5C1D7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21;p4">
              <a:extLst>
                <a:ext uri="{FF2B5EF4-FFF2-40B4-BE49-F238E27FC236}">
                  <a16:creationId xmlns:a16="http://schemas.microsoft.com/office/drawing/2014/main" id="{33E1D198-DA3D-937F-D87F-4BBA1A9401CA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22;p4">
              <a:extLst>
                <a:ext uri="{FF2B5EF4-FFF2-40B4-BE49-F238E27FC236}">
                  <a16:creationId xmlns:a16="http://schemas.microsoft.com/office/drawing/2014/main" id="{0254A84B-4F65-0C6D-03B3-CF8171899DD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242;p4">
            <a:extLst>
              <a:ext uri="{FF2B5EF4-FFF2-40B4-BE49-F238E27FC236}">
                <a16:creationId xmlns:a16="http://schemas.microsoft.com/office/drawing/2014/main" id="{3BCC9A59-085B-A97D-3AFC-A18718D04CCA}"/>
              </a:ext>
            </a:extLst>
          </p:cNvPr>
          <p:cNvGrpSpPr/>
          <p:nvPr/>
        </p:nvGrpSpPr>
        <p:grpSpPr>
          <a:xfrm flipH="1">
            <a:off x="-1822657" y="3941305"/>
            <a:ext cx="494602" cy="621027"/>
            <a:chOff x="6421438" y="2382838"/>
            <a:chExt cx="708024" cy="889000"/>
          </a:xfrm>
        </p:grpSpPr>
        <p:sp>
          <p:nvSpPr>
            <p:cNvPr id="117" name="Google Shape;243;p4">
              <a:extLst>
                <a:ext uri="{FF2B5EF4-FFF2-40B4-BE49-F238E27FC236}">
                  <a16:creationId xmlns:a16="http://schemas.microsoft.com/office/drawing/2014/main" id="{C92FDBDC-6836-5A90-5E65-6F56C09EE056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44;p4">
              <a:extLst>
                <a:ext uri="{FF2B5EF4-FFF2-40B4-BE49-F238E27FC236}">
                  <a16:creationId xmlns:a16="http://schemas.microsoft.com/office/drawing/2014/main" id="{D6093A8E-5E4E-904B-B5A1-76D9A5CBC56A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45;p4">
              <a:extLst>
                <a:ext uri="{FF2B5EF4-FFF2-40B4-BE49-F238E27FC236}">
                  <a16:creationId xmlns:a16="http://schemas.microsoft.com/office/drawing/2014/main" id="{437F0838-7496-316D-D68E-4E4A64AA8827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46;p4">
              <a:extLst>
                <a:ext uri="{FF2B5EF4-FFF2-40B4-BE49-F238E27FC236}">
                  <a16:creationId xmlns:a16="http://schemas.microsoft.com/office/drawing/2014/main" id="{414A54D2-7CDD-CE33-8A74-B01BF61691D4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23;p4">
            <a:extLst>
              <a:ext uri="{FF2B5EF4-FFF2-40B4-BE49-F238E27FC236}">
                <a16:creationId xmlns:a16="http://schemas.microsoft.com/office/drawing/2014/main" id="{D50D451A-BA07-71D5-5B19-C37A7780D0CA}"/>
              </a:ext>
            </a:extLst>
          </p:cNvPr>
          <p:cNvGrpSpPr/>
          <p:nvPr/>
        </p:nvGrpSpPr>
        <p:grpSpPr>
          <a:xfrm flipH="1">
            <a:off x="-9048694" y="3937978"/>
            <a:ext cx="494603" cy="621027"/>
            <a:chOff x="6421436" y="2382836"/>
            <a:chExt cx="708024" cy="889000"/>
          </a:xfrm>
        </p:grpSpPr>
        <p:sp>
          <p:nvSpPr>
            <p:cNvPr id="122" name="Google Shape;224;p4">
              <a:extLst>
                <a:ext uri="{FF2B5EF4-FFF2-40B4-BE49-F238E27FC236}">
                  <a16:creationId xmlns:a16="http://schemas.microsoft.com/office/drawing/2014/main" id="{4AE4D2F6-6CF5-29A9-36C8-581027461B70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25;p4">
              <a:extLst>
                <a:ext uri="{FF2B5EF4-FFF2-40B4-BE49-F238E27FC236}">
                  <a16:creationId xmlns:a16="http://schemas.microsoft.com/office/drawing/2014/main" id="{6ACC88A7-E7BD-2FA0-ABEA-A1B0E0ED9ED9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26;p4">
              <a:extLst>
                <a:ext uri="{FF2B5EF4-FFF2-40B4-BE49-F238E27FC236}">
                  <a16:creationId xmlns:a16="http://schemas.microsoft.com/office/drawing/2014/main" id="{B31180FD-72B4-E8CF-1A0C-1F7B6BC97FEC}"/>
                </a:ext>
              </a:extLst>
            </p:cNvPr>
            <p:cNvSpPr/>
            <p:nvPr/>
          </p:nvSpPr>
          <p:spPr>
            <a:xfrm>
              <a:off x="6421436" y="2382836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27;p4">
              <a:extLst>
                <a:ext uri="{FF2B5EF4-FFF2-40B4-BE49-F238E27FC236}">
                  <a16:creationId xmlns:a16="http://schemas.microsoft.com/office/drawing/2014/main" id="{3663C47C-75F3-3982-0808-F05383D5DD62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242;p4">
            <a:extLst>
              <a:ext uri="{FF2B5EF4-FFF2-40B4-BE49-F238E27FC236}">
                <a16:creationId xmlns:a16="http://schemas.microsoft.com/office/drawing/2014/main" id="{253FD3FE-6896-3AD7-1D82-438DDF8962CF}"/>
              </a:ext>
            </a:extLst>
          </p:cNvPr>
          <p:cNvGrpSpPr/>
          <p:nvPr/>
        </p:nvGrpSpPr>
        <p:grpSpPr>
          <a:xfrm flipH="1">
            <a:off x="-7310756" y="6367758"/>
            <a:ext cx="494602" cy="621027"/>
            <a:chOff x="6421438" y="2382838"/>
            <a:chExt cx="708024" cy="889000"/>
          </a:xfrm>
        </p:grpSpPr>
        <p:sp>
          <p:nvSpPr>
            <p:cNvPr id="127" name="Google Shape;243;p4">
              <a:extLst>
                <a:ext uri="{FF2B5EF4-FFF2-40B4-BE49-F238E27FC236}">
                  <a16:creationId xmlns:a16="http://schemas.microsoft.com/office/drawing/2014/main" id="{E0FC73AB-CF09-3737-663C-270ED757B46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44;p4">
              <a:extLst>
                <a:ext uri="{FF2B5EF4-FFF2-40B4-BE49-F238E27FC236}">
                  <a16:creationId xmlns:a16="http://schemas.microsoft.com/office/drawing/2014/main" id="{E58857CF-1D73-3830-3943-E075E13E97A8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45;p4">
              <a:extLst>
                <a:ext uri="{FF2B5EF4-FFF2-40B4-BE49-F238E27FC236}">
                  <a16:creationId xmlns:a16="http://schemas.microsoft.com/office/drawing/2014/main" id="{BB40E350-5115-F7D3-6278-E23E0A8C99A0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46;p4">
              <a:extLst>
                <a:ext uri="{FF2B5EF4-FFF2-40B4-BE49-F238E27FC236}">
                  <a16:creationId xmlns:a16="http://schemas.microsoft.com/office/drawing/2014/main" id="{657418B7-DA05-E16C-7822-306544FC1E9E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218;p4">
            <a:extLst>
              <a:ext uri="{FF2B5EF4-FFF2-40B4-BE49-F238E27FC236}">
                <a16:creationId xmlns:a16="http://schemas.microsoft.com/office/drawing/2014/main" id="{EC5204A7-7B63-56D0-9C15-A2CBFE00F959}"/>
              </a:ext>
            </a:extLst>
          </p:cNvPr>
          <p:cNvGrpSpPr/>
          <p:nvPr/>
        </p:nvGrpSpPr>
        <p:grpSpPr>
          <a:xfrm flipH="1">
            <a:off x="-3777847" y="6411707"/>
            <a:ext cx="494603" cy="621027"/>
            <a:chOff x="6421438" y="2382838"/>
            <a:chExt cx="708024" cy="889000"/>
          </a:xfrm>
        </p:grpSpPr>
        <p:sp>
          <p:nvSpPr>
            <p:cNvPr id="132" name="Google Shape;219;p4">
              <a:extLst>
                <a:ext uri="{FF2B5EF4-FFF2-40B4-BE49-F238E27FC236}">
                  <a16:creationId xmlns:a16="http://schemas.microsoft.com/office/drawing/2014/main" id="{2FC495FA-BA22-C9E9-16E6-8C2CA6C74700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20;p4">
              <a:extLst>
                <a:ext uri="{FF2B5EF4-FFF2-40B4-BE49-F238E27FC236}">
                  <a16:creationId xmlns:a16="http://schemas.microsoft.com/office/drawing/2014/main" id="{02186A89-7DE4-F851-D018-AC0F9480C07D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21;p4">
              <a:extLst>
                <a:ext uri="{FF2B5EF4-FFF2-40B4-BE49-F238E27FC236}">
                  <a16:creationId xmlns:a16="http://schemas.microsoft.com/office/drawing/2014/main" id="{3F3C73FF-5E1C-C370-AD52-F639DF85A075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22;p4">
              <a:extLst>
                <a:ext uri="{FF2B5EF4-FFF2-40B4-BE49-F238E27FC236}">
                  <a16:creationId xmlns:a16="http://schemas.microsoft.com/office/drawing/2014/main" id="{D6CD75DA-29FB-7613-EB97-6B79A0FDB42F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Obraz 28" descr="Obraz zawierający sprzęt elektroniczny, iPod, dysk kompaktowy&#10;&#10;Opis wygenerowany automatycznie">
            <a:extLst>
              <a:ext uri="{FF2B5EF4-FFF2-40B4-BE49-F238E27FC236}">
                <a16:creationId xmlns:a16="http://schemas.microsoft.com/office/drawing/2014/main" id="{8F51D2A9-4DC9-86A4-B19A-EBB5A33EE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2"/>
          <a:stretch/>
        </p:blipFill>
        <p:spPr>
          <a:xfrm>
            <a:off x="26987292" y="14749426"/>
            <a:ext cx="5272731" cy="4608747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1DAA249-5B83-E6AA-E1FD-B4E3C59B61D9}"/>
              </a:ext>
            </a:extLst>
          </p:cNvPr>
          <p:cNvSpPr txBox="1"/>
          <p:nvPr/>
        </p:nvSpPr>
        <p:spPr>
          <a:xfrm>
            <a:off x="27868694" y="15695390"/>
            <a:ext cx="25227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opis płyty: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100101-01310</a:t>
            </a: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endParaRPr lang="pl-PL">
              <a:latin typeface="Montserrat" panose="00000500000000000000" pitchFamily="2" charset="-18"/>
            </a:endParaRP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A06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00110205421</a:t>
            </a:r>
          </a:p>
          <a:p>
            <a:pPr>
              <a:buClr>
                <a:schemeClr val="tx1"/>
              </a:buClr>
              <a:buSzPct val="130000"/>
            </a:pPr>
            <a:r>
              <a:rPr lang="pl-PL">
                <a:latin typeface="Montserrat" panose="00000500000000000000" pitchFamily="2" charset="-18"/>
              </a:rPr>
              <a:t>O-100</a:t>
            </a:r>
          </a:p>
        </p:txBody>
      </p:sp>
      <p:pic>
        <p:nvPicPr>
          <p:cNvPr id="8" name="Symbol zastępczy zawartości 6" descr="Obraz zawierający tekst, list&#10;&#10;Opis wygenerowany automatycznie">
            <a:extLst>
              <a:ext uri="{FF2B5EF4-FFF2-40B4-BE49-F238E27FC236}">
                <a16:creationId xmlns:a16="http://schemas.microsoft.com/office/drawing/2014/main" id="{5231A878-5429-0698-48F0-23F35D0AB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2641" y="10287000"/>
            <a:ext cx="4900400" cy="688028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887CD67-D597-B0DE-D482-E385CF07A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191725"/>
              </p:ext>
            </p:extLst>
          </p:nvPr>
        </p:nvGraphicFramePr>
        <p:xfrm>
          <a:off x="304801" y="2705100"/>
          <a:ext cx="10223038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D8B8D39F-0881-BC2B-E05E-71B2BB46A0D0}"/>
              </a:ext>
            </a:extLst>
          </p:cNvPr>
          <p:cNvSpPr txBox="1"/>
          <p:nvPr/>
        </p:nvSpPr>
        <p:spPr>
          <a:xfrm>
            <a:off x="10170807" y="5288322"/>
            <a:ext cx="64843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>
                <a:solidFill>
                  <a:prstClr val="black"/>
                </a:solidFill>
                <a:latin typeface="Montserrat" panose="00000500000000000000" pitchFamily="2" charset="-18"/>
              </a:rPr>
              <a:t>J</a:t>
            </a:r>
            <a:r>
              <a:rPr kumimoji="0" lang="pl-PL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eżeli</a:t>
            </a:r>
            <a:r>
              <a:rPr kumimoji="0" lang="pl-P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18"/>
              </a:rPr>
              <a:t> usterka pliku mp3/nośnika wystąpiła od momentu włączenia go do rozpoczęcia nagrania do zadania 1. , PZN pisze na tablicy nowy czas egzaminu.</a:t>
            </a:r>
            <a:endParaRPr kumimoji="0" lang="pl-PL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Symbol zastępczy zawartości 7" descr="Obraz zawierający design, Czcionka, Grafika, logo&#10;&#10;Opis wygenerowany automatycznie">
            <a:extLst>
              <a:ext uri="{FF2B5EF4-FFF2-40B4-BE49-F238E27FC236}">
                <a16:creationId xmlns:a16="http://schemas.microsoft.com/office/drawing/2014/main" id="{2B5860E5-8C1C-2597-D6D6-1B57183FB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146" y="252890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3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F6F15896-9F3F-87CD-3FF1-795A10993E93}"/>
              </a:ext>
            </a:extLst>
          </p:cNvPr>
          <p:cNvSpPr/>
          <p:nvPr/>
        </p:nvSpPr>
        <p:spPr>
          <a:xfrm>
            <a:off x="0" y="1"/>
            <a:ext cx="18288000" cy="1795096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828C30-472A-4D7A-961E-61BC2DC0B8EC}"/>
              </a:ext>
            </a:extLst>
          </p:cNvPr>
          <p:cNvGrpSpPr/>
          <p:nvPr/>
        </p:nvGrpSpPr>
        <p:grpSpPr>
          <a:xfrm>
            <a:off x="11739230" y="5524263"/>
            <a:ext cx="4529804" cy="4085007"/>
            <a:chOff x="3598863" y="1604963"/>
            <a:chExt cx="4041775" cy="3644900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A26BEF2D-47BD-EAD3-5D82-305C73152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1604963"/>
              <a:ext cx="4041775" cy="3644900"/>
            </a:xfrm>
            <a:custGeom>
              <a:avLst/>
              <a:gdLst>
                <a:gd name="T0" fmla="*/ 2379 w 2546"/>
                <a:gd name="T1" fmla="*/ 2213 h 2296"/>
                <a:gd name="T2" fmla="*/ 2509 w 2546"/>
                <a:gd name="T3" fmla="*/ 2213 h 2296"/>
                <a:gd name="T4" fmla="*/ 2509 w 2546"/>
                <a:gd name="T5" fmla="*/ 2296 h 2296"/>
                <a:gd name="T6" fmla="*/ 38 w 2546"/>
                <a:gd name="T7" fmla="*/ 2296 h 2296"/>
                <a:gd name="T8" fmla="*/ 38 w 2546"/>
                <a:gd name="T9" fmla="*/ 2213 h 2296"/>
                <a:gd name="T10" fmla="*/ 168 w 2546"/>
                <a:gd name="T11" fmla="*/ 2213 h 2296"/>
                <a:gd name="T12" fmla="*/ 168 w 2546"/>
                <a:gd name="T13" fmla="*/ 753 h 2296"/>
                <a:gd name="T14" fmla="*/ 0 w 2546"/>
                <a:gd name="T15" fmla="*/ 753 h 2296"/>
                <a:gd name="T16" fmla="*/ 1273 w 2546"/>
                <a:gd name="T17" fmla="*/ 0 h 2296"/>
                <a:gd name="T18" fmla="*/ 2546 w 2546"/>
                <a:gd name="T19" fmla="*/ 753 h 2296"/>
                <a:gd name="T20" fmla="*/ 2379 w 2546"/>
                <a:gd name="T21" fmla="*/ 753 h 2296"/>
                <a:gd name="T22" fmla="*/ 2379 w 2546"/>
                <a:gd name="T23" fmla="*/ 2213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46" h="2296">
                  <a:moveTo>
                    <a:pt x="2379" y="2213"/>
                  </a:moveTo>
                  <a:lnTo>
                    <a:pt x="2509" y="2213"/>
                  </a:lnTo>
                  <a:lnTo>
                    <a:pt x="2509" y="2296"/>
                  </a:lnTo>
                  <a:lnTo>
                    <a:pt x="38" y="2296"/>
                  </a:lnTo>
                  <a:lnTo>
                    <a:pt x="38" y="2213"/>
                  </a:lnTo>
                  <a:lnTo>
                    <a:pt x="168" y="2213"/>
                  </a:lnTo>
                  <a:lnTo>
                    <a:pt x="168" y="753"/>
                  </a:lnTo>
                  <a:lnTo>
                    <a:pt x="0" y="753"/>
                  </a:lnTo>
                  <a:lnTo>
                    <a:pt x="1273" y="0"/>
                  </a:lnTo>
                  <a:lnTo>
                    <a:pt x="2546" y="753"/>
                  </a:lnTo>
                  <a:lnTo>
                    <a:pt x="2379" y="753"/>
                  </a:lnTo>
                  <a:lnTo>
                    <a:pt x="2379" y="22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54B4298-3C96-C07B-1493-E6C6651E9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1754188"/>
              <a:ext cx="3330575" cy="1131888"/>
            </a:xfrm>
            <a:custGeom>
              <a:avLst/>
              <a:gdLst>
                <a:gd name="T0" fmla="*/ 0 w 2098"/>
                <a:gd name="T1" fmla="*/ 713 h 713"/>
                <a:gd name="T2" fmla="*/ 0 w 2098"/>
                <a:gd name="T3" fmla="*/ 621 h 713"/>
                <a:gd name="T4" fmla="*/ 1051 w 2098"/>
                <a:gd name="T5" fmla="*/ 0 h 713"/>
                <a:gd name="T6" fmla="*/ 2098 w 2098"/>
                <a:gd name="T7" fmla="*/ 619 h 713"/>
                <a:gd name="T8" fmla="*/ 2098 w 2098"/>
                <a:gd name="T9" fmla="*/ 713 h 713"/>
                <a:gd name="T10" fmla="*/ 0 w 2098"/>
                <a:gd name="T11" fmla="*/ 71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8" h="713">
                  <a:moveTo>
                    <a:pt x="0" y="713"/>
                  </a:moveTo>
                  <a:lnTo>
                    <a:pt x="0" y="621"/>
                  </a:lnTo>
                  <a:lnTo>
                    <a:pt x="1051" y="0"/>
                  </a:lnTo>
                  <a:lnTo>
                    <a:pt x="2098" y="619"/>
                  </a:lnTo>
                  <a:lnTo>
                    <a:pt x="2098" y="713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FFDDD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165E734C-EFEF-77FC-D9A0-1EC6BC4D5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2629" y="2936856"/>
              <a:ext cx="3309234" cy="1027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8A3B7BFD-C7FC-787D-133D-4DB05D3AC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101" y="4083051"/>
              <a:ext cx="1912938" cy="1027113"/>
            </a:xfrm>
            <a:prstGeom prst="rect">
              <a:avLst/>
            </a:prstGeom>
            <a:solidFill>
              <a:srgbClr val="FFFDDD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9CC7ECA8-FC94-E48A-1CB3-9A40F4743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288" y="4083051"/>
              <a:ext cx="1343025" cy="1027113"/>
            </a:xfrm>
            <a:prstGeom prst="rect">
              <a:avLst/>
            </a:prstGeom>
            <a:solidFill>
              <a:srgbClr val="FFFDDD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sp>
        <p:nvSpPr>
          <p:cNvPr id="8" name="Freeform 21">
            <a:extLst>
              <a:ext uri="{FF2B5EF4-FFF2-40B4-BE49-F238E27FC236}">
                <a16:creationId xmlns:a16="http://schemas.microsoft.com/office/drawing/2014/main" id="{7DE54B04-BFCB-E3DA-1322-EA734BD13637}"/>
              </a:ext>
            </a:extLst>
          </p:cNvPr>
          <p:cNvSpPr>
            <a:spLocks/>
          </p:cNvSpPr>
          <p:nvPr/>
        </p:nvSpPr>
        <p:spPr bwMode="auto">
          <a:xfrm>
            <a:off x="10218988" y="1447329"/>
            <a:ext cx="8035802" cy="3315408"/>
          </a:xfrm>
          <a:custGeom>
            <a:avLst/>
            <a:gdLst>
              <a:gd name="T0" fmla="*/ 155 w 169"/>
              <a:gd name="T1" fmla="*/ 58 h 113"/>
              <a:gd name="T2" fmla="*/ 155 w 169"/>
              <a:gd name="T3" fmla="*/ 54 h 113"/>
              <a:gd name="T4" fmla="*/ 135 w 169"/>
              <a:gd name="T5" fmla="*/ 33 h 113"/>
              <a:gd name="T6" fmla="*/ 129 w 169"/>
              <a:gd name="T7" fmla="*/ 34 h 113"/>
              <a:gd name="T8" fmla="*/ 106 w 169"/>
              <a:gd name="T9" fmla="*/ 13 h 113"/>
              <a:gd name="T10" fmla="*/ 88 w 169"/>
              <a:gd name="T11" fmla="*/ 22 h 113"/>
              <a:gd name="T12" fmla="*/ 54 w 169"/>
              <a:gd name="T13" fmla="*/ 0 h 113"/>
              <a:gd name="T14" fmla="*/ 16 w 169"/>
              <a:gd name="T15" fmla="*/ 37 h 113"/>
              <a:gd name="T16" fmla="*/ 16 w 169"/>
              <a:gd name="T17" fmla="*/ 43 h 113"/>
              <a:gd name="T18" fmla="*/ 0 w 169"/>
              <a:gd name="T19" fmla="*/ 75 h 113"/>
              <a:gd name="T20" fmla="*/ 36 w 169"/>
              <a:gd name="T21" fmla="*/ 113 h 113"/>
              <a:gd name="T22" fmla="*/ 36 w 169"/>
              <a:gd name="T23" fmla="*/ 113 h 113"/>
              <a:gd name="T24" fmla="*/ 140 w 169"/>
              <a:gd name="T25" fmla="*/ 113 h 113"/>
              <a:gd name="T26" fmla="*/ 169 w 169"/>
              <a:gd name="T27" fmla="*/ 83 h 113"/>
              <a:gd name="T28" fmla="*/ 155 w 169"/>
              <a:gd name="T29" fmla="*/ 5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9" h="113">
                <a:moveTo>
                  <a:pt x="155" y="58"/>
                </a:moveTo>
                <a:cubicBezTo>
                  <a:pt x="155" y="57"/>
                  <a:pt x="155" y="55"/>
                  <a:pt x="155" y="54"/>
                </a:cubicBezTo>
                <a:cubicBezTo>
                  <a:pt x="155" y="42"/>
                  <a:pt x="146" y="33"/>
                  <a:pt x="135" y="33"/>
                </a:cubicBezTo>
                <a:cubicBezTo>
                  <a:pt x="133" y="33"/>
                  <a:pt x="131" y="33"/>
                  <a:pt x="129" y="34"/>
                </a:cubicBezTo>
                <a:cubicBezTo>
                  <a:pt x="128" y="22"/>
                  <a:pt x="118" y="13"/>
                  <a:pt x="106" y="13"/>
                </a:cubicBezTo>
                <a:cubicBezTo>
                  <a:pt x="99" y="13"/>
                  <a:pt x="92" y="17"/>
                  <a:pt x="88" y="22"/>
                </a:cubicBezTo>
                <a:cubicBezTo>
                  <a:pt x="82" y="9"/>
                  <a:pt x="69" y="0"/>
                  <a:pt x="54" y="0"/>
                </a:cubicBezTo>
                <a:cubicBezTo>
                  <a:pt x="33" y="0"/>
                  <a:pt x="16" y="17"/>
                  <a:pt x="16" y="37"/>
                </a:cubicBezTo>
                <a:cubicBezTo>
                  <a:pt x="16" y="39"/>
                  <a:pt x="16" y="41"/>
                  <a:pt x="16" y="43"/>
                </a:cubicBezTo>
                <a:cubicBezTo>
                  <a:pt x="6" y="50"/>
                  <a:pt x="0" y="62"/>
                  <a:pt x="0" y="75"/>
                </a:cubicBezTo>
                <a:cubicBezTo>
                  <a:pt x="0" y="95"/>
                  <a:pt x="16" y="112"/>
                  <a:pt x="36" y="113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56" y="113"/>
                  <a:pt x="169" y="100"/>
                  <a:pt x="169" y="83"/>
                </a:cubicBezTo>
                <a:cubicBezTo>
                  <a:pt x="169" y="73"/>
                  <a:pt x="164" y="63"/>
                  <a:pt x="155" y="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15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000">
              <a:latin typeface="Montserrat" panose="00000500000000000000" pitchFamily="2" charset="-18"/>
            </a:endParaRPr>
          </a:p>
          <a:p>
            <a:pPr algn="ctr"/>
            <a:r>
              <a:rPr lang="pl-PL" sz="2000">
                <a:latin typeface="Montserrat" panose="00000500000000000000" pitchFamily="2" charset="-18"/>
              </a:rPr>
              <a:t>Egzamin powinien się odbywać </a:t>
            </a:r>
            <a:br>
              <a:rPr lang="pl-PL" sz="2000">
                <a:latin typeface="Montserrat" panose="00000500000000000000" pitchFamily="2" charset="-18"/>
              </a:rPr>
            </a:br>
            <a:r>
              <a:rPr lang="pl-PL" sz="2000">
                <a:latin typeface="Montserrat" panose="00000500000000000000" pitchFamily="2" charset="-18"/>
              </a:rPr>
              <a:t>w pomieszczeniu, w którym, oprócz zdającego, </a:t>
            </a:r>
            <a:br>
              <a:rPr lang="pl-PL" sz="2000">
                <a:latin typeface="Montserrat" panose="00000500000000000000" pitchFamily="2" charset="-18"/>
              </a:rPr>
            </a:br>
            <a:r>
              <a:rPr lang="pl-PL" sz="2000">
                <a:latin typeface="Montserrat" panose="00000500000000000000" pitchFamily="2" charset="-18"/>
              </a:rPr>
              <a:t>przebywają </a:t>
            </a:r>
            <a:r>
              <a:rPr lang="pl-PL" sz="2000" b="1">
                <a:latin typeface="Montserrat" panose="00000500000000000000" pitchFamily="2" charset="-18"/>
              </a:rPr>
              <a:t>wyłącznie</a:t>
            </a:r>
            <a:r>
              <a:rPr lang="pl-PL" sz="2000">
                <a:latin typeface="Montserrat" panose="00000500000000000000" pitchFamily="2" charset="-18"/>
              </a:rPr>
              <a:t> </a:t>
            </a:r>
          </a:p>
          <a:p>
            <a:pPr algn="ctr"/>
            <a:r>
              <a:rPr lang="pl-PL" sz="2000">
                <a:latin typeface="Montserrat" panose="00000500000000000000" pitchFamily="2" charset="-18"/>
              </a:rPr>
              <a:t>członkowie zespołu nadzorującego.</a:t>
            </a:r>
            <a:r>
              <a:rPr lang="pl-PL" sz="2000">
                <a:solidFill>
                  <a:schemeClr val="bg1"/>
                </a:solidFill>
                <a:latin typeface="Montserrat" panose="00000500000000000000" pitchFamily="2" charset="-18"/>
              </a:rPr>
              <a:t>.</a:t>
            </a:r>
          </a:p>
        </p:txBody>
      </p:sp>
      <p:cxnSp>
        <p:nvCxnSpPr>
          <p:cNvPr id="9" name="Łącznik prosty ze strzałką 27">
            <a:extLst>
              <a:ext uri="{FF2B5EF4-FFF2-40B4-BE49-F238E27FC236}">
                <a16:creationId xmlns:a16="http://schemas.microsoft.com/office/drawing/2014/main" id="{AAE4AF79-0E58-1F46-3DA0-E66F3E085E0E}"/>
              </a:ext>
            </a:extLst>
          </p:cNvPr>
          <p:cNvCxnSpPr>
            <a:cxnSpLocks/>
          </p:cNvCxnSpPr>
          <p:nvPr/>
        </p:nvCxnSpPr>
        <p:spPr>
          <a:xfrm>
            <a:off x="8896164" y="3068468"/>
            <a:ext cx="1322824" cy="31558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11">
            <a:extLst>
              <a:ext uri="{FF2B5EF4-FFF2-40B4-BE49-F238E27FC236}">
                <a16:creationId xmlns:a16="http://schemas.microsoft.com/office/drawing/2014/main" id="{81A35AB8-B021-8D8F-6264-B7CE01BA50B2}"/>
              </a:ext>
            </a:extLst>
          </p:cNvPr>
          <p:cNvSpPr txBox="1"/>
          <p:nvPr/>
        </p:nvSpPr>
        <p:spPr>
          <a:xfrm>
            <a:off x="914400" y="2525689"/>
            <a:ext cx="7905564" cy="1085559"/>
          </a:xfrm>
          <a:prstGeom prst="rect">
            <a:avLst/>
          </a:prstGeom>
          <a:solidFill>
            <a:schemeClr val="accent5">
              <a:lumMod val="20000"/>
              <a:lumOff val="80000"/>
              <a:alpha val="15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ts val="1800"/>
              </a:spcBef>
              <a:buClr>
                <a:schemeClr val="tx1"/>
              </a:buClr>
            </a:pPr>
            <a:r>
              <a:rPr lang="pl-PL" sz="2000" b="1">
                <a:latin typeface="Montserrat" panose="00000500000000000000" pitchFamily="2" charset="-18"/>
              </a:rPr>
              <a:t>Przewodniczący</a:t>
            </a:r>
            <a:r>
              <a:rPr lang="pl-PL" sz="2000">
                <a:latin typeface="Montserrat" panose="00000500000000000000" pitchFamily="2" charset="-18"/>
              </a:rPr>
              <a:t> przed egzaminem upewnia się, że warunki do przeprowadzenia egzaminu są prawidłowe.</a:t>
            </a:r>
            <a:r>
              <a:rPr lang="pl-PL" sz="2000">
                <a:solidFill>
                  <a:schemeClr val="bg1"/>
                </a:solidFill>
                <a:latin typeface="Montserrat" panose="00000500000000000000" pitchFamily="2" charset="-18"/>
              </a:rPr>
              <a:t>. </a:t>
            </a:r>
            <a:endParaRPr lang="en-US" sz="200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38C430D-8D53-4871-AA4A-527D0FC6E837}"/>
              </a:ext>
            </a:extLst>
          </p:cNvPr>
          <p:cNvSpPr txBox="1"/>
          <p:nvPr/>
        </p:nvSpPr>
        <p:spPr>
          <a:xfrm>
            <a:off x="914401" y="3977801"/>
            <a:ext cx="7902965" cy="1100657"/>
          </a:xfrm>
          <a:prstGeom prst="rect">
            <a:avLst/>
          </a:prstGeom>
          <a:solidFill>
            <a:schemeClr val="accent5">
              <a:lumMod val="20000"/>
              <a:lumOff val="80000"/>
              <a:alpha val="15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l-PL" sz="2000">
                <a:latin typeface="Montserrat" panose="00000500000000000000" pitchFamily="2" charset="-18"/>
              </a:rPr>
              <a:t>Materiały egzaminacyjne muszą być odebrane </a:t>
            </a:r>
            <a:br>
              <a:rPr lang="pl-PL" sz="2000">
                <a:latin typeface="Montserrat" panose="00000500000000000000" pitchFamily="2" charset="-18"/>
              </a:rPr>
            </a:br>
            <a:r>
              <a:rPr lang="pl-PL" sz="2000">
                <a:latin typeface="Montserrat" panose="00000500000000000000" pitchFamily="2" charset="-18"/>
              </a:rPr>
              <a:t>i przewiezione do domu zdającego </a:t>
            </a:r>
            <a:r>
              <a:rPr lang="pl-PL" sz="2000" b="1">
                <a:latin typeface="Montserrat" panose="00000500000000000000" pitchFamily="2" charset="-18"/>
              </a:rPr>
              <a:t>przez 2 członków zespołu.</a:t>
            </a:r>
            <a:r>
              <a:rPr lang="pl-PL" sz="2000">
                <a:latin typeface="Montserrat" panose="00000500000000000000" pitchFamily="2" charset="-18"/>
              </a:rPr>
              <a:t> </a:t>
            </a:r>
            <a:endParaRPr lang="en-GB" sz="2000">
              <a:latin typeface="Montserrat" panose="00000500000000000000" pitchFamily="2" charset="-18"/>
            </a:endParaRPr>
          </a:p>
        </p:txBody>
      </p:sp>
      <p:sp>
        <p:nvSpPr>
          <p:cNvPr id="13" name="pole tekstowe 11">
            <a:extLst>
              <a:ext uri="{FF2B5EF4-FFF2-40B4-BE49-F238E27FC236}">
                <a16:creationId xmlns:a16="http://schemas.microsoft.com/office/drawing/2014/main" id="{000D1E66-F7A7-EB5F-4098-0CA2AB93F744}"/>
              </a:ext>
            </a:extLst>
          </p:cNvPr>
          <p:cNvSpPr txBox="1"/>
          <p:nvPr/>
        </p:nvSpPr>
        <p:spPr>
          <a:xfrm>
            <a:off x="932186" y="5455434"/>
            <a:ext cx="7885179" cy="1064712"/>
          </a:xfrm>
          <a:prstGeom prst="rect">
            <a:avLst/>
          </a:prstGeom>
          <a:solidFill>
            <a:schemeClr val="accent5">
              <a:lumMod val="20000"/>
              <a:lumOff val="80000"/>
              <a:alpha val="15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l-PL" sz="2000">
                <a:latin typeface="Montserrat" panose="00000500000000000000" pitchFamily="2" charset="-18"/>
              </a:rPr>
              <a:t>Przewodniczący wraz z członkiem zespołu odbiera od dyrektora arkusze, dokumentację egzaminacyjną </a:t>
            </a:r>
            <a:br>
              <a:rPr lang="pl-PL" sz="2000">
                <a:latin typeface="Montserrat" panose="00000500000000000000" pitchFamily="2" charset="-18"/>
              </a:rPr>
            </a:br>
            <a:r>
              <a:rPr lang="pl-PL" sz="2000">
                <a:latin typeface="Montserrat" panose="00000500000000000000" pitchFamily="2" charset="-18"/>
              </a:rPr>
              <a:t>i zwrotne koperty.</a:t>
            </a:r>
            <a:endParaRPr lang="en-GB" sz="2000">
              <a:latin typeface="Montserrat" panose="00000500000000000000" pitchFamily="2" charset="-18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4934FD2-0E95-655E-D087-547FD327B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34330" y="7109680"/>
            <a:ext cx="1010138" cy="99045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305C1CC-456E-0A16-E33E-49EECF7CA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451" y="7141427"/>
            <a:ext cx="557732" cy="492753"/>
          </a:xfrm>
          <a:prstGeom prst="rect">
            <a:avLst/>
          </a:prstGeom>
        </p:spPr>
      </p:pic>
      <p:grpSp>
        <p:nvGrpSpPr>
          <p:cNvPr id="18" name="Grupa 6">
            <a:extLst>
              <a:ext uri="{FF2B5EF4-FFF2-40B4-BE49-F238E27FC236}">
                <a16:creationId xmlns:a16="http://schemas.microsoft.com/office/drawing/2014/main" id="{86EA7AB7-01DE-75E5-B351-8ED6DFCFB5B4}"/>
              </a:ext>
            </a:extLst>
          </p:cNvPr>
          <p:cNvGrpSpPr/>
          <p:nvPr/>
        </p:nvGrpSpPr>
        <p:grpSpPr>
          <a:xfrm>
            <a:off x="14458501" y="7457810"/>
            <a:ext cx="535613" cy="674076"/>
            <a:chOff x="754062" y="1608137"/>
            <a:chExt cx="1593851" cy="2179639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0ECF229-A2D8-68EE-5004-4FA5317D2D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43063"/>
              <a:ext cx="1593851" cy="2144713"/>
            </a:xfrm>
            <a:custGeom>
              <a:avLst/>
              <a:gdLst>
                <a:gd name="T0" fmla="*/ 415 w 795"/>
                <a:gd name="T1" fmla="*/ 354 h 1069"/>
                <a:gd name="T2" fmla="*/ 313 w 795"/>
                <a:gd name="T3" fmla="*/ 354 h 1069"/>
                <a:gd name="T4" fmla="*/ 261 w 795"/>
                <a:gd name="T5" fmla="*/ 353 h 1069"/>
                <a:gd name="T6" fmla="*/ 255 w 795"/>
                <a:gd name="T7" fmla="*/ 238 h 1069"/>
                <a:gd name="T8" fmla="*/ 299 w 795"/>
                <a:gd name="T9" fmla="*/ 132 h 1069"/>
                <a:gd name="T10" fmla="*/ 255 w 795"/>
                <a:gd name="T11" fmla="*/ 46 h 1069"/>
                <a:gd name="T12" fmla="*/ 303 w 795"/>
                <a:gd name="T13" fmla="*/ 86 h 1069"/>
                <a:gd name="T14" fmla="*/ 425 w 795"/>
                <a:gd name="T15" fmla="*/ 77 h 1069"/>
                <a:gd name="T16" fmla="*/ 482 w 795"/>
                <a:gd name="T17" fmla="*/ 114 h 1069"/>
                <a:gd name="T18" fmla="*/ 507 w 795"/>
                <a:gd name="T19" fmla="*/ 180 h 1069"/>
                <a:gd name="T20" fmla="*/ 599 w 795"/>
                <a:gd name="T21" fmla="*/ 205 h 1069"/>
                <a:gd name="T22" fmla="*/ 574 w 795"/>
                <a:gd name="T23" fmla="*/ 323 h 1069"/>
                <a:gd name="T24" fmla="*/ 351 w 795"/>
                <a:gd name="T25" fmla="*/ 657 h 1069"/>
                <a:gd name="T26" fmla="*/ 371 w 795"/>
                <a:gd name="T27" fmla="*/ 509 h 1069"/>
                <a:gd name="T28" fmla="*/ 412 w 795"/>
                <a:gd name="T29" fmla="*/ 537 h 1069"/>
                <a:gd name="T30" fmla="*/ 416 w 795"/>
                <a:gd name="T31" fmla="*/ 661 h 1069"/>
                <a:gd name="T32" fmla="*/ 405 w 795"/>
                <a:gd name="T33" fmla="*/ 716 h 1069"/>
                <a:gd name="T34" fmla="*/ 770 w 795"/>
                <a:gd name="T35" fmla="*/ 928 h 1069"/>
                <a:gd name="T36" fmla="*/ 732 w 795"/>
                <a:gd name="T37" fmla="*/ 873 h 1069"/>
                <a:gd name="T38" fmla="*/ 771 w 795"/>
                <a:gd name="T39" fmla="*/ 763 h 1069"/>
                <a:gd name="T40" fmla="*/ 771 w 795"/>
                <a:gd name="T41" fmla="*/ 650 h 1069"/>
                <a:gd name="T42" fmla="*/ 747 w 795"/>
                <a:gd name="T43" fmla="*/ 584 h 1069"/>
                <a:gd name="T44" fmla="*/ 594 w 795"/>
                <a:gd name="T45" fmla="*/ 597 h 1069"/>
                <a:gd name="T46" fmla="*/ 571 w 795"/>
                <a:gd name="T47" fmla="*/ 540 h 1069"/>
                <a:gd name="T48" fmla="*/ 527 w 795"/>
                <a:gd name="T49" fmla="*/ 498 h 1069"/>
                <a:gd name="T50" fmla="*/ 490 w 795"/>
                <a:gd name="T51" fmla="*/ 470 h 1069"/>
                <a:gd name="T52" fmla="*/ 513 w 795"/>
                <a:gd name="T53" fmla="*/ 556 h 1069"/>
                <a:gd name="T54" fmla="*/ 486 w 795"/>
                <a:gd name="T55" fmla="*/ 693 h 1069"/>
                <a:gd name="T56" fmla="*/ 474 w 795"/>
                <a:gd name="T57" fmla="*/ 773 h 1069"/>
                <a:gd name="T58" fmla="*/ 312 w 795"/>
                <a:gd name="T59" fmla="*/ 774 h 1069"/>
                <a:gd name="T60" fmla="*/ 316 w 795"/>
                <a:gd name="T61" fmla="*/ 700 h 1069"/>
                <a:gd name="T62" fmla="*/ 303 w 795"/>
                <a:gd name="T63" fmla="*/ 611 h 1069"/>
                <a:gd name="T64" fmla="*/ 239 w 795"/>
                <a:gd name="T65" fmla="*/ 569 h 1069"/>
                <a:gd name="T66" fmla="*/ 228 w 795"/>
                <a:gd name="T67" fmla="*/ 466 h 1069"/>
                <a:gd name="T68" fmla="*/ 91 w 795"/>
                <a:gd name="T69" fmla="*/ 541 h 1069"/>
                <a:gd name="T70" fmla="*/ 129 w 795"/>
                <a:gd name="T71" fmla="*/ 609 h 1069"/>
                <a:gd name="T72" fmla="*/ 118 w 795"/>
                <a:gd name="T73" fmla="*/ 682 h 1069"/>
                <a:gd name="T74" fmla="*/ 96 w 795"/>
                <a:gd name="T75" fmla="*/ 772 h 1069"/>
                <a:gd name="T76" fmla="*/ 66 w 795"/>
                <a:gd name="T77" fmla="*/ 847 h 1069"/>
                <a:gd name="T78" fmla="*/ 54 w 795"/>
                <a:gd name="T79" fmla="*/ 930 h 1069"/>
                <a:gd name="T80" fmla="*/ 49 w 795"/>
                <a:gd name="T81" fmla="*/ 1008 h 1069"/>
                <a:gd name="T82" fmla="*/ 156 w 795"/>
                <a:gd name="T83" fmla="*/ 1005 h 1069"/>
                <a:gd name="T84" fmla="*/ 156 w 795"/>
                <a:gd name="T85" fmla="*/ 914 h 1069"/>
                <a:gd name="T86" fmla="*/ 109 w 795"/>
                <a:gd name="T87" fmla="*/ 852 h 1069"/>
                <a:gd name="T88" fmla="*/ 178 w 795"/>
                <a:gd name="T89" fmla="*/ 765 h 1069"/>
                <a:gd name="T90" fmla="*/ 211 w 795"/>
                <a:gd name="T91" fmla="*/ 837 h 1069"/>
                <a:gd name="T92" fmla="*/ 249 w 795"/>
                <a:gd name="T93" fmla="*/ 872 h 1069"/>
                <a:gd name="T94" fmla="*/ 220 w 795"/>
                <a:gd name="T95" fmla="*/ 972 h 1069"/>
                <a:gd name="T96" fmla="*/ 303 w 795"/>
                <a:gd name="T97" fmla="*/ 981 h 1069"/>
                <a:gd name="T98" fmla="*/ 428 w 795"/>
                <a:gd name="T99" fmla="*/ 979 h 1069"/>
                <a:gd name="T100" fmla="*/ 520 w 795"/>
                <a:gd name="T101" fmla="*/ 986 h 1069"/>
                <a:gd name="T102" fmla="*/ 546 w 795"/>
                <a:gd name="T103" fmla="*/ 1041 h 1069"/>
                <a:gd name="T104" fmla="*/ 565 w 795"/>
                <a:gd name="T105" fmla="*/ 985 h 1069"/>
                <a:gd name="T106" fmla="*/ 584 w 795"/>
                <a:gd name="T107" fmla="*/ 893 h 1069"/>
                <a:gd name="T108" fmla="*/ 600 w 795"/>
                <a:gd name="T109" fmla="*/ 788 h 1069"/>
                <a:gd name="T110" fmla="*/ 657 w 795"/>
                <a:gd name="T111" fmla="*/ 767 h 1069"/>
                <a:gd name="T112" fmla="*/ 640 w 795"/>
                <a:gd name="T113" fmla="*/ 890 h 1069"/>
                <a:gd name="T114" fmla="*/ 668 w 795"/>
                <a:gd name="T115" fmla="*/ 959 h 1069"/>
                <a:gd name="T116" fmla="*/ 718 w 795"/>
                <a:gd name="T117" fmla="*/ 1061 h 1069"/>
                <a:gd name="T118" fmla="*/ 502 w 795"/>
                <a:gd name="T119" fmla="*/ 443 h 1069"/>
                <a:gd name="T120" fmla="*/ 134 w 795"/>
                <a:gd name="T121" fmla="*/ 1001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5" h="1069">
                  <a:moveTo>
                    <a:pt x="574" y="323"/>
                  </a:moveTo>
                  <a:cubicBezTo>
                    <a:pt x="571" y="324"/>
                    <a:pt x="568" y="325"/>
                    <a:pt x="565" y="325"/>
                  </a:cubicBezTo>
                  <a:cubicBezTo>
                    <a:pt x="547" y="332"/>
                    <a:pt x="465" y="381"/>
                    <a:pt x="433" y="400"/>
                  </a:cubicBezTo>
                  <a:cubicBezTo>
                    <a:pt x="395" y="422"/>
                    <a:pt x="395" y="422"/>
                    <a:pt x="387" y="420"/>
                  </a:cubicBezTo>
                  <a:cubicBezTo>
                    <a:pt x="383" y="419"/>
                    <a:pt x="379" y="416"/>
                    <a:pt x="376" y="412"/>
                  </a:cubicBezTo>
                  <a:cubicBezTo>
                    <a:pt x="368" y="396"/>
                    <a:pt x="381" y="383"/>
                    <a:pt x="415" y="354"/>
                  </a:cubicBezTo>
                  <a:cubicBezTo>
                    <a:pt x="428" y="342"/>
                    <a:pt x="444" y="328"/>
                    <a:pt x="461" y="314"/>
                  </a:cubicBezTo>
                  <a:cubicBezTo>
                    <a:pt x="434" y="330"/>
                    <a:pt x="407" y="346"/>
                    <a:pt x="387" y="358"/>
                  </a:cubicBezTo>
                  <a:cubicBezTo>
                    <a:pt x="369" y="368"/>
                    <a:pt x="354" y="377"/>
                    <a:pt x="344" y="383"/>
                  </a:cubicBezTo>
                  <a:cubicBezTo>
                    <a:pt x="322" y="396"/>
                    <a:pt x="320" y="397"/>
                    <a:pt x="312" y="394"/>
                  </a:cubicBezTo>
                  <a:cubicBezTo>
                    <a:pt x="307" y="393"/>
                    <a:pt x="303" y="390"/>
                    <a:pt x="301" y="386"/>
                  </a:cubicBezTo>
                  <a:cubicBezTo>
                    <a:pt x="293" y="372"/>
                    <a:pt x="305" y="361"/>
                    <a:pt x="313" y="354"/>
                  </a:cubicBezTo>
                  <a:cubicBezTo>
                    <a:pt x="319" y="349"/>
                    <a:pt x="327" y="342"/>
                    <a:pt x="339" y="333"/>
                  </a:cubicBezTo>
                  <a:cubicBezTo>
                    <a:pt x="360" y="317"/>
                    <a:pt x="388" y="295"/>
                    <a:pt x="418" y="272"/>
                  </a:cubicBezTo>
                  <a:cubicBezTo>
                    <a:pt x="420" y="271"/>
                    <a:pt x="421" y="270"/>
                    <a:pt x="422" y="269"/>
                  </a:cubicBezTo>
                  <a:cubicBezTo>
                    <a:pt x="414" y="274"/>
                    <a:pt x="405" y="278"/>
                    <a:pt x="397" y="283"/>
                  </a:cubicBezTo>
                  <a:cubicBezTo>
                    <a:pt x="364" y="301"/>
                    <a:pt x="334" y="319"/>
                    <a:pt x="312" y="331"/>
                  </a:cubicBezTo>
                  <a:cubicBezTo>
                    <a:pt x="269" y="355"/>
                    <a:pt x="269" y="355"/>
                    <a:pt x="261" y="353"/>
                  </a:cubicBezTo>
                  <a:cubicBezTo>
                    <a:pt x="256" y="352"/>
                    <a:pt x="252" y="349"/>
                    <a:pt x="250" y="344"/>
                  </a:cubicBezTo>
                  <a:cubicBezTo>
                    <a:pt x="240" y="328"/>
                    <a:pt x="254" y="315"/>
                    <a:pt x="300" y="280"/>
                  </a:cubicBezTo>
                  <a:cubicBezTo>
                    <a:pt x="312" y="270"/>
                    <a:pt x="327" y="259"/>
                    <a:pt x="342" y="248"/>
                  </a:cubicBezTo>
                  <a:cubicBezTo>
                    <a:pt x="233" y="311"/>
                    <a:pt x="229" y="310"/>
                    <a:pt x="219" y="307"/>
                  </a:cubicBezTo>
                  <a:cubicBezTo>
                    <a:pt x="215" y="306"/>
                    <a:pt x="210" y="303"/>
                    <a:pt x="208" y="298"/>
                  </a:cubicBezTo>
                  <a:cubicBezTo>
                    <a:pt x="199" y="281"/>
                    <a:pt x="214" y="270"/>
                    <a:pt x="255" y="238"/>
                  </a:cubicBezTo>
                  <a:cubicBezTo>
                    <a:pt x="268" y="228"/>
                    <a:pt x="283" y="217"/>
                    <a:pt x="299" y="205"/>
                  </a:cubicBezTo>
                  <a:cubicBezTo>
                    <a:pt x="226" y="247"/>
                    <a:pt x="217" y="248"/>
                    <a:pt x="208" y="246"/>
                  </a:cubicBezTo>
                  <a:cubicBezTo>
                    <a:pt x="203" y="244"/>
                    <a:pt x="199" y="241"/>
                    <a:pt x="196" y="237"/>
                  </a:cubicBezTo>
                  <a:cubicBezTo>
                    <a:pt x="189" y="223"/>
                    <a:pt x="200" y="213"/>
                    <a:pt x="209" y="206"/>
                  </a:cubicBezTo>
                  <a:cubicBezTo>
                    <a:pt x="214" y="201"/>
                    <a:pt x="222" y="194"/>
                    <a:pt x="233" y="185"/>
                  </a:cubicBezTo>
                  <a:cubicBezTo>
                    <a:pt x="251" y="171"/>
                    <a:pt x="274" y="152"/>
                    <a:pt x="299" y="132"/>
                  </a:cubicBezTo>
                  <a:cubicBezTo>
                    <a:pt x="216" y="180"/>
                    <a:pt x="216" y="180"/>
                    <a:pt x="207" y="177"/>
                  </a:cubicBezTo>
                  <a:cubicBezTo>
                    <a:pt x="202" y="176"/>
                    <a:pt x="198" y="173"/>
                    <a:pt x="195" y="169"/>
                  </a:cubicBezTo>
                  <a:cubicBezTo>
                    <a:pt x="188" y="155"/>
                    <a:pt x="196" y="147"/>
                    <a:pt x="223" y="118"/>
                  </a:cubicBezTo>
                  <a:cubicBezTo>
                    <a:pt x="233" y="107"/>
                    <a:pt x="246" y="93"/>
                    <a:pt x="260" y="79"/>
                  </a:cubicBezTo>
                  <a:cubicBezTo>
                    <a:pt x="255" y="78"/>
                    <a:pt x="251" y="75"/>
                    <a:pt x="248" y="71"/>
                  </a:cubicBezTo>
                  <a:cubicBezTo>
                    <a:pt x="244" y="62"/>
                    <a:pt x="247" y="51"/>
                    <a:pt x="255" y="46"/>
                  </a:cubicBezTo>
                  <a:cubicBezTo>
                    <a:pt x="257" y="45"/>
                    <a:pt x="259" y="44"/>
                    <a:pt x="261" y="44"/>
                  </a:cubicBezTo>
                  <a:cubicBezTo>
                    <a:pt x="268" y="41"/>
                    <a:pt x="287" y="29"/>
                    <a:pt x="299" y="22"/>
                  </a:cubicBezTo>
                  <a:cubicBezTo>
                    <a:pt x="334" y="1"/>
                    <a:pt x="336" y="0"/>
                    <a:pt x="344" y="2"/>
                  </a:cubicBezTo>
                  <a:cubicBezTo>
                    <a:pt x="349" y="4"/>
                    <a:pt x="353" y="7"/>
                    <a:pt x="356" y="11"/>
                  </a:cubicBezTo>
                  <a:cubicBezTo>
                    <a:pt x="362" y="23"/>
                    <a:pt x="356" y="30"/>
                    <a:pt x="338" y="49"/>
                  </a:cubicBezTo>
                  <a:cubicBezTo>
                    <a:pt x="329" y="59"/>
                    <a:pt x="316" y="72"/>
                    <a:pt x="303" y="86"/>
                  </a:cubicBezTo>
                  <a:cubicBezTo>
                    <a:pt x="301" y="88"/>
                    <a:pt x="300" y="89"/>
                    <a:pt x="298" y="91"/>
                  </a:cubicBezTo>
                  <a:cubicBezTo>
                    <a:pt x="300" y="90"/>
                    <a:pt x="301" y="89"/>
                    <a:pt x="303" y="88"/>
                  </a:cubicBezTo>
                  <a:cubicBezTo>
                    <a:pt x="448" y="4"/>
                    <a:pt x="450" y="4"/>
                    <a:pt x="460" y="7"/>
                  </a:cubicBezTo>
                  <a:cubicBezTo>
                    <a:pt x="465" y="8"/>
                    <a:pt x="469" y="12"/>
                    <a:pt x="471" y="16"/>
                  </a:cubicBezTo>
                  <a:cubicBezTo>
                    <a:pt x="479" y="30"/>
                    <a:pt x="468" y="40"/>
                    <a:pt x="457" y="50"/>
                  </a:cubicBezTo>
                  <a:cubicBezTo>
                    <a:pt x="450" y="56"/>
                    <a:pt x="439" y="65"/>
                    <a:pt x="425" y="77"/>
                  </a:cubicBezTo>
                  <a:cubicBezTo>
                    <a:pt x="409" y="90"/>
                    <a:pt x="389" y="106"/>
                    <a:pt x="369" y="122"/>
                  </a:cubicBezTo>
                  <a:cubicBezTo>
                    <a:pt x="375" y="118"/>
                    <a:pt x="382" y="115"/>
                    <a:pt x="388" y="111"/>
                  </a:cubicBezTo>
                  <a:cubicBezTo>
                    <a:pt x="510" y="38"/>
                    <a:pt x="511" y="39"/>
                    <a:pt x="521" y="42"/>
                  </a:cubicBezTo>
                  <a:cubicBezTo>
                    <a:pt x="526" y="43"/>
                    <a:pt x="530" y="46"/>
                    <a:pt x="532" y="50"/>
                  </a:cubicBezTo>
                  <a:cubicBezTo>
                    <a:pt x="540" y="65"/>
                    <a:pt x="527" y="77"/>
                    <a:pt x="517" y="86"/>
                  </a:cubicBezTo>
                  <a:cubicBezTo>
                    <a:pt x="509" y="93"/>
                    <a:pt x="497" y="102"/>
                    <a:pt x="482" y="114"/>
                  </a:cubicBezTo>
                  <a:cubicBezTo>
                    <a:pt x="464" y="128"/>
                    <a:pt x="442" y="144"/>
                    <a:pt x="419" y="161"/>
                  </a:cubicBezTo>
                  <a:cubicBezTo>
                    <a:pt x="544" y="88"/>
                    <a:pt x="545" y="88"/>
                    <a:pt x="556" y="91"/>
                  </a:cubicBezTo>
                  <a:cubicBezTo>
                    <a:pt x="560" y="92"/>
                    <a:pt x="565" y="95"/>
                    <a:pt x="567" y="99"/>
                  </a:cubicBezTo>
                  <a:cubicBezTo>
                    <a:pt x="576" y="116"/>
                    <a:pt x="562" y="128"/>
                    <a:pt x="522" y="158"/>
                  </a:cubicBezTo>
                  <a:cubicBezTo>
                    <a:pt x="503" y="173"/>
                    <a:pt x="480" y="190"/>
                    <a:pt x="455" y="209"/>
                  </a:cubicBezTo>
                  <a:cubicBezTo>
                    <a:pt x="473" y="198"/>
                    <a:pt x="491" y="189"/>
                    <a:pt x="507" y="180"/>
                  </a:cubicBezTo>
                  <a:cubicBezTo>
                    <a:pt x="576" y="141"/>
                    <a:pt x="576" y="141"/>
                    <a:pt x="585" y="144"/>
                  </a:cubicBezTo>
                  <a:cubicBezTo>
                    <a:pt x="590" y="145"/>
                    <a:pt x="593" y="148"/>
                    <a:pt x="596" y="153"/>
                  </a:cubicBezTo>
                  <a:cubicBezTo>
                    <a:pt x="604" y="167"/>
                    <a:pt x="590" y="180"/>
                    <a:pt x="581" y="189"/>
                  </a:cubicBezTo>
                  <a:cubicBezTo>
                    <a:pt x="573" y="196"/>
                    <a:pt x="561" y="206"/>
                    <a:pt x="545" y="219"/>
                  </a:cubicBezTo>
                  <a:cubicBezTo>
                    <a:pt x="536" y="226"/>
                    <a:pt x="527" y="234"/>
                    <a:pt x="517" y="242"/>
                  </a:cubicBezTo>
                  <a:cubicBezTo>
                    <a:pt x="587" y="202"/>
                    <a:pt x="592" y="203"/>
                    <a:pt x="599" y="205"/>
                  </a:cubicBezTo>
                  <a:cubicBezTo>
                    <a:pt x="604" y="207"/>
                    <a:pt x="608" y="210"/>
                    <a:pt x="611" y="214"/>
                  </a:cubicBezTo>
                  <a:cubicBezTo>
                    <a:pt x="619" y="229"/>
                    <a:pt x="607" y="240"/>
                    <a:pt x="580" y="263"/>
                  </a:cubicBezTo>
                  <a:cubicBezTo>
                    <a:pt x="569" y="273"/>
                    <a:pt x="554" y="285"/>
                    <a:pt x="538" y="298"/>
                  </a:cubicBezTo>
                  <a:cubicBezTo>
                    <a:pt x="560" y="287"/>
                    <a:pt x="564" y="288"/>
                    <a:pt x="569" y="289"/>
                  </a:cubicBezTo>
                  <a:cubicBezTo>
                    <a:pt x="574" y="291"/>
                    <a:pt x="578" y="294"/>
                    <a:pt x="581" y="298"/>
                  </a:cubicBezTo>
                  <a:cubicBezTo>
                    <a:pt x="585" y="307"/>
                    <a:pt x="582" y="318"/>
                    <a:pt x="574" y="323"/>
                  </a:cubicBezTo>
                  <a:close/>
                  <a:moveTo>
                    <a:pt x="391" y="725"/>
                  </a:moveTo>
                  <a:cubicBezTo>
                    <a:pt x="385" y="729"/>
                    <a:pt x="380" y="730"/>
                    <a:pt x="375" y="728"/>
                  </a:cubicBezTo>
                  <a:cubicBezTo>
                    <a:pt x="370" y="727"/>
                    <a:pt x="365" y="724"/>
                    <a:pt x="363" y="719"/>
                  </a:cubicBezTo>
                  <a:cubicBezTo>
                    <a:pt x="359" y="712"/>
                    <a:pt x="359" y="711"/>
                    <a:pt x="377" y="664"/>
                  </a:cubicBezTo>
                  <a:cubicBezTo>
                    <a:pt x="371" y="666"/>
                    <a:pt x="367" y="667"/>
                    <a:pt x="363" y="665"/>
                  </a:cubicBezTo>
                  <a:cubicBezTo>
                    <a:pt x="358" y="664"/>
                    <a:pt x="354" y="661"/>
                    <a:pt x="351" y="657"/>
                  </a:cubicBezTo>
                  <a:cubicBezTo>
                    <a:pt x="347" y="648"/>
                    <a:pt x="347" y="648"/>
                    <a:pt x="370" y="597"/>
                  </a:cubicBezTo>
                  <a:cubicBezTo>
                    <a:pt x="372" y="592"/>
                    <a:pt x="375" y="586"/>
                    <a:pt x="377" y="581"/>
                  </a:cubicBezTo>
                  <a:cubicBezTo>
                    <a:pt x="376" y="580"/>
                    <a:pt x="375" y="578"/>
                    <a:pt x="375" y="577"/>
                  </a:cubicBezTo>
                  <a:cubicBezTo>
                    <a:pt x="371" y="571"/>
                    <a:pt x="371" y="571"/>
                    <a:pt x="377" y="532"/>
                  </a:cubicBezTo>
                  <a:cubicBezTo>
                    <a:pt x="377" y="527"/>
                    <a:pt x="378" y="522"/>
                    <a:pt x="379" y="517"/>
                  </a:cubicBezTo>
                  <a:cubicBezTo>
                    <a:pt x="375" y="515"/>
                    <a:pt x="372" y="512"/>
                    <a:pt x="371" y="509"/>
                  </a:cubicBezTo>
                  <a:cubicBezTo>
                    <a:pt x="366" y="500"/>
                    <a:pt x="369" y="489"/>
                    <a:pt x="378" y="485"/>
                  </a:cubicBezTo>
                  <a:cubicBezTo>
                    <a:pt x="379" y="484"/>
                    <a:pt x="380" y="484"/>
                    <a:pt x="381" y="483"/>
                  </a:cubicBezTo>
                  <a:cubicBezTo>
                    <a:pt x="382" y="483"/>
                    <a:pt x="384" y="481"/>
                    <a:pt x="385" y="481"/>
                  </a:cubicBezTo>
                  <a:cubicBezTo>
                    <a:pt x="391" y="477"/>
                    <a:pt x="396" y="474"/>
                    <a:pt x="404" y="476"/>
                  </a:cubicBezTo>
                  <a:cubicBezTo>
                    <a:pt x="409" y="477"/>
                    <a:pt x="413" y="480"/>
                    <a:pt x="415" y="484"/>
                  </a:cubicBezTo>
                  <a:cubicBezTo>
                    <a:pt x="419" y="491"/>
                    <a:pt x="419" y="491"/>
                    <a:pt x="412" y="537"/>
                  </a:cubicBezTo>
                  <a:cubicBezTo>
                    <a:pt x="412" y="538"/>
                    <a:pt x="412" y="540"/>
                    <a:pt x="412" y="542"/>
                  </a:cubicBezTo>
                  <a:cubicBezTo>
                    <a:pt x="416" y="543"/>
                    <a:pt x="420" y="546"/>
                    <a:pt x="422" y="550"/>
                  </a:cubicBezTo>
                  <a:cubicBezTo>
                    <a:pt x="427" y="559"/>
                    <a:pt x="427" y="559"/>
                    <a:pt x="405" y="606"/>
                  </a:cubicBezTo>
                  <a:cubicBezTo>
                    <a:pt x="409" y="605"/>
                    <a:pt x="412" y="605"/>
                    <a:pt x="416" y="606"/>
                  </a:cubicBezTo>
                  <a:cubicBezTo>
                    <a:pt x="421" y="607"/>
                    <a:pt x="425" y="610"/>
                    <a:pt x="427" y="615"/>
                  </a:cubicBezTo>
                  <a:cubicBezTo>
                    <a:pt x="431" y="622"/>
                    <a:pt x="431" y="622"/>
                    <a:pt x="416" y="661"/>
                  </a:cubicBezTo>
                  <a:cubicBezTo>
                    <a:pt x="415" y="664"/>
                    <a:pt x="414" y="668"/>
                    <a:pt x="412" y="672"/>
                  </a:cubicBezTo>
                  <a:cubicBezTo>
                    <a:pt x="415" y="672"/>
                    <a:pt x="417" y="672"/>
                    <a:pt x="420" y="672"/>
                  </a:cubicBezTo>
                  <a:cubicBezTo>
                    <a:pt x="425" y="674"/>
                    <a:pt x="429" y="677"/>
                    <a:pt x="432" y="681"/>
                  </a:cubicBezTo>
                  <a:cubicBezTo>
                    <a:pt x="437" y="690"/>
                    <a:pt x="433" y="701"/>
                    <a:pt x="425" y="706"/>
                  </a:cubicBezTo>
                  <a:cubicBezTo>
                    <a:pt x="423" y="707"/>
                    <a:pt x="421" y="707"/>
                    <a:pt x="419" y="708"/>
                  </a:cubicBezTo>
                  <a:cubicBezTo>
                    <a:pt x="416" y="710"/>
                    <a:pt x="409" y="714"/>
                    <a:pt x="405" y="716"/>
                  </a:cubicBezTo>
                  <a:cubicBezTo>
                    <a:pt x="399" y="720"/>
                    <a:pt x="395" y="723"/>
                    <a:pt x="391" y="725"/>
                  </a:cubicBezTo>
                  <a:close/>
                  <a:moveTo>
                    <a:pt x="777" y="992"/>
                  </a:moveTo>
                  <a:cubicBezTo>
                    <a:pt x="771" y="991"/>
                    <a:pt x="767" y="991"/>
                    <a:pt x="756" y="997"/>
                  </a:cubicBezTo>
                  <a:cubicBezTo>
                    <a:pt x="762" y="987"/>
                    <a:pt x="768" y="978"/>
                    <a:pt x="773" y="970"/>
                  </a:cubicBezTo>
                  <a:cubicBezTo>
                    <a:pt x="782" y="955"/>
                    <a:pt x="787" y="947"/>
                    <a:pt x="781" y="936"/>
                  </a:cubicBezTo>
                  <a:cubicBezTo>
                    <a:pt x="779" y="932"/>
                    <a:pt x="775" y="929"/>
                    <a:pt x="770" y="928"/>
                  </a:cubicBezTo>
                  <a:cubicBezTo>
                    <a:pt x="763" y="926"/>
                    <a:pt x="761" y="926"/>
                    <a:pt x="732" y="942"/>
                  </a:cubicBezTo>
                  <a:cubicBezTo>
                    <a:pt x="739" y="935"/>
                    <a:pt x="745" y="928"/>
                    <a:pt x="750" y="922"/>
                  </a:cubicBezTo>
                  <a:cubicBezTo>
                    <a:pt x="760" y="912"/>
                    <a:pt x="769" y="903"/>
                    <a:pt x="775" y="896"/>
                  </a:cubicBezTo>
                  <a:cubicBezTo>
                    <a:pt x="786" y="883"/>
                    <a:pt x="793" y="876"/>
                    <a:pt x="787" y="864"/>
                  </a:cubicBezTo>
                  <a:cubicBezTo>
                    <a:pt x="784" y="860"/>
                    <a:pt x="780" y="857"/>
                    <a:pt x="776" y="855"/>
                  </a:cubicBezTo>
                  <a:cubicBezTo>
                    <a:pt x="768" y="853"/>
                    <a:pt x="767" y="853"/>
                    <a:pt x="732" y="873"/>
                  </a:cubicBezTo>
                  <a:cubicBezTo>
                    <a:pt x="744" y="860"/>
                    <a:pt x="756" y="847"/>
                    <a:pt x="764" y="837"/>
                  </a:cubicBezTo>
                  <a:cubicBezTo>
                    <a:pt x="784" y="815"/>
                    <a:pt x="791" y="808"/>
                    <a:pt x="784" y="796"/>
                  </a:cubicBezTo>
                  <a:cubicBezTo>
                    <a:pt x="781" y="791"/>
                    <a:pt x="777" y="788"/>
                    <a:pt x="773" y="787"/>
                  </a:cubicBezTo>
                  <a:cubicBezTo>
                    <a:pt x="765" y="785"/>
                    <a:pt x="764" y="785"/>
                    <a:pt x="732" y="803"/>
                  </a:cubicBezTo>
                  <a:cubicBezTo>
                    <a:pt x="733" y="802"/>
                    <a:pt x="734" y="801"/>
                    <a:pt x="735" y="800"/>
                  </a:cubicBezTo>
                  <a:cubicBezTo>
                    <a:pt x="749" y="786"/>
                    <a:pt x="762" y="773"/>
                    <a:pt x="771" y="763"/>
                  </a:cubicBezTo>
                  <a:cubicBezTo>
                    <a:pt x="788" y="744"/>
                    <a:pt x="795" y="737"/>
                    <a:pt x="788" y="725"/>
                  </a:cubicBezTo>
                  <a:cubicBezTo>
                    <a:pt x="786" y="721"/>
                    <a:pt x="782" y="718"/>
                    <a:pt x="777" y="716"/>
                  </a:cubicBezTo>
                  <a:cubicBezTo>
                    <a:pt x="769" y="714"/>
                    <a:pt x="767" y="714"/>
                    <a:pt x="735" y="733"/>
                  </a:cubicBezTo>
                  <a:cubicBezTo>
                    <a:pt x="745" y="722"/>
                    <a:pt x="754" y="712"/>
                    <a:pt x="762" y="703"/>
                  </a:cubicBezTo>
                  <a:cubicBezTo>
                    <a:pt x="782" y="679"/>
                    <a:pt x="789" y="671"/>
                    <a:pt x="782" y="659"/>
                  </a:cubicBezTo>
                  <a:cubicBezTo>
                    <a:pt x="780" y="655"/>
                    <a:pt x="776" y="651"/>
                    <a:pt x="771" y="650"/>
                  </a:cubicBezTo>
                  <a:cubicBezTo>
                    <a:pt x="768" y="649"/>
                    <a:pt x="766" y="649"/>
                    <a:pt x="763" y="650"/>
                  </a:cubicBezTo>
                  <a:cubicBezTo>
                    <a:pt x="768" y="645"/>
                    <a:pt x="773" y="637"/>
                    <a:pt x="767" y="627"/>
                  </a:cubicBezTo>
                  <a:cubicBezTo>
                    <a:pt x="765" y="623"/>
                    <a:pt x="761" y="620"/>
                    <a:pt x="756" y="618"/>
                  </a:cubicBezTo>
                  <a:cubicBezTo>
                    <a:pt x="755" y="618"/>
                    <a:pt x="753" y="618"/>
                    <a:pt x="752" y="618"/>
                  </a:cubicBezTo>
                  <a:cubicBezTo>
                    <a:pt x="760" y="613"/>
                    <a:pt x="763" y="602"/>
                    <a:pt x="759" y="593"/>
                  </a:cubicBezTo>
                  <a:cubicBezTo>
                    <a:pt x="756" y="589"/>
                    <a:pt x="752" y="586"/>
                    <a:pt x="747" y="584"/>
                  </a:cubicBezTo>
                  <a:cubicBezTo>
                    <a:pt x="738" y="582"/>
                    <a:pt x="734" y="581"/>
                    <a:pt x="632" y="640"/>
                  </a:cubicBezTo>
                  <a:cubicBezTo>
                    <a:pt x="646" y="629"/>
                    <a:pt x="660" y="618"/>
                    <a:pt x="671" y="608"/>
                  </a:cubicBezTo>
                  <a:cubicBezTo>
                    <a:pt x="686" y="596"/>
                    <a:pt x="696" y="587"/>
                    <a:pt x="704" y="581"/>
                  </a:cubicBezTo>
                  <a:cubicBezTo>
                    <a:pt x="718" y="569"/>
                    <a:pt x="727" y="561"/>
                    <a:pt x="720" y="548"/>
                  </a:cubicBezTo>
                  <a:cubicBezTo>
                    <a:pt x="717" y="543"/>
                    <a:pt x="713" y="540"/>
                    <a:pt x="708" y="539"/>
                  </a:cubicBezTo>
                  <a:cubicBezTo>
                    <a:pt x="697" y="536"/>
                    <a:pt x="693" y="537"/>
                    <a:pt x="594" y="597"/>
                  </a:cubicBezTo>
                  <a:cubicBezTo>
                    <a:pt x="591" y="599"/>
                    <a:pt x="589" y="600"/>
                    <a:pt x="587" y="602"/>
                  </a:cubicBezTo>
                  <a:cubicBezTo>
                    <a:pt x="596" y="593"/>
                    <a:pt x="605" y="585"/>
                    <a:pt x="613" y="578"/>
                  </a:cubicBezTo>
                  <a:cubicBezTo>
                    <a:pt x="627" y="565"/>
                    <a:pt x="639" y="553"/>
                    <a:pt x="647" y="545"/>
                  </a:cubicBezTo>
                  <a:cubicBezTo>
                    <a:pt x="663" y="530"/>
                    <a:pt x="672" y="522"/>
                    <a:pt x="664" y="509"/>
                  </a:cubicBezTo>
                  <a:cubicBezTo>
                    <a:pt x="662" y="505"/>
                    <a:pt x="658" y="501"/>
                    <a:pt x="653" y="500"/>
                  </a:cubicBezTo>
                  <a:cubicBezTo>
                    <a:pt x="642" y="497"/>
                    <a:pt x="633" y="501"/>
                    <a:pt x="571" y="540"/>
                  </a:cubicBezTo>
                  <a:cubicBezTo>
                    <a:pt x="575" y="535"/>
                    <a:pt x="579" y="530"/>
                    <a:pt x="582" y="525"/>
                  </a:cubicBezTo>
                  <a:cubicBezTo>
                    <a:pt x="590" y="516"/>
                    <a:pt x="596" y="508"/>
                    <a:pt x="601" y="502"/>
                  </a:cubicBezTo>
                  <a:cubicBezTo>
                    <a:pt x="610" y="490"/>
                    <a:pt x="616" y="482"/>
                    <a:pt x="610" y="472"/>
                  </a:cubicBezTo>
                  <a:cubicBezTo>
                    <a:pt x="608" y="467"/>
                    <a:pt x="603" y="464"/>
                    <a:pt x="599" y="463"/>
                  </a:cubicBezTo>
                  <a:cubicBezTo>
                    <a:pt x="589" y="460"/>
                    <a:pt x="584" y="463"/>
                    <a:pt x="541" y="490"/>
                  </a:cubicBezTo>
                  <a:cubicBezTo>
                    <a:pt x="537" y="492"/>
                    <a:pt x="532" y="495"/>
                    <a:pt x="527" y="498"/>
                  </a:cubicBezTo>
                  <a:cubicBezTo>
                    <a:pt x="532" y="456"/>
                    <a:pt x="532" y="454"/>
                    <a:pt x="528" y="448"/>
                  </a:cubicBezTo>
                  <a:cubicBezTo>
                    <a:pt x="526" y="444"/>
                    <a:pt x="522" y="441"/>
                    <a:pt x="517" y="439"/>
                  </a:cubicBezTo>
                  <a:cubicBezTo>
                    <a:pt x="509" y="437"/>
                    <a:pt x="504" y="441"/>
                    <a:pt x="500" y="443"/>
                  </a:cubicBezTo>
                  <a:cubicBezTo>
                    <a:pt x="500" y="443"/>
                    <a:pt x="499" y="444"/>
                    <a:pt x="499" y="444"/>
                  </a:cubicBezTo>
                  <a:cubicBezTo>
                    <a:pt x="498" y="444"/>
                    <a:pt x="497" y="445"/>
                    <a:pt x="497" y="445"/>
                  </a:cubicBezTo>
                  <a:cubicBezTo>
                    <a:pt x="488" y="450"/>
                    <a:pt x="485" y="461"/>
                    <a:pt x="490" y="470"/>
                  </a:cubicBezTo>
                  <a:cubicBezTo>
                    <a:pt x="491" y="471"/>
                    <a:pt x="492" y="473"/>
                    <a:pt x="493" y="474"/>
                  </a:cubicBezTo>
                  <a:cubicBezTo>
                    <a:pt x="493" y="481"/>
                    <a:pt x="492" y="490"/>
                    <a:pt x="491" y="496"/>
                  </a:cubicBezTo>
                  <a:cubicBezTo>
                    <a:pt x="487" y="532"/>
                    <a:pt x="487" y="532"/>
                    <a:pt x="491" y="538"/>
                  </a:cubicBezTo>
                  <a:cubicBezTo>
                    <a:pt x="493" y="542"/>
                    <a:pt x="497" y="545"/>
                    <a:pt x="502" y="547"/>
                  </a:cubicBezTo>
                  <a:cubicBezTo>
                    <a:pt x="508" y="548"/>
                    <a:pt x="512" y="548"/>
                    <a:pt x="523" y="542"/>
                  </a:cubicBezTo>
                  <a:cubicBezTo>
                    <a:pt x="520" y="547"/>
                    <a:pt x="516" y="551"/>
                    <a:pt x="513" y="556"/>
                  </a:cubicBezTo>
                  <a:cubicBezTo>
                    <a:pt x="491" y="584"/>
                    <a:pt x="484" y="593"/>
                    <a:pt x="491" y="605"/>
                  </a:cubicBezTo>
                  <a:cubicBezTo>
                    <a:pt x="493" y="610"/>
                    <a:pt x="498" y="613"/>
                    <a:pt x="503" y="614"/>
                  </a:cubicBezTo>
                  <a:cubicBezTo>
                    <a:pt x="509" y="616"/>
                    <a:pt x="513" y="616"/>
                    <a:pt x="527" y="608"/>
                  </a:cubicBezTo>
                  <a:cubicBezTo>
                    <a:pt x="523" y="613"/>
                    <a:pt x="518" y="617"/>
                    <a:pt x="513" y="622"/>
                  </a:cubicBezTo>
                  <a:cubicBezTo>
                    <a:pt x="476" y="658"/>
                    <a:pt x="466" y="669"/>
                    <a:pt x="474" y="684"/>
                  </a:cubicBezTo>
                  <a:cubicBezTo>
                    <a:pt x="477" y="689"/>
                    <a:pt x="481" y="692"/>
                    <a:pt x="486" y="693"/>
                  </a:cubicBezTo>
                  <a:cubicBezTo>
                    <a:pt x="493" y="695"/>
                    <a:pt x="499" y="694"/>
                    <a:pt x="526" y="680"/>
                  </a:cubicBezTo>
                  <a:cubicBezTo>
                    <a:pt x="507" y="695"/>
                    <a:pt x="490" y="709"/>
                    <a:pt x="476" y="720"/>
                  </a:cubicBezTo>
                  <a:cubicBezTo>
                    <a:pt x="465" y="728"/>
                    <a:pt x="457" y="735"/>
                    <a:pt x="451" y="740"/>
                  </a:cubicBezTo>
                  <a:cubicBezTo>
                    <a:pt x="440" y="749"/>
                    <a:pt x="430" y="758"/>
                    <a:pt x="438" y="771"/>
                  </a:cubicBezTo>
                  <a:cubicBezTo>
                    <a:pt x="440" y="775"/>
                    <a:pt x="444" y="778"/>
                    <a:pt x="449" y="780"/>
                  </a:cubicBezTo>
                  <a:cubicBezTo>
                    <a:pt x="454" y="781"/>
                    <a:pt x="457" y="782"/>
                    <a:pt x="474" y="773"/>
                  </a:cubicBezTo>
                  <a:cubicBezTo>
                    <a:pt x="414" y="807"/>
                    <a:pt x="351" y="844"/>
                    <a:pt x="301" y="871"/>
                  </a:cubicBezTo>
                  <a:cubicBezTo>
                    <a:pt x="314" y="859"/>
                    <a:pt x="327" y="846"/>
                    <a:pt x="338" y="835"/>
                  </a:cubicBezTo>
                  <a:cubicBezTo>
                    <a:pt x="369" y="804"/>
                    <a:pt x="378" y="793"/>
                    <a:pt x="370" y="779"/>
                  </a:cubicBezTo>
                  <a:cubicBezTo>
                    <a:pt x="368" y="774"/>
                    <a:pt x="364" y="771"/>
                    <a:pt x="359" y="770"/>
                  </a:cubicBezTo>
                  <a:cubicBezTo>
                    <a:pt x="351" y="768"/>
                    <a:pt x="348" y="767"/>
                    <a:pt x="290" y="800"/>
                  </a:cubicBezTo>
                  <a:cubicBezTo>
                    <a:pt x="298" y="790"/>
                    <a:pt x="306" y="781"/>
                    <a:pt x="312" y="774"/>
                  </a:cubicBezTo>
                  <a:cubicBezTo>
                    <a:pt x="318" y="768"/>
                    <a:pt x="322" y="762"/>
                    <a:pt x="325" y="759"/>
                  </a:cubicBezTo>
                  <a:cubicBezTo>
                    <a:pt x="331" y="752"/>
                    <a:pt x="337" y="744"/>
                    <a:pt x="331" y="733"/>
                  </a:cubicBezTo>
                  <a:cubicBezTo>
                    <a:pt x="329" y="728"/>
                    <a:pt x="325" y="725"/>
                    <a:pt x="320" y="724"/>
                  </a:cubicBezTo>
                  <a:cubicBezTo>
                    <a:pt x="314" y="722"/>
                    <a:pt x="312" y="722"/>
                    <a:pt x="284" y="737"/>
                  </a:cubicBezTo>
                  <a:cubicBezTo>
                    <a:pt x="286" y="735"/>
                    <a:pt x="288" y="733"/>
                    <a:pt x="289" y="731"/>
                  </a:cubicBezTo>
                  <a:cubicBezTo>
                    <a:pt x="300" y="719"/>
                    <a:pt x="309" y="708"/>
                    <a:pt x="316" y="700"/>
                  </a:cubicBezTo>
                  <a:cubicBezTo>
                    <a:pt x="329" y="685"/>
                    <a:pt x="335" y="678"/>
                    <a:pt x="329" y="666"/>
                  </a:cubicBezTo>
                  <a:cubicBezTo>
                    <a:pt x="326" y="662"/>
                    <a:pt x="322" y="659"/>
                    <a:pt x="317" y="657"/>
                  </a:cubicBezTo>
                  <a:cubicBezTo>
                    <a:pt x="311" y="656"/>
                    <a:pt x="308" y="656"/>
                    <a:pt x="289" y="666"/>
                  </a:cubicBezTo>
                  <a:cubicBezTo>
                    <a:pt x="291" y="665"/>
                    <a:pt x="293" y="663"/>
                    <a:pt x="294" y="662"/>
                  </a:cubicBezTo>
                  <a:cubicBezTo>
                    <a:pt x="308" y="649"/>
                    <a:pt x="323" y="636"/>
                    <a:pt x="314" y="620"/>
                  </a:cubicBezTo>
                  <a:cubicBezTo>
                    <a:pt x="312" y="616"/>
                    <a:pt x="308" y="613"/>
                    <a:pt x="303" y="611"/>
                  </a:cubicBezTo>
                  <a:cubicBezTo>
                    <a:pt x="295" y="609"/>
                    <a:pt x="291" y="608"/>
                    <a:pt x="227" y="644"/>
                  </a:cubicBezTo>
                  <a:cubicBezTo>
                    <a:pt x="242" y="633"/>
                    <a:pt x="256" y="622"/>
                    <a:pt x="268" y="613"/>
                  </a:cubicBezTo>
                  <a:cubicBezTo>
                    <a:pt x="306" y="582"/>
                    <a:pt x="321" y="571"/>
                    <a:pt x="312" y="554"/>
                  </a:cubicBezTo>
                  <a:cubicBezTo>
                    <a:pt x="309" y="550"/>
                    <a:pt x="305" y="546"/>
                    <a:pt x="300" y="545"/>
                  </a:cubicBezTo>
                  <a:cubicBezTo>
                    <a:pt x="293" y="543"/>
                    <a:pt x="290" y="542"/>
                    <a:pt x="230" y="576"/>
                  </a:cubicBezTo>
                  <a:cubicBezTo>
                    <a:pt x="233" y="574"/>
                    <a:pt x="236" y="571"/>
                    <a:pt x="239" y="569"/>
                  </a:cubicBezTo>
                  <a:cubicBezTo>
                    <a:pt x="258" y="554"/>
                    <a:pt x="272" y="542"/>
                    <a:pt x="282" y="533"/>
                  </a:cubicBezTo>
                  <a:cubicBezTo>
                    <a:pt x="295" y="521"/>
                    <a:pt x="309" y="508"/>
                    <a:pt x="301" y="493"/>
                  </a:cubicBezTo>
                  <a:cubicBezTo>
                    <a:pt x="298" y="488"/>
                    <a:pt x="294" y="485"/>
                    <a:pt x="289" y="484"/>
                  </a:cubicBezTo>
                  <a:cubicBezTo>
                    <a:pt x="278" y="481"/>
                    <a:pt x="271" y="483"/>
                    <a:pt x="159" y="549"/>
                  </a:cubicBezTo>
                  <a:cubicBezTo>
                    <a:pt x="175" y="535"/>
                    <a:pt x="189" y="522"/>
                    <a:pt x="201" y="512"/>
                  </a:cubicBezTo>
                  <a:cubicBezTo>
                    <a:pt x="226" y="490"/>
                    <a:pt x="236" y="480"/>
                    <a:pt x="228" y="466"/>
                  </a:cubicBezTo>
                  <a:cubicBezTo>
                    <a:pt x="225" y="462"/>
                    <a:pt x="221" y="458"/>
                    <a:pt x="217" y="457"/>
                  </a:cubicBezTo>
                  <a:cubicBezTo>
                    <a:pt x="207" y="454"/>
                    <a:pt x="205" y="454"/>
                    <a:pt x="119" y="505"/>
                  </a:cubicBezTo>
                  <a:cubicBezTo>
                    <a:pt x="111" y="510"/>
                    <a:pt x="103" y="515"/>
                    <a:pt x="100" y="516"/>
                  </a:cubicBezTo>
                  <a:cubicBezTo>
                    <a:pt x="100" y="516"/>
                    <a:pt x="100" y="516"/>
                    <a:pt x="100" y="516"/>
                  </a:cubicBezTo>
                  <a:cubicBezTo>
                    <a:pt x="99" y="516"/>
                    <a:pt x="99" y="517"/>
                    <a:pt x="98" y="517"/>
                  </a:cubicBezTo>
                  <a:cubicBezTo>
                    <a:pt x="90" y="522"/>
                    <a:pt x="87" y="533"/>
                    <a:pt x="91" y="541"/>
                  </a:cubicBezTo>
                  <a:cubicBezTo>
                    <a:pt x="94" y="546"/>
                    <a:pt x="98" y="549"/>
                    <a:pt x="102" y="550"/>
                  </a:cubicBezTo>
                  <a:cubicBezTo>
                    <a:pt x="103" y="550"/>
                    <a:pt x="103" y="550"/>
                    <a:pt x="103" y="550"/>
                  </a:cubicBezTo>
                  <a:cubicBezTo>
                    <a:pt x="84" y="566"/>
                    <a:pt x="66" y="582"/>
                    <a:pt x="51" y="596"/>
                  </a:cubicBezTo>
                  <a:cubicBezTo>
                    <a:pt x="22" y="622"/>
                    <a:pt x="9" y="634"/>
                    <a:pt x="18" y="650"/>
                  </a:cubicBezTo>
                  <a:cubicBezTo>
                    <a:pt x="20" y="654"/>
                    <a:pt x="24" y="657"/>
                    <a:pt x="29" y="658"/>
                  </a:cubicBezTo>
                  <a:cubicBezTo>
                    <a:pt x="38" y="661"/>
                    <a:pt x="40" y="661"/>
                    <a:pt x="129" y="609"/>
                  </a:cubicBezTo>
                  <a:cubicBezTo>
                    <a:pt x="118" y="617"/>
                    <a:pt x="107" y="625"/>
                    <a:pt x="97" y="632"/>
                  </a:cubicBezTo>
                  <a:cubicBezTo>
                    <a:pt x="73" y="651"/>
                    <a:pt x="52" y="667"/>
                    <a:pt x="36" y="679"/>
                  </a:cubicBezTo>
                  <a:cubicBezTo>
                    <a:pt x="28" y="686"/>
                    <a:pt x="22" y="690"/>
                    <a:pt x="18" y="694"/>
                  </a:cubicBezTo>
                  <a:cubicBezTo>
                    <a:pt x="11" y="699"/>
                    <a:pt x="0" y="709"/>
                    <a:pt x="7" y="723"/>
                  </a:cubicBezTo>
                  <a:cubicBezTo>
                    <a:pt x="10" y="727"/>
                    <a:pt x="14" y="730"/>
                    <a:pt x="18" y="731"/>
                  </a:cubicBezTo>
                  <a:cubicBezTo>
                    <a:pt x="27" y="734"/>
                    <a:pt x="28" y="734"/>
                    <a:pt x="118" y="682"/>
                  </a:cubicBezTo>
                  <a:cubicBezTo>
                    <a:pt x="96" y="698"/>
                    <a:pt x="76" y="713"/>
                    <a:pt x="60" y="726"/>
                  </a:cubicBezTo>
                  <a:cubicBezTo>
                    <a:pt x="21" y="757"/>
                    <a:pt x="6" y="769"/>
                    <a:pt x="15" y="786"/>
                  </a:cubicBezTo>
                  <a:cubicBezTo>
                    <a:pt x="18" y="790"/>
                    <a:pt x="22" y="793"/>
                    <a:pt x="26" y="795"/>
                  </a:cubicBezTo>
                  <a:cubicBezTo>
                    <a:pt x="35" y="797"/>
                    <a:pt x="35" y="797"/>
                    <a:pt x="122" y="746"/>
                  </a:cubicBezTo>
                  <a:cubicBezTo>
                    <a:pt x="131" y="741"/>
                    <a:pt x="142" y="735"/>
                    <a:pt x="153" y="729"/>
                  </a:cubicBezTo>
                  <a:cubicBezTo>
                    <a:pt x="132" y="744"/>
                    <a:pt x="112" y="759"/>
                    <a:pt x="96" y="772"/>
                  </a:cubicBezTo>
                  <a:cubicBezTo>
                    <a:pt x="72" y="790"/>
                    <a:pt x="51" y="805"/>
                    <a:pt x="36" y="817"/>
                  </a:cubicBezTo>
                  <a:cubicBezTo>
                    <a:pt x="28" y="823"/>
                    <a:pt x="22" y="827"/>
                    <a:pt x="18" y="831"/>
                  </a:cubicBezTo>
                  <a:cubicBezTo>
                    <a:pt x="13" y="836"/>
                    <a:pt x="1" y="846"/>
                    <a:pt x="8" y="859"/>
                  </a:cubicBezTo>
                  <a:cubicBezTo>
                    <a:pt x="10" y="863"/>
                    <a:pt x="14" y="867"/>
                    <a:pt x="19" y="868"/>
                  </a:cubicBezTo>
                  <a:cubicBezTo>
                    <a:pt x="27" y="870"/>
                    <a:pt x="27" y="870"/>
                    <a:pt x="61" y="850"/>
                  </a:cubicBezTo>
                  <a:cubicBezTo>
                    <a:pt x="63" y="849"/>
                    <a:pt x="64" y="848"/>
                    <a:pt x="66" y="847"/>
                  </a:cubicBezTo>
                  <a:cubicBezTo>
                    <a:pt x="57" y="857"/>
                    <a:pt x="49" y="866"/>
                    <a:pt x="42" y="874"/>
                  </a:cubicBezTo>
                  <a:cubicBezTo>
                    <a:pt x="34" y="883"/>
                    <a:pt x="27" y="891"/>
                    <a:pt x="22" y="897"/>
                  </a:cubicBezTo>
                  <a:cubicBezTo>
                    <a:pt x="11" y="910"/>
                    <a:pt x="5" y="916"/>
                    <a:pt x="12" y="927"/>
                  </a:cubicBezTo>
                  <a:cubicBezTo>
                    <a:pt x="14" y="932"/>
                    <a:pt x="18" y="935"/>
                    <a:pt x="23" y="936"/>
                  </a:cubicBezTo>
                  <a:cubicBezTo>
                    <a:pt x="30" y="938"/>
                    <a:pt x="31" y="939"/>
                    <a:pt x="62" y="921"/>
                  </a:cubicBezTo>
                  <a:cubicBezTo>
                    <a:pt x="59" y="924"/>
                    <a:pt x="56" y="927"/>
                    <a:pt x="54" y="930"/>
                  </a:cubicBezTo>
                  <a:cubicBezTo>
                    <a:pt x="43" y="941"/>
                    <a:pt x="33" y="952"/>
                    <a:pt x="26" y="960"/>
                  </a:cubicBezTo>
                  <a:cubicBezTo>
                    <a:pt x="13" y="974"/>
                    <a:pt x="6" y="982"/>
                    <a:pt x="13" y="994"/>
                  </a:cubicBezTo>
                  <a:cubicBezTo>
                    <a:pt x="15" y="998"/>
                    <a:pt x="19" y="1001"/>
                    <a:pt x="24" y="1003"/>
                  </a:cubicBezTo>
                  <a:cubicBezTo>
                    <a:pt x="31" y="1004"/>
                    <a:pt x="36" y="1004"/>
                    <a:pt x="64" y="989"/>
                  </a:cubicBezTo>
                  <a:cubicBezTo>
                    <a:pt x="64" y="989"/>
                    <a:pt x="64" y="989"/>
                    <a:pt x="64" y="989"/>
                  </a:cubicBezTo>
                  <a:cubicBezTo>
                    <a:pt x="58" y="996"/>
                    <a:pt x="53" y="1002"/>
                    <a:pt x="49" y="1008"/>
                  </a:cubicBezTo>
                  <a:cubicBezTo>
                    <a:pt x="28" y="1034"/>
                    <a:pt x="21" y="1043"/>
                    <a:pt x="28" y="1056"/>
                  </a:cubicBezTo>
                  <a:cubicBezTo>
                    <a:pt x="30" y="1060"/>
                    <a:pt x="34" y="1063"/>
                    <a:pt x="39" y="1065"/>
                  </a:cubicBezTo>
                  <a:cubicBezTo>
                    <a:pt x="46" y="1066"/>
                    <a:pt x="51" y="1066"/>
                    <a:pt x="68" y="1056"/>
                  </a:cubicBezTo>
                  <a:cubicBezTo>
                    <a:pt x="78" y="1050"/>
                    <a:pt x="92" y="1042"/>
                    <a:pt x="112" y="1030"/>
                  </a:cubicBezTo>
                  <a:cubicBezTo>
                    <a:pt x="126" y="1021"/>
                    <a:pt x="144" y="1010"/>
                    <a:pt x="151" y="1007"/>
                  </a:cubicBezTo>
                  <a:cubicBezTo>
                    <a:pt x="153" y="1006"/>
                    <a:pt x="155" y="1006"/>
                    <a:pt x="156" y="1005"/>
                  </a:cubicBezTo>
                  <a:cubicBezTo>
                    <a:pt x="165" y="1000"/>
                    <a:pt x="168" y="989"/>
                    <a:pt x="164" y="980"/>
                  </a:cubicBezTo>
                  <a:cubicBezTo>
                    <a:pt x="161" y="976"/>
                    <a:pt x="157" y="973"/>
                    <a:pt x="152" y="971"/>
                  </a:cubicBezTo>
                  <a:cubicBezTo>
                    <a:pt x="144" y="969"/>
                    <a:pt x="139" y="971"/>
                    <a:pt x="111" y="988"/>
                  </a:cubicBezTo>
                  <a:cubicBezTo>
                    <a:pt x="114" y="985"/>
                    <a:pt x="117" y="982"/>
                    <a:pt x="119" y="979"/>
                  </a:cubicBezTo>
                  <a:cubicBezTo>
                    <a:pt x="129" y="967"/>
                    <a:pt x="138" y="956"/>
                    <a:pt x="144" y="948"/>
                  </a:cubicBezTo>
                  <a:cubicBezTo>
                    <a:pt x="157" y="932"/>
                    <a:pt x="162" y="925"/>
                    <a:pt x="156" y="914"/>
                  </a:cubicBezTo>
                  <a:cubicBezTo>
                    <a:pt x="154" y="910"/>
                    <a:pt x="150" y="907"/>
                    <a:pt x="145" y="905"/>
                  </a:cubicBezTo>
                  <a:cubicBezTo>
                    <a:pt x="138" y="904"/>
                    <a:pt x="137" y="903"/>
                    <a:pt x="115" y="917"/>
                  </a:cubicBezTo>
                  <a:cubicBezTo>
                    <a:pt x="120" y="911"/>
                    <a:pt x="126" y="905"/>
                    <a:pt x="131" y="899"/>
                  </a:cubicBezTo>
                  <a:cubicBezTo>
                    <a:pt x="155" y="872"/>
                    <a:pt x="165" y="860"/>
                    <a:pt x="158" y="846"/>
                  </a:cubicBezTo>
                  <a:cubicBezTo>
                    <a:pt x="155" y="842"/>
                    <a:pt x="151" y="839"/>
                    <a:pt x="147" y="838"/>
                  </a:cubicBezTo>
                  <a:cubicBezTo>
                    <a:pt x="140" y="836"/>
                    <a:pt x="138" y="835"/>
                    <a:pt x="109" y="852"/>
                  </a:cubicBezTo>
                  <a:cubicBezTo>
                    <a:pt x="114" y="846"/>
                    <a:pt x="119" y="840"/>
                    <a:pt x="124" y="835"/>
                  </a:cubicBezTo>
                  <a:cubicBezTo>
                    <a:pt x="133" y="824"/>
                    <a:pt x="140" y="816"/>
                    <a:pt x="144" y="809"/>
                  </a:cubicBezTo>
                  <a:cubicBezTo>
                    <a:pt x="153" y="799"/>
                    <a:pt x="160" y="790"/>
                    <a:pt x="154" y="778"/>
                  </a:cubicBezTo>
                  <a:cubicBezTo>
                    <a:pt x="153" y="777"/>
                    <a:pt x="152" y="776"/>
                    <a:pt x="151" y="775"/>
                  </a:cubicBezTo>
                  <a:cubicBezTo>
                    <a:pt x="157" y="770"/>
                    <a:pt x="164" y="765"/>
                    <a:pt x="170" y="760"/>
                  </a:cubicBezTo>
                  <a:cubicBezTo>
                    <a:pt x="172" y="763"/>
                    <a:pt x="175" y="764"/>
                    <a:pt x="178" y="765"/>
                  </a:cubicBezTo>
                  <a:cubicBezTo>
                    <a:pt x="186" y="767"/>
                    <a:pt x="192" y="766"/>
                    <a:pt x="233" y="742"/>
                  </a:cubicBezTo>
                  <a:cubicBezTo>
                    <a:pt x="227" y="748"/>
                    <a:pt x="222" y="754"/>
                    <a:pt x="218" y="760"/>
                  </a:cubicBezTo>
                  <a:cubicBezTo>
                    <a:pt x="196" y="786"/>
                    <a:pt x="188" y="795"/>
                    <a:pt x="195" y="808"/>
                  </a:cubicBezTo>
                  <a:cubicBezTo>
                    <a:pt x="198" y="812"/>
                    <a:pt x="202" y="815"/>
                    <a:pt x="206" y="817"/>
                  </a:cubicBezTo>
                  <a:cubicBezTo>
                    <a:pt x="213" y="818"/>
                    <a:pt x="214" y="819"/>
                    <a:pt x="238" y="805"/>
                  </a:cubicBezTo>
                  <a:cubicBezTo>
                    <a:pt x="228" y="817"/>
                    <a:pt x="219" y="828"/>
                    <a:pt x="211" y="837"/>
                  </a:cubicBezTo>
                  <a:cubicBezTo>
                    <a:pt x="206" y="843"/>
                    <a:pt x="202" y="848"/>
                    <a:pt x="199" y="851"/>
                  </a:cubicBezTo>
                  <a:cubicBezTo>
                    <a:pt x="194" y="858"/>
                    <a:pt x="187" y="866"/>
                    <a:pt x="193" y="877"/>
                  </a:cubicBezTo>
                  <a:cubicBezTo>
                    <a:pt x="195" y="881"/>
                    <a:pt x="199" y="884"/>
                    <a:pt x="204" y="885"/>
                  </a:cubicBezTo>
                  <a:cubicBezTo>
                    <a:pt x="212" y="888"/>
                    <a:pt x="212" y="888"/>
                    <a:pt x="247" y="867"/>
                  </a:cubicBezTo>
                  <a:cubicBezTo>
                    <a:pt x="252" y="864"/>
                    <a:pt x="258" y="860"/>
                    <a:pt x="265" y="856"/>
                  </a:cubicBezTo>
                  <a:cubicBezTo>
                    <a:pt x="259" y="862"/>
                    <a:pt x="254" y="867"/>
                    <a:pt x="249" y="872"/>
                  </a:cubicBezTo>
                  <a:cubicBezTo>
                    <a:pt x="235" y="885"/>
                    <a:pt x="222" y="897"/>
                    <a:pt x="213" y="907"/>
                  </a:cubicBezTo>
                  <a:cubicBezTo>
                    <a:pt x="196" y="924"/>
                    <a:pt x="188" y="931"/>
                    <a:pt x="195" y="944"/>
                  </a:cubicBezTo>
                  <a:cubicBezTo>
                    <a:pt x="198" y="948"/>
                    <a:pt x="202" y="952"/>
                    <a:pt x="207" y="953"/>
                  </a:cubicBezTo>
                  <a:cubicBezTo>
                    <a:pt x="216" y="956"/>
                    <a:pt x="229" y="953"/>
                    <a:pt x="339" y="891"/>
                  </a:cubicBezTo>
                  <a:cubicBezTo>
                    <a:pt x="324" y="902"/>
                    <a:pt x="308" y="912"/>
                    <a:pt x="294" y="921"/>
                  </a:cubicBezTo>
                  <a:cubicBezTo>
                    <a:pt x="261" y="944"/>
                    <a:pt x="237" y="960"/>
                    <a:pt x="220" y="972"/>
                  </a:cubicBezTo>
                  <a:cubicBezTo>
                    <a:pt x="211" y="979"/>
                    <a:pt x="204" y="984"/>
                    <a:pt x="199" y="987"/>
                  </a:cubicBezTo>
                  <a:cubicBezTo>
                    <a:pt x="192" y="993"/>
                    <a:pt x="179" y="1002"/>
                    <a:pt x="187" y="1017"/>
                  </a:cubicBezTo>
                  <a:cubicBezTo>
                    <a:pt x="190" y="1021"/>
                    <a:pt x="194" y="1024"/>
                    <a:pt x="199" y="1025"/>
                  </a:cubicBezTo>
                  <a:cubicBezTo>
                    <a:pt x="209" y="1028"/>
                    <a:pt x="209" y="1028"/>
                    <a:pt x="335" y="953"/>
                  </a:cubicBezTo>
                  <a:cubicBezTo>
                    <a:pt x="344" y="948"/>
                    <a:pt x="354" y="942"/>
                    <a:pt x="365" y="936"/>
                  </a:cubicBezTo>
                  <a:cubicBezTo>
                    <a:pt x="342" y="952"/>
                    <a:pt x="321" y="967"/>
                    <a:pt x="303" y="981"/>
                  </a:cubicBezTo>
                  <a:cubicBezTo>
                    <a:pt x="282" y="996"/>
                    <a:pt x="267" y="1008"/>
                    <a:pt x="257" y="1017"/>
                  </a:cubicBezTo>
                  <a:cubicBezTo>
                    <a:pt x="246" y="1027"/>
                    <a:pt x="230" y="1041"/>
                    <a:pt x="239" y="1057"/>
                  </a:cubicBezTo>
                  <a:cubicBezTo>
                    <a:pt x="241" y="1061"/>
                    <a:pt x="245" y="1064"/>
                    <a:pt x="250" y="1065"/>
                  </a:cubicBezTo>
                  <a:cubicBezTo>
                    <a:pt x="261" y="1068"/>
                    <a:pt x="261" y="1069"/>
                    <a:pt x="404" y="984"/>
                  </a:cubicBezTo>
                  <a:cubicBezTo>
                    <a:pt x="423" y="973"/>
                    <a:pt x="444" y="961"/>
                    <a:pt x="464" y="950"/>
                  </a:cubicBezTo>
                  <a:cubicBezTo>
                    <a:pt x="451" y="961"/>
                    <a:pt x="439" y="971"/>
                    <a:pt x="428" y="979"/>
                  </a:cubicBezTo>
                  <a:cubicBezTo>
                    <a:pt x="411" y="994"/>
                    <a:pt x="395" y="1008"/>
                    <a:pt x="383" y="1017"/>
                  </a:cubicBezTo>
                  <a:cubicBezTo>
                    <a:pt x="377" y="1022"/>
                    <a:pt x="373" y="1027"/>
                    <a:pt x="369" y="1029"/>
                  </a:cubicBezTo>
                  <a:cubicBezTo>
                    <a:pt x="364" y="1034"/>
                    <a:pt x="354" y="1043"/>
                    <a:pt x="361" y="1056"/>
                  </a:cubicBezTo>
                  <a:cubicBezTo>
                    <a:pt x="363" y="1060"/>
                    <a:pt x="368" y="1064"/>
                    <a:pt x="372" y="1065"/>
                  </a:cubicBezTo>
                  <a:cubicBezTo>
                    <a:pt x="381" y="1067"/>
                    <a:pt x="381" y="1067"/>
                    <a:pt x="453" y="1025"/>
                  </a:cubicBezTo>
                  <a:cubicBezTo>
                    <a:pt x="472" y="1014"/>
                    <a:pt x="497" y="999"/>
                    <a:pt x="520" y="986"/>
                  </a:cubicBezTo>
                  <a:cubicBezTo>
                    <a:pt x="513" y="995"/>
                    <a:pt x="507" y="1003"/>
                    <a:pt x="502" y="1011"/>
                  </a:cubicBezTo>
                  <a:cubicBezTo>
                    <a:pt x="496" y="1019"/>
                    <a:pt x="492" y="1025"/>
                    <a:pt x="490" y="1029"/>
                  </a:cubicBezTo>
                  <a:cubicBezTo>
                    <a:pt x="484" y="1037"/>
                    <a:pt x="479" y="1045"/>
                    <a:pt x="484" y="1055"/>
                  </a:cubicBezTo>
                  <a:cubicBezTo>
                    <a:pt x="487" y="1059"/>
                    <a:pt x="491" y="1063"/>
                    <a:pt x="496" y="1064"/>
                  </a:cubicBezTo>
                  <a:cubicBezTo>
                    <a:pt x="501" y="1065"/>
                    <a:pt x="504" y="1066"/>
                    <a:pt x="516" y="1059"/>
                  </a:cubicBezTo>
                  <a:cubicBezTo>
                    <a:pt x="523" y="1055"/>
                    <a:pt x="532" y="1050"/>
                    <a:pt x="546" y="1041"/>
                  </a:cubicBezTo>
                  <a:cubicBezTo>
                    <a:pt x="560" y="1033"/>
                    <a:pt x="582" y="1019"/>
                    <a:pt x="590" y="1016"/>
                  </a:cubicBezTo>
                  <a:cubicBezTo>
                    <a:pt x="592" y="1016"/>
                    <a:pt x="594" y="1015"/>
                    <a:pt x="596" y="1014"/>
                  </a:cubicBezTo>
                  <a:cubicBezTo>
                    <a:pt x="605" y="1009"/>
                    <a:pt x="608" y="998"/>
                    <a:pt x="603" y="989"/>
                  </a:cubicBezTo>
                  <a:cubicBezTo>
                    <a:pt x="601" y="985"/>
                    <a:pt x="597" y="982"/>
                    <a:pt x="592" y="980"/>
                  </a:cubicBezTo>
                  <a:cubicBezTo>
                    <a:pt x="585" y="979"/>
                    <a:pt x="581" y="979"/>
                    <a:pt x="561" y="991"/>
                  </a:cubicBezTo>
                  <a:cubicBezTo>
                    <a:pt x="562" y="989"/>
                    <a:pt x="564" y="986"/>
                    <a:pt x="565" y="985"/>
                  </a:cubicBezTo>
                  <a:cubicBezTo>
                    <a:pt x="572" y="974"/>
                    <a:pt x="579" y="965"/>
                    <a:pt x="584" y="958"/>
                  </a:cubicBezTo>
                  <a:cubicBezTo>
                    <a:pt x="594" y="944"/>
                    <a:pt x="598" y="938"/>
                    <a:pt x="593" y="928"/>
                  </a:cubicBezTo>
                  <a:cubicBezTo>
                    <a:pt x="590" y="923"/>
                    <a:pt x="586" y="920"/>
                    <a:pt x="581" y="919"/>
                  </a:cubicBezTo>
                  <a:cubicBezTo>
                    <a:pt x="575" y="917"/>
                    <a:pt x="571" y="916"/>
                    <a:pt x="537" y="935"/>
                  </a:cubicBezTo>
                  <a:cubicBezTo>
                    <a:pt x="541" y="931"/>
                    <a:pt x="545" y="928"/>
                    <a:pt x="548" y="925"/>
                  </a:cubicBezTo>
                  <a:cubicBezTo>
                    <a:pt x="564" y="911"/>
                    <a:pt x="576" y="901"/>
                    <a:pt x="584" y="893"/>
                  </a:cubicBezTo>
                  <a:cubicBezTo>
                    <a:pt x="596" y="881"/>
                    <a:pt x="608" y="870"/>
                    <a:pt x="600" y="856"/>
                  </a:cubicBezTo>
                  <a:cubicBezTo>
                    <a:pt x="597" y="852"/>
                    <a:pt x="593" y="849"/>
                    <a:pt x="588" y="847"/>
                  </a:cubicBezTo>
                  <a:cubicBezTo>
                    <a:pt x="579" y="845"/>
                    <a:pt x="575" y="844"/>
                    <a:pt x="478" y="900"/>
                  </a:cubicBezTo>
                  <a:cubicBezTo>
                    <a:pt x="507" y="880"/>
                    <a:pt x="533" y="861"/>
                    <a:pt x="554" y="845"/>
                  </a:cubicBezTo>
                  <a:cubicBezTo>
                    <a:pt x="568" y="835"/>
                    <a:pt x="578" y="827"/>
                    <a:pt x="585" y="821"/>
                  </a:cubicBezTo>
                  <a:cubicBezTo>
                    <a:pt x="594" y="814"/>
                    <a:pt x="608" y="803"/>
                    <a:pt x="600" y="788"/>
                  </a:cubicBezTo>
                  <a:cubicBezTo>
                    <a:pt x="597" y="784"/>
                    <a:pt x="593" y="780"/>
                    <a:pt x="588" y="779"/>
                  </a:cubicBezTo>
                  <a:cubicBezTo>
                    <a:pt x="584" y="778"/>
                    <a:pt x="579" y="778"/>
                    <a:pt x="569" y="781"/>
                  </a:cubicBezTo>
                  <a:cubicBezTo>
                    <a:pt x="582" y="773"/>
                    <a:pt x="595" y="764"/>
                    <a:pt x="607" y="756"/>
                  </a:cubicBezTo>
                  <a:cubicBezTo>
                    <a:pt x="610" y="760"/>
                    <a:pt x="614" y="763"/>
                    <a:pt x="618" y="765"/>
                  </a:cubicBezTo>
                  <a:cubicBezTo>
                    <a:pt x="627" y="767"/>
                    <a:pt x="629" y="767"/>
                    <a:pt x="686" y="735"/>
                  </a:cubicBezTo>
                  <a:cubicBezTo>
                    <a:pt x="675" y="747"/>
                    <a:pt x="665" y="758"/>
                    <a:pt x="657" y="767"/>
                  </a:cubicBezTo>
                  <a:cubicBezTo>
                    <a:pt x="639" y="788"/>
                    <a:pt x="633" y="796"/>
                    <a:pt x="639" y="808"/>
                  </a:cubicBezTo>
                  <a:cubicBezTo>
                    <a:pt x="642" y="812"/>
                    <a:pt x="646" y="815"/>
                    <a:pt x="650" y="816"/>
                  </a:cubicBezTo>
                  <a:cubicBezTo>
                    <a:pt x="656" y="818"/>
                    <a:pt x="659" y="819"/>
                    <a:pt x="677" y="809"/>
                  </a:cubicBezTo>
                  <a:cubicBezTo>
                    <a:pt x="670" y="817"/>
                    <a:pt x="662" y="824"/>
                    <a:pt x="656" y="831"/>
                  </a:cubicBezTo>
                  <a:cubicBezTo>
                    <a:pt x="629" y="860"/>
                    <a:pt x="622" y="868"/>
                    <a:pt x="629" y="881"/>
                  </a:cubicBezTo>
                  <a:cubicBezTo>
                    <a:pt x="631" y="886"/>
                    <a:pt x="636" y="889"/>
                    <a:pt x="640" y="890"/>
                  </a:cubicBezTo>
                  <a:cubicBezTo>
                    <a:pt x="647" y="892"/>
                    <a:pt x="650" y="893"/>
                    <a:pt x="681" y="875"/>
                  </a:cubicBezTo>
                  <a:cubicBezTo>
                    <a:pt x="671" y="886"/>
                    <a:pt x="662" y="896"/>
                    <a:pt x="654" y="905"/>
                  </a:cubicBezTo>
                  <a:cubicBezTo>
                    <a:pt x="633" y="928"/>
                    <a:pt x="626" y="936"/>
                    <a:pt x="633" y="949"/>
                  </a:cubicBezTo>
                  <a:cubicBezTo>
                    <a:pt x="635" y="953"/>
                    <a:pt x="639" y="956"/>
                    <a:pt x="644" y="958"/>
                  </a:cubicBezTo>
                  <a:cubicBezTo>
                    <a:pt x="651" y="960"/>
                    <a:pt x="652" y="960"/>
                    <a:pt x="683" y="943"/>
                  </a:cubicBezTo>
                  <a:cubicBezTo>
                    <a:pt x="678" y="948"/>
                    <a:pt x="673" y="954"/>
                    <a:pt x="668" y="959"/>
                  </a:cubicBezTo>
                  <a:cubicBezTo>
                    <a:pt x="639" y="992"/>
                    <a:pt x="631" y="1002"/>
                    <a:pt x="638" y="1016"/>
                  </a:cubicBezTo>
                  <a:cubicBezTo>
                    <a:pt x="640" y="1020"/>
                    <a:pt x="645" y="1023"/>
                    <a:pt x="649" y="1024"/>
                  </a:cubicBezTo>
                  <a:cubicBezTo>
                    <a:pt x="658" y="1027"/>
                    <a:pt x="659" y="1027"/>
                    <a:pt x="715" y="994"/>
                  </a:cubicBezTo>
                  <a:cubicBezTo>
                    <a:pt x="685" y="1041"/>
                    <a:pt x="683" y="1045"/>
                    <a:pt x="689" y="1056"/>
                  </a:cubicBezTo>
                  <a:cubicBezTo>
                    <a:pt x="691" y="1060"/>
                    <a:pt x="695" y="1064"/>
                    <a:pt x="700" y="1065"/>
                  </a:cubicBezTo>
                  <a:cubicBezTo>
                    <a:pt x="706" y="1066"/>
                    <a:pt x="709" y="1066"/>
                    <a:pt x="718" y="1061"/>
                  </a:cubicBezTo>
                  <a:cubicBezTo>
                    <a:pt x="723" y="1058"/>
                    <a:pt x="729" y="1054"/>
                    <a:pt x="739" y="1049"/>
                  </a:cubicBezTo>
                  <a:cubicBezTo>
                    <a:pt x="749" y="1042"/>
                    <a:pt x="768" y="1031"/>
                    <a:pt x="775" y="1028"/>
                  </a:cubicBezTo>
                  <a:cubicBezTo>
                    <a:pt x="777" y="1027"/>
                    <a:pt x="779" y="1027"/>
                    <a:pt x="781" y="1025"/>
                  </a:cubicBezTo>
                  <a:cubicBezTo>
                    <a:pt x="790" y="1021"/>
                    <a:pt x="793" y="1010"/>
                    <a:pt x="788" y="1001"/>
                  </a:cubicBezTo>
                  <a:cubicBezTo>
                    <a:pt x="786" y="997"/>
                    <a:pt x="782" y="993"/>
                    <a:pt x="777" y="992"/>
                  </a:cubicBezTo>
                  <a:close/>
                  <a:moveTo>
                    <a:pt x="502" y="443"/>
                  </a:moveTo>
                  <a:cubicBezTo>
                    <a:pt x="503" y="443"/>
                    <a:pt x="505" y="443"/>
                    <a:pt x="506" y="443"/>
                  </a:cubicBezTo>
                  <a:cubicBezTo>
                    <a:pt x="505" y="443"/>
                    <a:pt x="503" y="443"/>
                    <a:pt x="502" y="443"/>
                  </a:cubicBezTo>
                  <a:close/>
                  <a:moveTo>
                    <a:pt x="101" y="516"/>
                  </a:moveTo>
                  <a:cubicBezTo>
                    <a:pt x="103" y="515"/>
                    <a:pt x="105" y="515"/>
                    <a:pt x="107" y="515"/>
                  </a:cubicBezTo>
                  <a:cubicBezTo>
                    <a:pt x="105" y="515"/>
                    <a:pt x="103" y="515"/>
                    <a:pt x="101" y="516"/>
                  </a:cubicBezTo>
                  <a:close/>
                  <a:moveTo>
                    <a:pt x="134" y="1001"/>
                  </a:moveTo>
                  <a:cubicBezTo>
                    <a:pt x="135" y="1002"/>
                    <a:pt x="136" y="1002"/>
                    <a:pt x="137" y="1003"/>
                  </a:cubicBezTo>
                  <a:cubicBezTo>
                    <a:pt x="136" y="1002"/>
                    <a:pt x="135" y="1002"/>
                    <a:pt x="134" y="1001"/>
                  </a:cubicBezTo>
                  <a:close/>
                  <a:moveTo>
                    <a:pt x="730" y="614"/>
                  </a:moveTo>
                  <a:cubicBezTo>
                    <a:pt x="729" y="613"/>
                    <a:pt x="728" y="612"/>
                    <a:pt x="727" y="611"/>
                  </a:cubicBezTo>
                  <a:cubicBezTo>
                    <a:pt x="728" y="612"/>
                    <a:pt x="729" y="613"/>
                    <a:pt x="730" y="614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AFA78E85-CC58-6C24-66E8-3C332013DB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08137"/>
              <a:ext cx="1592263" cy="2179638"/>
            </a:xfrm>
            <a:custGeom>
              <a:avLst/>
              <a:gdLst>
                <a:gd name="T0" fmla="*/ 316 w 794"/>
                <a:gd name="T1" fmla="*/ 422 h 1086"/>
                <a:gd name="T2" fmla="*/ 579 w 794"/>
                <a:gd name="T3" fmla="*/ 106 h 1086"/>
                <a:gd name="T4" fmla="*/ 545 w 794"/>
                <a:gd name="T5" fmla="*/ 111 h 1086"/>
                <a:gd name="T6" fmla="*/ 325 w 794"/>
                <a:gd name="T7" fmla="*/ 401 h 1086"/>
                <a:gd name="T8" fmla="*/ 448 w 794"/>
                <a:gd name="T9" fmla="*/ 735 h 1086"/>
                <a:gd name="T10" fmla="*/ 399 w 794"/>
                <a:gd name="T11" fmla="*/ 499 h 1086"/>
                <a:gd name="T12" fmla="*/ 406 w 794"/>
                <a:gd name="T13" fmla="*/ 591 h 1086"/>
                <a:gd name="T14" fmla="*/ 365 w 794"/>
                <a:gd name="T15" fmla="*/ 728 h 1086"/>
                <a:gd name="T16" fmla="*/ 375 w 794"/>
                <a:gd name="T17" fmla="*/ 533 h 1086"/>
                <a:gd name="T18" fmla="*/ 343 w 794"/>
                <a:gd name="T19" fmla="*/ 730 h 1086"/>
                <a:gd name="T20" fmla="*/ 444 w 794"/>
                <a:gd name="T21" fmla="*/ 747 h 1086"/>
                <a:gd name="T22" fmla="*/ 382 w 794"/>
                <a:gd name="T23" fmla="*/ 458 h 1086"/>
                <a:gd name="T24" fmla="*/ 367 w 794"/>
                <a:gd name="T25" fmla="*/ 471 h 1086"/>
                <a:gd name="T26" fmla="*/ 378 w 794"/>
                <a:gd name="T27" fmla="*/ 496 h 1086"/>
                <a:gd name="T28" fmla="*/ 397 w 794"/>
                <a:gd name="T29" fmla="*/ 488 h 1086"/>
                <a:gd name="T30" fmla="*/ 403 w 794"/>
                <a:gd name="T31" fmla="*/ 481 h 1086"/>
                <a:gd name="T32" fmla="*/ 430 w 794"/>
                <a:gd name="T33" fmla="*/ 472 h 1086"/>
                <a:gd name="T34" fmla="*/ 794 w 794"/>
                <a:gd name="T35" fmla="*/ 1071 h 1086"/>
                <a:gd name="T36" fmla="*/ 794 w 794"/>
                <a:gd name="T37" fmla="*/ 934 h 1086"/>
                <a:gd name="T38" fmla="*/ 748 w 794"/>
                <a:gd name="T39" fmla="*/ 1056 h 1086"/>
                <a:gd name="T40" fmla="*/ 653 w 794"/>
                <a:gd name="T41" fmla="*/ 1043 h 1086"/>
                <a:gd name="T42" fmla="*/ 653 w 794"/>
                <a:gd name="T43" fmla="*/ 771 h 1086"/>
                <a:gd name="T44" fmla="*/ 626 w 794"/>
                <a:gd name="T45" fmla="*/ 754 h 1086"/>
                <a:gd name="T46" fmla="*/ 595 w 794"/>
                <a:gd name="T47" fmla="*/ 754 h 1086"/>
                <a:gd name="T48" fmla="*/ 579 w 794"/>
                <a:gd name="T49" fmla="*/ 824 h 1086"/>
                <a:gd name="T50" fmla="*/ 578 w 794"/>
                <a:gd name="T51" fmla="*/ 1056 h 1086"/>
                <a:gd name="T52" fmla="*/ 211 w 794"/>
                <a:gd name="T53" fmla="*/ 1035 h 1086"/>
                <a:gd name="T54" fmla="*/ 211 w 794"/>
                <a:gd name="T55" fmla="*/ 791 h 1086"/>
                <a:gd name="T56" fmla="*/ 210 w 794"/>
                <a:gd name="T57" fmla="*/ 770 h 1086"/>
                <a:gd name="T58" fmla="*/ 157 w 794"/>
                <a:gd name="T59" fmla="*/ 756 h 1086"/>
                <a:gd name="T60" fmla="*/ 141 w 794"/>
                <a:gd name="T61" fmla="*/ 954 h 1086"/>
                <a:gd name="T62" fmla="*/ 89 w 794"/>
                <a:gd name="T63" fmla="*/ 1059 h 1086"/>
                <a:gd name="T64" fmla="*/ 28 w 794"/>
                <a:gd name="T65" fmla="*/ 961 h 1086"/>
                <a:gd name="T66" fmla="*/ 262 w 794"/>
                <a:gd name="T67" fmla="*/ 485 h 1086"/>
                <a:gd name="T68" fmla="*/ 306 w 794"/>
                <a:gd name="T69" fmla="*/ 671 h 1086"/>
                <a:gd name="T70" fmla="*/ 507 w 794"/>
                <a:gd name="T71" fmla="*/ 508 h 1086"/>
                <a:gd name="T72" fmla="*/ 563 w 794"/>
                <a:gd name="T73" fmla="*/ 489 h 1086"/>
                <a:gd name="T74" fmla="*/ 777 w 794"/>
                <a:gd name="T75" fmla="*/ 746 h 1086"/>
                <a:gd name="T76" fmla="*/ 518 w 794"/>
                <a:gd name="T77" fmla="*/ 462 h 1086"/>
                <a:gd name="T78" fmla="*/ 492 w 794"/>
                <a:gd name="T79" fmla="*/ 470 h 1086"/>
                <a:gd name="T80" fmla="*/ 445 w 794"/>
                <a:gd name="T81" fmla="*/ 763 h 1086"/>
                <a:gd name="T82" fmla="*/ 313 w 794"/>
                <a:gd name="T83" fmla="*/ 506 h 1086"/>
                <a:gd name="T84" fmla="*/ 312 w 794"/>
                <a:gd name="T85" fmla="*/ 469 h 1086"/>
                <a:gd name="T86" fmla="*/ 177 w 794"/>
                <a:gd name="T87" fmla="*/ 488 h 1086"/>
                <a:gd name="T88" fmla="*/ 2 w 794"/>
                <a:gd name="T89" fmla="*/ 1024 h 1086"/>
                <a:gd name="T90" fmla="*/ 19 w 794"/>
                <a:gd name="T91" fmla="*/ 1085 h 1086"/>
                <a:gd name="T92" fmla="*/ 145 w 794"/>
                <a:gd name="T93" fmla="*/ 1086 h 1086"/>
                <a:gd name="T94" fmla="*/ 168 w 794"/>
                <a:gd name="T95" fmla="*/ 1069 h 1086"/>
                <a:gd name="T96" fmla="*/ 169 w 794"/>
                <a:gd name="T97" fmla="*/ 818 h 1086"/>
                <a:gd name="T98" fmla="*/ 182 w 794"/>
                <a:gd name="T99" fmla="*/ 787 h 1086"/>
                <a:gd name="T100" fmla="*/ 182 w 794"/>
                <a:gd name="T101" fmla="*/ 1063 h 1086"/>
                <a:gd name="T102" fmla="*/ 200 w 794"/>
                <a:gd name="T103" fmla="*/ 1086 h 1086"/>
                <a:gd name="T104" fmla="*/ 474 w 794"/>
                <a:gd name="T105" fmla="*/ 1086 h 1086"/>
                <a:gd name="T106" fmla="*/ 594 w 794"/>
                <a:gd name="T107" fmla="*/ 1086 h 1086"/>
                <a:gd name="T108" fmla="*/ 610 w 794"/>
                <a:gd name="T109" fmla="*/ 1038 h 1086"/>
                <a:gd name="T110" fmla="*/ 610 w 794"/>
                <a:gd name="T111" fmla="*/ 785 h 1086"/>
                <a:gd name="T112" fmla="*/ 622 w 794"/>
                <a:gd name="T113" fmla="*/ 869 h 1086"/>
                <a:gd name="T114" fmla="*/ 622 w 794"/>
                <a:gd name="T115" fmla="*/ 1070 h 1086"/>
                <a:gd name="T116" fmla="*/ 642 w 794"/>
                <a:gd name="T117" fmla="*/ 1086 h 1086"/>
                <a:gd name="T118" fmla="*/ 773 w 794"/>
                <a:gd name="T119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4" h="1086">
                  <a:moveTo>
                    <a:pt x="602" y="262"/>
                  </a:moveTo>
                  <a:cubicBezTo>
                    <a:pt x="602" y="262"/>
                    <a:pt x="601" y="280"/>
                    <a:pt x="588" y="310"/>
                  </a:cubicBezTo>
                  <a:cubicBezTo>
                    <a:pt x="576" y="339"/>
                    <a:pt x="550" y="381"/>
                    <a:pt x="501" y="409"/>
                  </a:cubicBezTo>
                  <a:cubicBezTo>
                    <a:pt x="453" y="438"/>
                    <a:pt x="382" y="449"/>
                    <a:pt x="316" y="422"/>
                  </a:cubicBezTo>
                  <a:cubicBezTo>
                    <a:pt x="250" y="396"/>
                    <a:pt x="194" y="330"/>
                    <a:pt x="184" y="253"/>
                  </a:cubicBezTo>
                  <a:cubicBezTo>
                    <a:pt x="173" y="176"/>
                    <a:pt x="208" y="96"/>
                    <a:pt x="268" y="52"/>
                  </a:cubicBezTo>
                  <a:cubicBezTo>
                    <a:pt x="327" y="7"/>
                    <a:pt x="404" y="0"/>
                    <a:pt x="461" y="18"/>
                  </a:cubicBezTo>
                  <a:cubicBezTo>
                    <a:pt x="520" y="35"/>
                    <a:pt x="558" y="75"/>
                    <a:pt x="579" y="106"/>
                  </a:cubicBezTo>
                  <a:cubicBezTo>
                    <a:pt x="599" y="138"/>
                    <a:pt x="604" y="162"/>
                    <a:pt x="604" y="168"/>
                  </a:cubicBezTo>
                  <a:cubicBezTo>
                    <a:pt x="607" y="190"/>
                    <a:pt x="602" y="217"/>
                    <a:pt x="597" y="224"/>
                  </a:cubicBezTo>
                  <a:cubicBezTo>
                    <a:pt x="590" y="231"/>
                    <a:pt x="590" y="220"/>
                    <a:pt x="578" y="175"/>
                  </a:cubicBezTo>
                  <a:cubicBezTo>
                    <a:pt x="575" y="164"/>
                    <a:pt x="567" y="139"/>
                    <a:pt x="545" y="111"/>
                  </a:cubicBezTo>
                  <a:cubicBezTo>
                    <a:pt x="524" y="83"/>
                    <a:pt x="486" y="52"/>
                    <a:pt x="434" y="42"/>
                  </a:cubicBezTo>
                  <a:cubicBezTo>
                    <a:pt x="384" y="32"/>
                    <a:pt x="320" y="44"/>
                    <a:pt x="273" y="85"/>
                  </a:cubicBezTo>
                  <a:cubicBezTo>
                    <a:pt x="226" y="126"/>
                    <a:pt x="201" y="194"/>
                    <a:pt x="212" y="258"/>
                  </a:cubicBezTo>
                  <a:cubicBezTo>
                    <a:pt x="222" y="323"/>
                    <a:pt x="269" y="378"/>
                    <a:pt x="325" y="401"/>
                  </a:cubicBezTo>
                  <a:cubicBezTo>
                    <a:pt x="381" y="424"/>
                    <a:pt x="443" y="417"/>
                    <a:pt x="486" y="395"/>
                  </a:cubicBezTo>
                  <a:cubicBezTo>
                    <a:pt x="577" y="346"/>
                    <a:pt x="586" y="264"/>
                    <a:pt x="589" y="260"/>
                  </a:cubicBezTo>
                  <a:cubicBezTo>
                    <a:pt x="600" y="229"/>
                    <a:pt x="608" y="201"/>
                    <a:pt x="602" y="262"/>
                  </a:cubicBezTo>
                  <a:close/>
                  <a:moveTo>
                    <a:pt x="448" y="735"/>
                  </a:moveTo>
                  <a:cubicBezTo>
                    <a:pt x="442" y="668"/>
                    <a:pt x="434" y="600"/>
                    <a:pt x="425" y="533"/>
                  </a:cubicBezTo>
                  <a:cubicBezTo>
                    <a:pt x="424" y="524"/>
                    <a:pt x="423" y="515"/>
                    <a:pt x="421" y="507"/>
                  </a:cubicBezTo>
                  <a:cubicBezTo>
                    <a:pt x="417" y="501"/>
                    <a:pt x="415" y="499"/>
                    <a:pt x="410" y="497"/>
                  </a:cubicBezTo>
                  <a:cubicBezTo>
                    <a:pt x="406" y="497"/>
                    <a:pt x="403" y="498"/>
                    <a:pt x="399" y="499"/>
                  </a:cubicBezTo>
                  <a:cubicBezTo>
                    <a:pt x="392" y="502"/>
                    <a:pt x="398" y="508"/>
                    <a:pt x="403" y="511"/>
                  </a:cubicBezTo>
                  <a:cubicBezTo>
                    <a:pt x="402" y="514"/>
                    <a:pt x="400" y="518"/>
                    <a:pt x="400" y="521"/>
                  </a:cubicBezTo>
                  <a:cubicBezTo>
                    <a:pt x="400" y="526"/>
                    <a:pt x="400" y="530"/>
                    <a:pt x="400" y="534"/>
                  </a:cubicBezTo>
                  <a:cubicBezTo>
                    <a:pt x="402" y="553"/>
                    <a:pt x="404" y="572"/>
                    <a:pt x="406" y="591"/>
                  </a:cubicBezTo>
                  <a:cubicBezTo>
                    <a:pt x="411" y="630"/>
                    <a:pt x="416" y="670"/>
                    <a:pt x="421" y="710"/>
                  </a:cubicBezTo>
                  <a:cubicBezTo>
                    <a:pt x="422" y="717"/>
                    <a:pt x="423" y="725"/>
                    <a:pt x="424" y="732"/>
                  </a:cubicBezTo>
                  <a:cubicBezTo>
                    <a:pt x="397" y="753"/>
                    <a:pt x="397" y="753"/>
                    <a:pt x="397" y="753"/>
                  </a:cubicBezTo>
                  <a:cubicBezTo>
                    <a:pt x="387" y="745"/>
                    <a:pt x="376" y="736"/>
                    <a:pt x="365" y="728"/>
                  </a:cubicBezTo>
                  <a:cubicBezTo>
                    <a:pt x="372" y="664"/>
                    <a:pt x="379" y="600"/>
                    <a:pt x="385" y="536"/>
                  </a:cubicBezTo>
                  <a:cubicBezTo>
                    <a:pt x="385" y="536"/>
                    <a:pt x="385" y="536"/>
                    <a:pt x="385" y="535"/>
                  </a:cubicBezTo>
                  <a:cubicBezTo>
                    <a:pt x="386" y="534"/>
                    <a:pt x="388" y="518"/>
                    <a:pt x="384" y="520"/>
                  </a:cubicBezTo>
                  <a:cubicBezTo>
                    <a:pt x="380" y="522"/>
                    <a:pt x="377" y="530"/>
                    <a:pt x="375" y="533"/>
                  </a:cubicBezTo>
                  <a:cubicBezTo>
                    <a:pt x="373" y="536"/>
                    <a:pt x="373" y="540"/>
                    <a:pt x="372" y="543"/>
                  </a:cubicBezTo>
                  <a:cubicBezTo>
                    <a:pt x="371" y="550"/>
                    <a:pt x="370" y="557"/>
                    <a:pt x="368" y="564"/>
                  </a:cubicBezTo>
                  <a:cubicBezTo>
                    <a:pt x="361" y="607"/>
                    <a:pt x="355" y="651"/>
                    <a:pt x="349" y="694"/>
                  </a:cubicBezTo>
                  <a:cubicBezTo>
                    <a:pt x="347" y="706"/>
                    <a:pt x="345" y="718"/>
                    <a:pt x="343" y="730"/>
                  </a:cubicBezTo>
                  <a:cubicBezTo>
                    <a:pt x="344" y="734"/>
                    <a:pt x="345" y="738"/>
                    <a:pt x="348" y="741"/>
                  </a:cubicBezTo>
                  <a:cubicBezTo>
                    <a:pt x="362" y="753"/>
                    <a:pt x="376" y="764"/>
                    <a:pt x="390" y="776"/>
                  </a:cubicBezTo>
                  <a:cubicBezTo>
                    <a:pt x="395" y="778"/>
                    <a:pt x="400" y="778"/>
                    <a:pt x="405" y="776"/>
                  </a:cubicBezTo>
                  <a:cubicBezTo>
                    <a:pt x="418" y="766"/>
                    <a:pt x="431" y="757"/>
                    <a:pt x="444" y="747"/>
                  </a:cubicBezTo>
                  <a:cubicBezTo>
                    <a:pt x="447" y="743"/>
                    <a:pt x="448" y="741"/>
                    <a:pt x="448" y="735"/>
                  </a:cubicBezTo>
                  <a:moveTo>
                    <a:pt x="418" y="455"/>
                  </a:moveTo>
                  <a:cubicBezTo>
                    <a:pt x="415" y="455"/>
                    <a:pt x="415" y="455"/>
                    <a:pt x="415" y="455"/>
                  </a:cubicBezTo>
                  <a:cubicBezTo>
                    <a:pt x="406" y="456"/>
                    <a:pt x="394" y="457"/>
                    <a:pt x="382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3" y="459"/>
                    <a:pt x="369" y="465"/>
                    <a:pt x="367" y="471"/>
                  </a:cubicBezTo>
                  <a:cubicBezTo>
                    <a:pt x="367" y="471"/>
                    <a:pt x="367" y="471"/>
                    <a:pt x="367" y="471"/>
                  </a:cubicBezTo>
                  <a:cubicBezTo>
                    <a:pt x="368" y="474"/>
                    <a:pt x="368" y="474"/>
                    <a:pt x="368" y="474"/>
                  </a:cubicBezTo>
                  <a:cubicBezTo>
                    <a:pt x="371" y="481"/>
                    <a:pt x="371" y="481"/>
                    <a:pt x="371" y="481"/>
                  </a:cubicBezTo>
                  <a:cubicBezTo>
                    <a:pt x="373" y="486"/>
                    <a:pt x="378" y="496"/>
                    <a:pt x="378" y="496"/>
                  </a:cubicBezTo>
                  <a:cubicBezTo>
                    <a:pt x="378" y="496"/>
                    <a:pt x="378" y="496"/>
                    <a:pt x="378" y="496"/>
                  </a:cubicBezTo>
                  <a:cubicBezTo>
                    <a:pt x="380" y="499"/>
                    <a:pt x="382" y="501"/>
                    <a:pt x="384" y="501"/>
                  </a:cubicBezTo>
                  <a:cubicBezTo>
                    <a:pt x="384" y="501"/>
                    <a:pt x="392" y="500"/>
                    <a:pt x="393" y="500"/>
                  </a:cubicBezTo>
                  <a:cubicBezTo>
                    <a:pt x="396" y="499"/>
                    <a:pt x="397" y="499"/>
                    <a:pt x="397" y="499"/>
                  </a:cubicBezTo>
                  <a:cubicBezTo>
                    <a:pt x="402" y="499"/>
                    <a:pt x="400" y="494"/>
                    <a:pt x="397" y="488"/>
                  </a:cubicBezTo>
                  <a:cubicBezTo>
                    <a:pt x="397" y="487"/>
                    <a:pt x="395" y="487"/>
                    <a:pt x="393" y="486"/>
                  </a:cubicBezTo>
                  <a:cubicBezTo>
                    <a:pt x="393" y="486"/>
                    <a:pt x="393" y="486"/>
                    <a:pt x="392" y="486"/>
                  </a:cubicBezTo>
                  <a:cubicBezTo>
                    <a:pt x="392" y="484"/>
                    <a:pt x="392" y="483"/>
                    <a:pt x="391" y="481"/>
                  </a:cubicBezTo>
                  <a:cubicBezTo>
                    <a:pt x="395" y="481"/>
                    <a:pt x="400" y="481"/>
                    <a:pt x="403" y="481"/>
                  </a:cubicBezTo>
                  <a:cubicBezTo>
                    <a:pt x="401" y="494"/>
                    <a:pt x="418" y="487"/>
                    <a:pt x="424" y="484"/>
                  </a:cubicBezTo>
                  <a:cubicBezTo>
                    <a:pt x="425" y="484"/>
                    <a:pt x="426" y="482"/>
                    <a:pt x="427" y="480"/>
                  </a:cubicBezTo>
                  <a:cubicBezTo>
                    <a:pt x="428" y="478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29" y="466"/>
                    <a:pt x="424" y="459"/>
                    <a:pt x="418" y="455"/>
                  </a:cubicBezTo>
                  <a:close/>
                  <a:moveTo>
                    <a:pt x="794" y="1071"/>
                  </a:moveTo>
                  <a:cubicBezTo>
                    <a:pt x="794" y="1070"/>
                    <a:pt x="794" y="1070"/>
                    <a:pt x="794" y="1070"/>
                  </a:cubicBezTo>
                  <a:cubicBezTo>
                    <a:pt x="794" y="1069"/>
                    <a:pt x="794" y="1069"/>
                    <a:pt x="794" y="1068"/>
                  </a:cubicBezTo>
                  <a:cubicBezTo>
                    <a:pt x="794" y="1055"/>
                    <a:pt x="794" y="1044"/>
                    <a:pt x="794" y="1033"/>
                  </a:cubicBezTo>
                  <a:cubicBezTo>
                    <a:pt x="794" y="988"/>
                    <a:pt x="794" y="955"/>
                    <a:pt x="794" y="934"/>
                  </a:cubicBezTo>
                  <a:cubicBezTo>
                    <a:pt x="791" y="597"/>
                    <a:pt x="775" y="793"/>
                    <a:pt x="767" y="934"/>
                  </a:cubicBezTo>
                  <a:cubicBezTo>
                    <a:pt x="766" y="943"/>
                    <a:pt x="766" y="966"/>
                    <a:pt x="765" y="1001"/>
                  </a:cubicBezTo>
                  <a:cubicBezTo>
                    <a:pt x="765" y="1017"/>
                    <a:pt x="765" y="1036"/>
                    <a:pt x="765" y="1057"/>
                  </a:cubicBezTo>
                  <a:cubicBezTo>
                    <a:pt x="759" y="1057"/>
                    <a:pt x="754" y="1057"/>
                    <a:pt x="748" y="1056"/>
                  </a:cubicBezTo>
                  <a:cubicBezTo>
                    <a:pt x="735" y="1056"/>
                    <a:pt x="721" y="1056"/>
                    <a:pt x="706" y="1056"/>
                  </a:cubicBezTo>
                  <a:cubicBezTo>
                    <a:pt x="691" y="1056"/>
                    <a:pt x="676" y="1056"/>
                    <a:pt x="660" y="1056"/>
                  </a:cubicBezTo>
                  <a:cubicBezTo>
                    <a:pt x="653" y="1056"/>
                    <a:pt x="653" y="1056"/>
                    <a:pt x="653" y="1056"/>
                  </a:cubicBezTo>
                  <a:cubicBezTo>
                    <a:pt x="653" y="1052"/>
                    <a:pt x="653" y="1048"/>
                    <a:pt x="653" y="1043"/>
                  </a:cubicBezTo>
                  <a:cubicBezTo>
                    <a:pt x="653" y="1009"/>
                    <a:pt x="653" y="972"/>
                    <a:pt x="653" y="932"/>
                  </a:cubicBezTo>
                  <a:cubicBezTo>
                    <a:pt x="653" y="893"/>
                    <a:pt x="653" y="852"/>
                    <a:pt x="653" y="808"/>
                  </a:cubicBezTo>
                  <a:cubicBezTo>
                    <a:pt x="653" y="775"/>
                    <a:pt x="653" y="775"/>
                    <a:pt x="653" y="775"/>
                  </a:cubicBezTo>
                  <a:cubicBezTo>
                    <a:pt x="653" y="771"/>
                    <a:pt x="653" y="771"/>
                    <a:pt x="653" y="771"/>
                  </a:cubicBezTo>
                  <a:cubicBezTo>
                    <a:pt x="653" y="770"/>
                    <a:pt x="653" y="770"/>
                    <a:pt x="653" y="770"/>
                  </a:cubicBezTo>
                  <a:cubicBezTo>
                    <a:pt x="651" y="763"/>
                    <a:pt x="643" y="756"/>
                    <a:pt x="637" y="754"/>
                  </a:cubicBezTo>
                  <a:cubicBezTo>
                    <a:pt x="635" y="754"/>
                    <a:pt x="635" y="754"/>
                    <a:pt x="635" y="754"/>
                  </a:cubicBezTo>
                  <a:cubicBezTo>
                    <a:pt x="626" y="754"/>
                    <a:pt x="626" y="754"/>
                    <a:pt x="626" y="754"/>
                  </a:cubicBezTo>
                  <a:cubicBezTo>
                    <a:pt x="609" y="754"/>
                    <a:pt x="609" y="754"/>
                    <a:pt x="609" y="754"/>
                  </a:cubicBezTo>
                  <a:cubicBezTo>
                    <a:pt x="601" y="754"/>
                    <a:pt x="601" y="754"/>
                    <a:pt x="601" y="754"/>
                  </a:cubicBezTo>
                  <a:cubicBezTo>
                    <a:pt x="596" y="754"/>
                    <a:pt x="596" y="754"/>
                    <a:pt x="596" y="754"/>
                  </a:cubicBezTo>
                  <a:cubicBezTo>
                    <a:pt x="595" y="754"/>
                    <a:pt x="595" y="754"/>
                    <a:pt x="595" y="754"/>
                  </a:cubicBezTo>
                  <a:cubicBezTo>
                    <a:pt x="588" y="757"/>
                    <a:pt x="583" y="763"/>
                    <a:pt x="579" y="770"/>
                  </a:cubicBezTo>
                  <a:cubicBezTo>
                    <a:pt x="579" y="772"/>
                    <a:pt x="579" y="772"/>
                    <a:pt x="579" y="772"/>
                  </a:cubicBezTo>
                  <a:cubicBezTo>
                    <a:pt x="579" y="789"/>
                    <a:pt x="579" y="789"/>
                    <a:pt x="579" y="789"/>
                  </a:cubicBezTo>
                  <a:cubicBezTo>
                    <a:pt x="579" y="824"/>
                    <a:pt x="579" y="824"/>
                    <a:pt x="579" y="824"/>
                  </a:cubicBezTo>
                  <a:cubicBezTo>
                    <a:pt x="579" y="872"/>
                    <a:pt x="579" y="921"/>
                    <a:pt x="579" y="971"/>
                  </a:cubicBezTo>
                  <a:cubicBezTo>
                    <a:pt x="579" y="996"/>
                    <a:pt x="579" y="1022"/>
                    <a:pt x="579" y="1048"/>
                  </a:cubicBezTo>
                  <a:cubicBezTo>
                    <a:pt x="579" y="1056"/>
                    <a:pt x="579" y="1056"/>
                    <a:pt x="579" y="1056"/>
                  </a:cubicBezTo>
                  <a:cubicBezTo>
                    <a:pt x="578" y="1056"/>
                    <a:pt x="578" y="1056"/>
                    <a:pt x="578" y="1056"/>
                  </a:cubicBezTo>
                  <a:cubicBezTo>
                    <a:pt x="538" y="1056"/>
                    <a:pt x="538" y="1056"/>
                    <a:pt x="538" y="1056"/>
                  </a:cubicBezTo>
                  <a:cubicBezTo>
                    <a:pt x="434" y="1057"/>
                    <a:pt x="324" y="1057"/>
                    <a:pt x="211" y="1057"/>
                  </a:cubicBezTo>
                  <a:cubicBezTo>
                    <a:pt x="211" y="1057"/>
                    <a:pt x="211" y="1057"/>
                    <a:pt x="211" y="1057"/>
                  </a:cubicBezTo>
                  <a:cubicBezTo>
                    <a:pt x="211" y="1035"/>
                    <a:pt x="211" y="1035"/>
                    <a:pt x="211" y="1035"/>
                  </a:cubicBezTo>
                  <a:cubicBezTo>
                    <a:pt x="211" y="991"/>
                    <a:pt x="211" y="991"/>
                    <a:pt x="211" y="991"/>
                  </a:cubicBezTo>
                  <a:cubicBezTo>
                    <a:pt x="211" y="962"/>
                    <a:pt x="211" y="932"/>
                    <a:pt x="211" y="903"/>
                  </a:cubicBezTo>
                  <a:cubicBezTo>
                    <a:pt x="211" y="814"/>
                    <a:pt x="211" y="814"/>
                    <a:pt x="211" y="814"/>
                  </a:cubicBezTo>
                  <a:cubicBezTo>
                    <a:pt x="211" y="791"/>
                    <a:pt x="211" y="791"/>
                    <a:pt x="211" y="791"/>
                  </a:cubicBezTo>
                  <a:cubicBezTo>
                    <a:pt x="211" y="780"/>
                    <a:pt x="211" y="780"/>
                    <a:pt x="211" y="780"/>
                  </a:cubicBezTo>
                  <a:cubicBezTo>
                    <a:pt x="211" y="774"/>
                    <a:pt x="211" y="774"/>
                    <a:pt x="211" y="774"/>
                  </a:cubicBezTo>
                  <a:cubicBezTo>
                    <a:pt x="211" y="772"/>
                    <a:pt x="211" y="772"/>
                    <a:pt x="211" y="772"/>
                  </a:cubicBezTo>
                  <a:cubicBezTo>
                    <a:pt x="210" y="770"/>
                    <a:pt x="210" y="770"/>
                    <a:pt x="210" y="770"/>
                  </a:cubicBezTo>
                  <a:cubicBezTo>
                    <a:pt x="208" y="762"/>
                    <a:pt x="203" y="757"/>
                    <a:pt x="196" y="756"/>
                  </a:cubicBezTo>
                  <a:cubicBezTo>
                    <a:pt x="174" y="756"/>
                    <a:pt x="174" y="756"/>
                    <a:pt x="174" y="756"/>
                  </a:cubicBezTo>
                  <a:cubicBezTo>
                    <a:pt x="162" y="756"/>
                    <a:pt x="162" y="756"/>
                    <a:pt x="162" y="756"/>
                  </a:cubicBezTo>
                  <a:cubicBezTo>
                    <a:pt x="157" y="756"/>
                    <a:pt x="157" y="756"/>
                    <a:pt x="157" y="756"/>
                  </a:cubicBezTo>
                  <a:cubicBezTo>
                    <a:pt x="155" y="756"/>
                    <a:pt x="155" y="756"/>
                    <a:pt x="155" y="756"/>
                  </a:cubicBezTo>
                  <a:cubicBezTo>
                    <a:pt x="150" y="757"/>
                    <a:pt x="144" y="762"/>
                    <a:pt x="141" y="770"/>
                  </a:cubicBezTo>
                  <a:cubicBezTo>
                    <a:pt x="141" y="772"/>
                    <a:pt x="141" y="772"/>
                    <a:pt x="141" y="772"/>
                  </a:cubicBezTo>
                  <a:cubicBezTo>
                    <a:pt x="141" y="833"/>
                    <a:pt x="141" y="893"/>
                    <a:pt x="141" y="954"/>
                  </a:cubicBezTo>
                  <a:cubicBezTo>
                    <a:pt x="141" y="1045"/>
                    <a:pt x="141" y="1045"/>
                    <a:pt x="141" y="1045"/>
                  </a:cubicBezTo>
                  <a:cubicBezTo>
                    <a:pt x="141" y="1059"/>
                    <a:pt x="141" y="1059"/>
                    <a:pt x="141" y="1059"/>
                  </a:cubicBezTo>
                  <a:cubicBezTo>
                    <a:pt x="134" y="1059"/>
                    <a:pt x="134" y="1059"/>
                    <a:pt x="134" y="1059"/>
                  </a:cubicBezTo>
                  <a:cubicBezTo>
                    <a:pt x="89" y="1059"/>
                    <a:pt x="89" y="1059"/>
                    <a:pt x="89" y="1059"/>
                  </a:cubicBezTo>
                  <a:cubicBezTo>
                    <a:pt x="43" y="1059"/>
                    <a:pt x="43" y="1059"/>
                    <a:pt x="43" y="1059"/>
                  </a:cubicBezTo>
                  <a:cubicBezTo>
                    <a:pt x="29" y="1059"/>
                    <a:pt x="29" y="1059"/>
                    <a:pt x="29" y="1059"/>
                  </a:cubicBezTo>
                  <a:cubicBezTo>
                    <a:pt x="29" y="1052"/>
                    <a:pt x="29" y="1052"/>
                    <a:pt x="29" y="1052"/>
                  </a:cubicBezTo>
                  <a:cubicBezTo>
                    <a:pt x="28" y="961"/>
                    <a:pt x="28" y="961"/>
                    <a:pt x="28" y="961"/>
                  </a:cubicBezTo>
                  <a:cubicBezTo>
                    <a:pt x="28" y="901"/>
                    <a:pt x="27" y="840"/>
                    <a:pt x="27" y="781"/>
                  </a:cubicBezTo>
                  <a:cubicBezTo>
                    <a:pt x="24" y="721"/>
                    <a:pt x="31" y="664"/>
                    <a:pt x="59" y="615"/>
                  </a:cubicBezTo>
                  <a:cubicBezTo>
                    <a:pt x="87" y="567"/>
                    <a:pt x="134" y="532"/>
                    <a:pt x="184" y="510"/>
                  </a:cubicBezTo>
                  <a:cubicBezTo>
                    <a:pt x="209" y="499"/>
                    <a:pt x="235" y="491"/>
                    <a:pt x="262" y="485"/>
                  </a:cubicBezTo>
                  <a:cubicBezTo>
                    <a:pt x="269" y="483"/>
                    <a:pt x="275" y="482"/>
                    <a:pt x="282" y="481"/>
                  </a:cubicBezTo>
                  <a:cubicBezTo>
                    <a:pt x="290" y="480"/>
                    <a:pt x="290" y="480"/>
                    <a:pt x="290" y="480"/>
                  </a:cubicBezTo>
                  <a:cubicBezTo>
                    <a:pt x="291" y="511"/>
                    <a:pt x="291" y="511"/>
                    <a:pt x="291" y="511"/>
                  </a:cubicBezTo>
                  <a:cubicBezTo>
                    <a:pt x="293" y="566"/>
                    <a:pt x="297" y="619"/>
                    <a:pt x="306" y="671"/>
                  </a:cubicBezTo>
                  <a:cubicBezTo>
                    <a:pt x="316" y="722"/>
                    <a:pt x="323" y="774"/>
                    <a:pt x="360" y="815"/>
                  </a:cubicBezTo>
                  <a:cubicBezTo>
                    <a:pt x="379" y="837"/>
                    <a:pt x="418" y="836"/>
                    <a:pt x="435" y="815"/>
                  </a:cubicBezTo>
                  <a:cubicBezTo>
                    <a:pt x="454" y="796"/>
                    <a:pt x="463" y="774"/>
                    <a:pt x="471" y="752"/>
                  </a:cubicBezTo>
                  <a:cubicBezTo>
                    <a:pt x="499" y="664"/>
                    <a:pt x="503" y="581"/>
                    <a:pt x="507" y="508"/>
                  </a:cubicBezTo>
                  <a:cubicBezTo>
                    <a:pt x="508" y="498"/>
                    <a:pt x="508" y="489"/>
                    <a:pt x="509" y="481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16" y="479"/>
                    <a:pt x="516" y="479"/>
                    <a:pt x="516" y="479"/>
                  </a:cubicBezTo>
                  <a:cubicBezTo>
                    <a:pt x="532" y="481"/>
                    <a:pt x="548" y="485"/>
                    <a:pt x="563" y="489"/>
                  </a:cubicBezTo>
                  <a:cubicBezTo>
                    <a:pt x="593" y="497"/>
                    <a:pt x="619" y="509"/>
                    <a:pt x="642" y="521"/>
                  </a:cubicBezTo>
                  <a:cubicBezTo>
                    <a:pt x="734" y="572"/>
                    <a:pt x="750" y="638"/>
                    <a:pt x="751" y="635"/>
                  </a:cubicBezTo>
                  <a:cubicBezTo>
                    <a:pt x="770" y="679"/>
                    <a:pt x="772" y="711"/>
                    <a:pt x="774" y="729"/>
                  </a:cubicBezTo>
                  <a:cubicBezTo>
                    <a:pt x="775" y="746"/>
                    <a:pt x="776" y="751"/>
                    <a:pt x="777" y="746"/>
                  </a:cubicBezTo>
                  <a:cubicBezTo>
                    <a:pt x="779" y="735"/>
                    <a:pt x="784" y="685"/>
                    <a:pt x="763" y="630"/>
                  </a:cubicBezTo>
                  <a:cubicBezTo>
                    <a:pt x="759" y="618"/>
                    <a:pt x="730" y="544"/>
                    <a:pt x="628" y="496"/>
                  </a:cubicBezTo>
                  <a:cubicBezTo>
                    <a:pt x="603" y="484"/>
                    <a:pt x="574" y="474"/>
                    <a:pt x="543" y="467"/>
                  </a:cubicBezTo>
                  <a:cubicBezTo>
                    <a:pt x="535" y="465"/>
                    <a:pt x="527" y="463"/>
                    <a:pt x="518" y="462"/>
                  </a:cubicBezTo>
                  <a:cubicBezTo>
                    <a:pt x="506" y="459"/>
                    <a:pt x="506" y="459"/>
                    <a:pt x="506" y="459"/>
                  </a:cubicBezTo>
                  <a:cubicBezTo>
                    <a:pt x="504" y="459"/>
                    <a:pt x="504" y="459"/>
                    <a:pt x="504" y="459"/>
                  </a:cubicBezTo>
                  <a:cubicBezTo>
                    <a:pt x="500" y="460"/>
                    <a:pt x="496" y="462"/>
                    <a:pt x="492" y="469"/>
                  </a:cubicBezTo>
                  <a:cubicBezTo>
                    <a:pt x="492" y="470"/>
                    <a:pt x="492" y="470"/>
                    <a:pt x="492" y="470"/>
                  </a:cubicBezTo>
                  <a:cubicBezTo>
                    <a:pt x="491" y="473"/>
                    <a:pt x="491" y="473"/>
                    <a:pt x="491" y="473"/>
                  </a:cubicBezTo>
                  <a:cubicBezTo>
                    <a:pt x="491" y="479"/>
                    <a:pt x="491" y="479"/>
                    <a:pt x="491" y="479"/>
                  </a:cubicBezTo>
                  <a:cubicBezTo>
                    <a:pt x="490" y="496"/>
                    <a:pt x="489" y="513"/>
                    <a:pt x="488" y="531"/>
                  </a:cubicBezTo>
                  <a:cubicBezTo>
                    <a:pt x="482" y="602"/>
                    <a:pt x="476" y="685"/>
                    <a:pt x="445" y="763"/>
                  </a:cubicBezTo>
                  <a:cubicBezTo>
                    <a:pt x="437" y="782"/>
                    <a:pt x="426" y="801"/>
                    <a:pt x="410" y="808"/>
                  </a:cubicBezTo>
                  <a:cubicBezTo>
                    <a:pt x="395" y="816"/>
                    <a:pt x="377" y="808"/>
                    <a:pt x="366" y="790"/>
                  </a:cubicBezTo>
                  <a:cubicBezTo>
                    <a:pt x="342" y="755"/>
                    <a:pt x="333" y="705"/>
                    <a:pt x="325" y="658"/>
                  </a:cubicBezTo>
                  <a:cubicBezTo>
                    <a:pt x="318" y="609"/>
                    <a:pt x="315" y="558"/>
                    <a:pt x="313" y="506"/>
                  </a:cubicBezTo>
                  <a:cubicBezTo>
                    <a:pt x="313" y="487"/>
                    <a:pt x="313" y="487"/>
                    <a:pt x="313" y="487"/>
                  </a:cubicBezTo>
                  <a:cubicBezTo>
                    <a:pt x="312" y="477"/>
                    <a:pt x="312" y="477"/>
                    <a:pt x="312" y="477"/>
                  </a:cubicBezTo>
                  <a:cubicBezTo>
                    <a:pt x="312" y="472"/>
                    <a:pt x="312" y="472"/>
                    <a:pt x="312" y="472"/>
                  </a:cubicBezTo>
                  <a:cubicBezTo>
                    <a:pt x="312" y="469"/>
                    <a:pt x="312" y="469"/>
                    <a:pt x="312" y="469"/>
                  </a:cubicBezTo>
                  <a:cubicBezTo>
                    <a:pt x="312" y="468"/>
                    <a:pt x="312" y="468"/>
                    <a:pt x="312" y="468"/>
                  </a:cubicBezTo>
                  <a:cubicBezTo>
                    <a:pt x="309" y="462"/>
                    <a:pt x="302" y="456"/>
                    <a:pt x="296" y="456"/>
                  </a:cubicBezTo>
                  <a:cubicBezTo>
                    <a:pt x="283" y="458"/>
                    <a:pt x="270" y="459"/>
                    <a:pt x="256" y="463"/>
                  </a:cubicBezTo>
                  <a:cubicBezTo>
                    <a:pt x="230" y="468"/>
                    <a:pt x="203" y="477"/>
                    <a:pt x="177" y="488"/>
                  </a:cubicBezTo>
                  <a:cubicBezTo>
                    <a:pt x="126" y="509"/>
                    <a:pt x="76" y="544"/>
                    <a:pt x="44" y="594"/>
                  </a:cubicBezTo>
                  <a:cubicBezTo>
                    <a:pt x="11" y="644"/>
                    <a:pt x="0" y="706"/>
                    <a:pt x="2" y="764"/>
                  </a:cubicBezTo>
                  <a:cubicBezTo>
                    <a:pt x="2" y="821"/>
                    <a:pt x="2" y="879"/>
                    <a:pt x="2" y="937"/>
                  </a:cubicBezTo>
                  <a:cubicBezTo>
                    <a:pt x="2" y="1024"/>
                    <a:pt x="2" y="1024"/>
                    <a:pt x="2" y="1024"/>
                  </a:cubicBezTo>
                  <a:cubicBezTo>
                    <a:pt x="2" y="1068"/>
                    <a:pt x="2" y="1068"/>
                    <a:pt x="2" y="1068"/>
                  </a:cubicBezTo>
                  <a:cubicBezTo>
                    <a:pt x="2" y="1069"/>
                    <a:pt x="2" y="1070"/>
                    <a:pt x="2" y="1071"/>
                  </a:cubicBezTo>
                  <a:cubicBezTo>
                    <a:pt x="3" y="1074"/>
                    <a:pt x="13" y="1084"/>
                    <a:pt x="17" y="1085"/>
                  </a:cubicBezTo>
                  <a:cubicBezTo>
                    <a:pt x="19" y="1085"/>
                    <a:pt x="19" y="1085"/>
                    <a:pt x="19" y="1085"/>
                  </a:cubicBezTo>
                  <a:cubicBezTo>
                    <a:pt x="24" y="1085"/>
                    <a:pt x="24" y="1085"/>
                    <a:pt x="24" y="1085"/>
                  </a:cubicBezTo>
                  <a:cubicBezTo>
                    <a:pt x="35" y="1086"/>
                    <a:pt x="35" y="1086"/>
                    <a:pt x="35" y="1086"/>
                  </a:cubicBezTo>
                  <a:cubicBezTo>
                    <a:pt x="57" y="1086"/>
                    <a:pt x="57" y="1086"/>
                    <a:pt x="57" y="1086"/>
                  </a:cubicBezTo>
                  <a:cubicBezTo>
                    <a:pt x="145" y="1086"/>
                    <a:pt x="145" y="1086"/>
                    <a:pt x="145" y="1086"/>
                  </a:cubicBezTo>
                  <a:cubicBezTo>
                    <a:pt x="150" y="1086"/>
                    <a:pt x="150" y="1086"/>
                    <a:pt x="150" y="1086"/>
                  </a:cubicBezTo>
                  <a:cubicBezTo>
                    <a:pt x="153" y="1086"/>
                    <a:pt x="153" y="1086"/>
                    <a:pt x="153" y="1086"/>
                  </a:cubicBezTo>
                  <a:cubicBezTo>
                    <a:pt x="160" y="1083"/>
                    <a:pt x="167" y="1075"/>
                    <a:pt x="168" y="1071"/>
                  </a:cubicBezTo>
                  <a:cubicBezTo>
                    <a:pt x="168" y="1069"/>
                    <a:pt x="168" y="1069"/>
                    <a:pt x="168" y="1069"/>
                  </a:cubicBezTo>
                  <a:cubicBezTo>
                    <a:pt x="168" y="1058"/>
                    <a:pt x="168" y="1058"/>
                    <a:pt x="168" y="1058"/>
                  </a:cubicBezTo>
                  <a:cubicBezTo>
                    <a:pt x="168" y="1037"/>
                    <a:pt x="168" y="1037"/>
                    <a:pt x="168" y="1037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9" y="934"/>
                    <a:pt x="169" y="876"/>
                    <a:pt x="169" y="818"/>
                  </a:cubicBezTo>
                  <a:cubicBezTo>
                    <a:pt x="169" y="784"/>
                    <a:pt x="169" y="784"/>
                    <a:pt x="169" y="784"/>
                  </a:cubicBezTo>
                  <a:cubicBezTo>
                    <a:pt x="171" y="784"/>
                    <a:pt x="171" y="784"/>
                    <a:pt x="171" y="784"/>
                  </a:cubicBezTo>
                  <a:cubicBezTo>
                    <a:pt x="182" y="784"/>
                    <a:pt x="182" y="784"/>
                    <a:pt x="182" y="784"/>
                  </a:cubicBezTo>
                  <a:cubicBezTo>
                    <a:pt x="182" y="787"/>
                    <a:pt x="182" y="787"/>
                    <a:pt x="182" y="787"/>
                  </a:cubicBezTo>
                  <a:cubicBezTo>
                    <a:pt x="182" y="808"/>
                    <a:pt x="182" y="808"/>
                    <a:pt x="182" y="808"/>
                  </a:cubicBezTo>
                  <a:cubicBezTo>
                    <a:pt x="182" y="851"/>
                    <a:pt x="182" y="851"/>
                    <a:pt x="182" y="851"/>
                  </a:cubicBezTo>
                  <a:cubicBezTo>
                    <a:pt x="182" y="909"/>
                    <a:pt x="182" y="965"/>
                    <a:pt x="182" y="1021"/>
                  </a:cubicBezTo>
                  <a:cubicBezTo>
                    <a:pt x="182" y="1063"/>
                    <a:pt x="182" y="1063"/>
                    <a:pt x="182" y="1063"/>
                  </a:cubicBezTo>
                  <a:cubicBezTo>
                    <a:pt x="182" y="1069"/>
                    <a:pt x="182" y="1069"/>
                    <a:pt x="182" y="1069"/>
                  </a:cubicBezTo>
                  <a:cubicBezTo>
                    <a:pt x="182" y="1070"/>
                    <a:pt x="182" y="1070"/>
                    <a:pt x="182" y="1070"/>
                  </a:cubicBezTo>
                  <a:cubicBezTo>
                    <a:pt x="184" y="1075"/>
                    <a:pt x="194" y="1085"/>
                    <a:pt x="197" y="1086"/>
                  </a:cubicBezTo>
                  <a:cubicBezTo>
                    <a:pt x="200" y="1086"/>
                    <a:pt x="200" y="1086"/>
                    <a:pt x="200" y="1086"/>
                  </a:cubicBezTo>
                  <a:cubicBezTo>
                    <a:pt x="210" y="1086"/>
                    <a:pt x="210" y="1086"/>
                    <a:pt x="210" y="1086"/>
                  </a:cubicBezTo>
                  <a:cubicBezTo>
                    <a:pt x="231" y="1086"/>
                    <a:pt x="231" y="1086"/>
                    <a:pt x="231" y="1086"/>
                  </a:cubicBezTo>
                  <a:cubicBezTo>
                    <a:pt x="259" y="1086"/>
                    <a:pt x="286" y="1086"/>
                    <a:pt x="313" y="1086"/>
                  </a:cubicBezTo>
                  <a:cubicBezTo>
                    <a:pt x="368" y="1086"/>
                    <a:pt x="421" y="1086"/>
                    <a:pt x="474" y="1086"/>
                  </a:cubicBezTo>
                  <a:cubicBezTo>
                    <a:pt x="500" y="1086"/>
                    <a:pt x="526" y="1086"/>
                    <a:pt x="552" y="1086"/>
                  </a:cubicBezTo>
                  <a:cubicBezTo>
                    <a:pt x="590" y="1086"/>
                    <a:pt x="590" y="1086"/>
                    <a:pt x="590" y="1086"/>
                  </a:cubicBezTo>
                  <a:cubicBezTo>
                    <a:pt x="592" y="1086"/>
                    <a:pt x="592" y="1086"/>
                    <a:pt x="592" y="1086"/>
                  </a:cubicBezTo>
                  <a:cubicBezTo>
                    <a:pt x="594" y="1086"/>
                    <a:pt x="594" y="1086"/>
                    <a:pt x="594" y="1086"/>
                  </a:cubicBezTo>
                  <a:cubicBezTo>
                    <a:pt x="600" y="1084"/>
                    <a:pt x="609" y="1074"/>
                    <a:pt x="610" y="1071"/>
                  </a:cubicBezTo>
                  <a:cubicBezTo>
                    <a:pt x="610" y="1066"/>
                    <a:pt x="610" y="1066"/>
                    <a:pt x="610" y="1066"/>
                  </a:cubicBezTo>
                  <a:cubicBezTo>
                    <a:pt x="610" y="1057"/>
                    <a:pt x="610" y="1057"/>
                    <a:pt x="610" y="1057"/>
                  </a:cubicBezTo>
                  <a:cubicBezTo>
                    <a:pt x="610" y="1038"/>
                    <a:pt x="610" y="1038"/>
                    <a:pt x="610" y="1038"/>
                  </a:cubicBezTo>
                  <a:cubicBezTo>
                    <a:pt x="610" y="988"/>
                    <a:pt x="610" y="939"/>
                    <a:pt x="610" y="891"/>
                  </a:cubicBezTo>
                  <a:cubicBezTo>
                    <a:pt x="610" y="868"/>
                    <a:pt x="610" y="845"/>
                    <a:pt x="610" y="822"/>
                  </a:cubicBezTo>
                  <a:cubicBezTo>
                    <a:pt x="610" y="788"/>
                    <a:pt x="610" y="788"/>
                    <a:pt x="610" y="788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22" y="785"/>
                    <a:pt x="622" y="785"/>
                    <a:pt x="622" y="785"/>
                  </a:cubicBezTo>
                  <a:cubicBezTo>
                    <a:pt x="622" y="807"/>
                    <a:pt x="622" y="807"/>
                    <a:pt x="622" y="807"/>
                  </a:cubicBezTo>
                  <a:cubicBezTo>
                    <a:pt x="622" y="828"/>
                    <a:pt x="622" y="849"/>
                    <a:pt x="622" y="869"/>
                  </a:cubicBezTo>
                  <a:cubicBezTo>
                    <a:pt x="622" y="910"/>
                    <a:pt x="622" y="948"/>
                    <a:pt x="622" y="985"/>
                  </a:cubicBezTo>
                  <a:cubicBezTo>
                    <a:pt x="622" y="1003"/>
                    <a:pt x="622" y="1021"/>
                    <a:pt x="622" y="1038"/>
                  </a:cubicBezTo>
                  <a:cubicBezTo>
                    <a:pt x="622" y="1063"/>
                    <a:pt x="622" y="1063"/>
                    <a:pt x="622" y="1063"/>
                  </a:cubicBezTo>
                  <a:cubicBezTo>
                    <a:pt x="622" y="1070"/>
                    <a:pt x="622" y="1070"/>
                    <a:pt x="622" y="1070"/>
                  </a:cubicBezTo>
                  <a:cubicBezTo>
                    <a:pt x="622" y="1071"/>
                    <a:pt x="622" y="1071"/>
                    <a:pt x="622" y="1071"/>
                  </a:cubicBezTo>
                  <a:cubicBezTo>
                    <a:pt x="627" y="1078"/>
                    <a:pt x="629" y="1082"/>
                    <a:pt x="638" y="1086"/>
                  </a:cubicBezTo>
                  <a:cubicBezTo>
                    <a:pt x="639" y="1086"/>
                    <a:pt x="639" y="1086"/>
                    <a:pt x="639" y="1086"/>
                  </a:cubicBezTo>
                  <a:cubicBezTo>
                    <a:pt x="642" y="1086"/>
                    <a:pt x="642" y="1086"/>
                    <a:pt x="642" y="1086"/>
                  </a:cubicBezTo>
                  <a:cubicBezTo>
                    <a:pt x="654" y="1086"/>
                    <a:pt x="654" y="1086"/>
                    <a:pt x="654" y="1086"/>
                  </a:cubicBezTo>
                  <a:cubicBezTo>
                    <a:pt x="686" y="1086"/>
                    <a:pt x="716" y="1086"/>
                    <a:pt x="744" y="1086"/>
                  </a:cubicBezTo>
                  <a:cubicBezTo>
                    <a:pt x="750" y="1086"/>
                    <a:pt x="757" y="1086"/>
                    <a:pt x="764" y="1086"/>
                  </a:cubicBezTo>
                  <a:cubicBezTo>
                    <a:pt x="773" y="1086"/>
                    <a:pt x="773" y="1086"/>
                    <a:pt x="773" y="1086"/>
                  </a:cubicBezTo>
                  <a:cubicBezTo>
                    <a:pt x="778" y="1086"/>
                    <a:pt x="778" y="1086"/>
                    <a:pt x="778" y="1086"/>
                  </a:cubicBezTo>
                  <a:cubicBezTo>
                    <a:pt x="779" y="1086"/>
                    <a:pt x="779" y="1086"/>
                    <a:pt x="779" y="1086"/>
                  </a:cubicBezTo>
                  <a:cubicBezTo>
                    <a:pt x="785" y="1084"/>
                    <a:pt x="794" y="1075"/>
                    <a:pt x="794" y="107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grpSp>
        <p:nvGrpSpPr>
          <p:cNvPr id="21" name="Grupa 6">
            <a:extLst>
              <a:ext uri="{FF2B5EF4-FFF2-40B4-BE49-F238E27FC236}">
                <a16:creationId xmlns:a16="http://schemas.microsoft.com/office/drawing/2014/main" id="{5888EE31-CC3C-41CB-8C96-185BA317F947}"/>
              </a:ext>
            </a:extLst>
          </p:cNvPr>
          <p:cNvGrpSpPr/>
          <p:nvPr/>
        </p:nvGrpSpPr>
        <p:grpSpPr>
          <a:xfrm>
            <a:off x="15192673" y="7446640"/>
            <a:ext cx="535613" cy="697148"/>
            <a:chOff x="754062" y="1608137"/>
            <a:chExt cx="1593851" cy="2179639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D200601D-3D7C-3C63-E2DC-6B1B724B2A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43063"/>
              <a:ext cx="1593851" cy="2144713"/>
            </a:xfrm>
            <a:custGeom>
              <a:avLst/>
              <a:gdLst>
                <a:gd name="T0" fmla="*/ 415 w 795"/>
                <a:gd name="T1" fmla="*/ 354 h 1069"/>
                <a:gd name="T2" fmla="*/ 313 w 795"/>
                <a:gd name="T3" fmla="*/ 354 h 1069"/>
                <a:gd name="T4" fmla="*/ 261 w 795"/>
                <a:gd name="T5" fmla="*/ 353 h 1069"/>
                <a:gd name="T6" fmla="*/ 255 w 795"/>
                <a:gd name="T7" fmla="*/ 238 h 1069"/>
                <a:gd name="T8" fmla="*/ 299 w 795"/>
                <a:gd name="T9" fmla="*/ 132 h 1069"/>
                <a:gd name="T10" fmla="*/ 255 w 795"/>
                <a:gd name="T11" fmla="*/ 46 h 1069"/>
                <a:gd name="T12" fmla="*/ 303 w 795"/>
                <a:gd name="T13" fmla="*/ 86 h 1069"/>
                <a:gd name="T14" fmla="*/ 425 w 795"/>
                <a:gd name="T15" fmla="*/ 77 h 1069"/>
                <a:gd name="T16" fmla="*/ 482 w 795"/>
                <a:gd name="T17" fmla="*/ 114 h 1069"/>
                <a:gd name="T18" fmla="*/ 507 w 795"/>
                <a:gd name="T19" fmla="*/ 180 h 1069"/>
                <a:gd name="T20" fmla="*/ 599 w 795"/>
                <a:gd name="T21" fmla="*/ 205 h 1069"/>
                <a:gd name="T22" fmla="*/ 574 w 795"/>
                <a:gd name="T23" fmla="*/ 323 h 1069"/>
                <a:gd name="T24" fmla="*/ 351 w 795"/>
                <a:gd name="T25" fmla="*/ 657 h 1069"/>
                <a:gd name="T26" fmla="*/ 371 w 795"/>
                <a:gd name="T27" fmla="*/ 509 h 1069"/>
                <a:gd name="T28" fmla="*/ 412 w 795"/>
                <a:gd name="T29" fmla="*/ 537 h 1069"/>
                <a:gd name="T30" fmla="*/ 416 w 795"/>
                <a:gd name="T31" fmla="*/ 661 h 1069"/>
                <a:gd name="T32" fmla="*/ 405 w 795"/>
                <a:gd name="T33" fmla="*/ 716 h 1069"/>
                <a:gd name="T34" fmla="*/ 770 w 795"/>
                <a:gd name="T35" fmla="*/ 928 h 1069"/>
                <a:gd name="T36" fmla="*/ 732 w 795"/>
                <a:gd name="T37" fmla="*/ 873 h 1069"/>
                <a:gd name="T38" fmla="*/ 771 w 795"/>
                <a:gd name="T39" fmla="*/ 763 h 1069"/>
                <a:gd name="T40" fmla="*/ 771 w 795"/>
                <a:gd name="T41" fmla="*/ 650 h 1069"/>
                <a:gd name="T42" fmla="*/ 747 w 795"/>
                <a:gd name="T43" fmla="*/ 584 h 1069"/>
                <a:gd name="T44" fmla="*/ 594 w 795"/>
                <a:gd name="T45" fmla="*/ 597 h 1069"/>
                <a:gd name="T46" fmla="*/ 571 w 795"/>
                <a:gd name="T47" fmla="*/ 540 h 1069"/>
                <a:gd name="T48" fmla="*/ 527 w 795"/>
                <a:gd name="T49" fmla="*/ 498 h 1069"/>
                <a:gd name="T50" fmla="*/ 490 w 795"/>
                <a:gd name="T51" fmla="*/ 470 h 1069"/>
                <a:gd name="T52" fmla="*/ 513 w 795"/>
                <a:gd name="T53" fmla="*/ 556 h 1069"/>
                <a:gd name="T54" fmla="*/ 486 w 795"/>
                <a:gd name="T55" fmla="*/ 693 h 1069"/>
                <a:gd name="T56" fmla="*/ 474 w 795"/>
                <a:gd name="T57" fmla="*/ 773 h 1069"/>
                <a:gd name="T58" fmla="*/ 312 w 795"/>
                <a:gd name="T59" fmla="*/ 774 h 1069"/>
                <a:gd name="T60" fmla="*/ 316 w 795"/>
                <a:gd name="T61" fmla="*/ 700 h 1069"/>
                <a:gd name="T62" fmla="*/ 303 w 795"/>
                <a:gd name="T63" fmla="*/ 611 h 1069"/>
                <a:gd name="T64" fmla="*/ 239 w 795"/>
                <a:gd name="T65" fmla="*/ 569 h 1069"/>
                <a:gd name="T66" fmla="*/ 228 w 795"/>
                <a:gd name="T67" fmla="*/ 466 h 1069"/>
                <a:gd name="T68" fmla="*/ 91 w 795"/>
                <a:gd name="T69" fmla="*/ 541 h 1069"/>
                <a:gd name="T70" fmla="*/ 129 w 795"/>
                <a:gd name="T71" fmla="*/ 609 h 1069"/>
                <a:gd name="T72" fmla="*/ 118 w 795"/>
                <a:gd name="T73" fmla="*/ 682 h 1069"/>
                <a:gd name="T74" fmla="*/ 96 w 795"/>
                <a:gd name="T75" fmla="*/ 772 h 1069"/>
                <a:gd name="T76" fmla="*/ 66 w 795"/>
                <a:gd name="T77" fmla="*/ 847 h 1069"/>
                <a:gd name="T78" fmla="*/ 54 w 795"/>
                <a:gd name="T79" fmla="*/ 930 h 1069"/>
                <a:gd name="T80" fmla="*/ 49 w 795"/>
                <a:gd name="T81" fmla="*/ 1008 h 1069"/>
                <a:gd name="T82" fmla="*/ 156 w 795"/>
                <a:gd name="T83" fmla="*/ 1005 h 1069"/>
                <a:gd name="T84" fmla="*/ 156 w 795"/>
                <a:gd name="T85" fmla="*/ 914 h 1069"/>
                <a:gd name="T86" fmla="*/ 109 w 795"/>
                <a:gd name="T87" fmla="*/ 852 h 1069"/>
                <a:gd name="T88" fmla="*/ 178 w 795"/>
                <a:gd name="T89" fmla="*/ 765 h 1069"/>
                <a:gd name="T90" fmla="*/ 211 w 795"/>
                <a:gd name="T91" fmla="*/ 837 h 1069"/>
                <a:gd name="T92" fmla="*/ 249 w 795"/>
                <a:gd name="T93" fmla="*/ 872 h 1069"/>
                <a:gd name="T94" fmla="*/ 220 w 795"/>
                <a:gd name="T95" fmla="*/ 972 h 1069"/>
                <a:gd name="T96" fmla="*/ 303 w 795"/>
                <a:gd name="T97" fmla="*/ 981 h 1069"/>
                <a:gd name="T98" fmla="*/ 428 w 795"/>
                <a:gd name="T99" fmla="*/ 979 h 1069"/>
                <a:gd name="T100" fmla="*/ 520 w 795"/>
                <a:gd name="T101" fmla="*/ 986 h 1069"/>
                <a:gd name="T102" fmla="*/ 546 w 795"/>
                <a:gd name="T103" fmla="*/ 1041 h 1069"/>
                <a:gd name="T104" fmla="*/ 565 w 795"/>
                <a:gd name="T105" fmla="*/ 985 h 1069"/>
                <a:gd name="T106" fmla="*/ 584 w 795"/>
                <a:gd name="T107" fmla="*/ 893 h 1069"/>
                <a:gd name="T108" fmla="*/ 600 w 795"/>
                <a:gd name="T109" fmla="*/ 788 h 1069"/>
                <a:gd name="T110" fmla="*/ 657 w 795"/>
                <a:gd name="T111" fmla="*/ 767 h 1069"/>
                <a:gd name="T112" fmla="*/ 640 w 795"/>
                <a:gd name="T113" fmla="*/ 890 h 1069"/>
                <a:gd name="T114" fmla="*/ 668 w 795"/>
                <a:gd name="T115" fmla="*/ 959 h 1069"/>
                <a:gd name="T116" fmla="*/ 718 w 795"/>
                <a:gd name="T117" fmla="*/ 1061 h 1069"/>
                <a:gd name="T118" fmla="*/ 502 w 795"/>
                <a:gd name="T119" fmla="*/ 443 h 1069"/>
                <a:gd name="T120" fmla="*/ 134 w 795"/>
                <a:gd name="T121" fmla="*/ 1001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5" h="1069">
                  <a:moveTo>
                    <a:pt x="574" y="323"/>
                  </a:moveTo>
                  <a:cubicBezTo>
                    <a:pt x="571" y="324"/>
                    <a:pt x="568" y="325"/>
                    <a:pt x="565" y="325"/>
                  </a:cubicBezTo>
                  <a:cubicBezTo>
                    <a:pt x="547" y="332"/>
                    <a:pt x="465" y="381"/>
                    <a:pt x="433" y="400"/>
                  </a:cubicBezTo>
                  <a:cubicBezTo>
                    <a:pt x="395" y="422"/>
                    <a:pt x="395" y="422"/>
                    <a:pt x="387" y="420"/>
                  </a:cubicBezTo>
                  <a:cubicBezTo>
                    <a:pt x="383" y="419"/>
                    <a:pt x="379" y="416"/>
                    <a:pt x="376" y="412"/>
                  </a:cubicBezTo>
                  <a:cubicBezTo>
                    <a:pt x="368" y="396"/>
                    <a:pt x="381" y="383"/>
                    <a:pt x="415" y="354"/>
                  </a:cubicBezTo>
                  <a:cubicBezTo>
                    <a:pt x="428" y="342"/>
                    <a:pt x="444" y="328"/>
                    <a:pt x="461" y="314"/>
                  </a:cubicBezTo>
                  <a:cubicBezTo>
                    <a:pt x="434" y="330"/>
                    <a:pt x="407" y="346"/>
                    <a:pt x="387" y="358"/>
                  </a:cubicBezTo>
                  <a:cubicBezTo>
                    <a:pt x="369" y="368"/>
                    <a:pt x="354" y="377"/>
                    <a:pt x="344" y="383"/>
                  </a:cubicBezTo>
                  <a:cubicBezTo>
                    <a:pt x="322" y="396"/>
                    <a:pt x="320" y="397"/>
                    <a:pt x="312" y="394"/>
                  </a:cubicBezTo>
                  <a:cubicBezTo>
                    <a:pt x="307" y="393"/>
                    <a:pt x="303" y="390"/>
                    <a:pt x="301" y="386"/>
                  </a:cubicBezTo>
                  <a:cubicBezTo>
                    <a:pt x="293" y="372"/>
                    <a:pt x="305" y="361"/>
                    <a:pt x="313" y="354"/>
                  </a:cubicBezTo>
                  <a:cubicBezTo>
                    <a:pt x="319" y="349"/>
                    <a:pt x="327" y="342"/>
                    <a:pt x="339" y="333"/>
                  </a:cubicBezTo>
                  <a:cubicBezTo>
                    <a:pt x="360" y="317"/>
                    <a:pt x="388" y="295"/>
                    <a:pt x="418" y="272"/>
                  </a:cubicBezTo>
                  <a:cubicBezTo>
                    <a:pt x="420" y="271"/>
                    <a:pt x="421" y="270"/>
                    <a:pt x="422" y="269"/>
                  </a:cubicBezTo>
                  <a:cubicBezTo>
                    <a:pt x="414" y="274"/>
                    <a:pt x="405" y="278"/>
                    <a:pt x="397" y="283"/>
                  </a:cubicBezTo>
                  <a:cubicBezTo>
                    <a:pt x="364" y="301"/>
                    <a:pt x="334" y="319"/>
                    <a:pt x="312" y="331"/>
                  </a:cubicBezTo>
                  <a:cubicBezTo>
                    <a:pt x="269" y="355"/>
                    <a:pt x="269" y="355"/>
                    <a:pt x="261" y="353"/>
                  </a:cubicBezTo>
                  <a:cubicBezTo>
                    <a:pt x="256" y="352"/>
                    <a:pt x="252" y="349"/>
                    <a:pt x="250" y="344"/>
                  </a:cubicBezTo>
                  <a:cubicBezTo>
                    <a:pt x="240" y="328"/>
                    <a:pt x="254" y="315"/>
                    <a:pt x="300" y="280"/>
                  </a:cubicBezTo>
                  <a:cubicBezTo>
                    <a:pt x="312" y="270"/>
                    <a:pt x="327" y="259"/>
                    <a:pt x="342" y="248"/>
                  </a:cubicBezTo>
                  <a:cubicBezTo>
                    <a:pt x="233" y="311"/>
                    <a:pt x="229" y="310"/>
                    <a:pt x="219" y="307"/>
                  </a:cubicBezTo>
                  <a:cubicBezTo>
                    <a:pt x="215" y="306"/>
                    <a:pt x="210" y="303"/>
                    <a:pt x="208" y="298"/>
                  </a:cubicBezTo>
                  <a:cubicBezTo>
                    <a:pt x="199" y="281"/>
                    <a:pt x="214" y="270"/>
                    <a:pt x="255" y="238"/>
                  </a:cubicBezTo>
                  <a:cubicBezTo>
                    <a:pt x="268" y="228"/>
                    <a:pt x="283" y="217"/>
                    <a:pt x="299" y="205"/>
                  </a:cubicBezTo>
                  <a:cubicBezTo>
                    <a:pt x="226" y="247"/>
                    <a:pt x="217" y="248"/>
                    <a:pt x="208" y="246"/>
                  </a:cubicBezTo>
                  <a:cubicBezTo>
                    <a:pt x="203" y="244"/>
                    <a:pt x="199" y="241"/>
                    <a:pt x="196" y="237"/>
                  </a:cubicBezTo>
                  <a:cubicBezTo>
                    <a:pt x="189" y="223"/>
                    <a:pt x="200" y="213"/>
                    <a:pt x="209" y="206"/>
                  </a:cubicBezTo>
                  <a:cubicBezTo>
                    <a:pt x="214" y="201"/>
                    <a:pt x="222" y="194"/>
                    <a:pt x="233" y="185"/>
                  </a:cubicBezTo>
                  <a:cubicBezTo>
                    <a:pt x="251" y="171"/>
                    <a:pt x="274" y="152"/>
                    <a:pt x="299" y="132"/>
                  </a:cubicBezTo>
                  <a:cubicBezTo>
                    <a:pt x="216" y="180"/>
                    <a:pt x="216" y="180"/>
                    <a:pt x="207" y="177"/>
                  </a:cubicBezTo>
                  <a:cubicBezTo>
                    <a:pt x="202" y="176"/>
                    <a:pt x="198" y="173"/>
                    <a:pt x="195" y="169"/>
                  </a:cubicBezTo>
                  <a:cubicBezTo>
                    <a:pt x="188" y="155"/>
                    <a:pt x="196" y="147"/>
                    <a:pt x="223" y="118"/>
                  </a:cubicBezTo>
                  <a:cubicBezTo>
                    <a:pt x="233" y="107"/>
                    <a:pt x="246" y="93"/>
                    <a:pt x="260" y="79"/>
                  </a:cubicBezTo>
                  <a:cubicBezTo>
                    <a:pt x="255" y="78"/>
                    <a:pt x="251" y="75"/>
                    <a:pt x="248" y="71"/>
                  </a:cubicBezTo>
                  <a:cubicBezTo>
                    <a:pt x="244" y="62"/>
                    <a:pt x="247" y="51"/>
                    <a:pt x="255" y="46"/>
                  </a:cubicBezTo>
                  <a:cubicBezTo>
                    <a:pt x="257" y="45"/>
                    <a:pt x="259" y="44"/>
                    <a:pt x="261" y="44"/>
                  </a:cubicBezTo>
                  <a:cubicBezTo>
                    <a:pt x="268" y="41"/>
                    <a:pt x="287" y="29"/>
                    <a:pt x="299" y="22"/>
                  </a:cubicBezTo>
                  <a:cubicBezTo>
                    <a:pt x="334" y="1"/>
                    <a:pt x="336" y="0"/>
                    <a:pt x="344" y="2"/>
                  </a:cubicBezTo>
                  <a:cubicBezTo>
                    <a:pt x="349" y="4"/>
                    <a:pt x="353" y="7"/>
                    <a:pt x="356" y="11"/>
                  </a:cubicBezTo>
                  <a:cubicBezTo>
                    <a:pt x="362" y="23"/>
                    <a:pt x="356" y="30"/>
                    <a:pt x="338" y="49"/>
                  </a:cubicBezTo>
                  <a:cubicBezTo>
                    <a:pt x="329" y="59"/>
                    <a:pt x="316" y="72"/>
                    <a:pt x="303" y="86"/>
                  </a:cubicBezTo>
                  <a:cubicBezTo>
                    <a:pt x="301" y="88"/>
                    <a:pt x="300" y="89"/>
                    <a:pt x="298" y="91"/>
                  </a:cubicBezTo>
                  <a:cubicBezTo>
                    <a:pt x="300" y="90"/>
                    <a:pt x="301" y="89"/>
                    <a:pt x="303" y="88"/>
                  </a:cubicBezTo>
                  <a:cubicBezTo>
                    <a:pt x="448" y="4"/>
                    <a:pt x="450" y="4"/>
                    <a:pt x="460" y="7"/>
                  </a:cubicBezTo>
                  <a:cubicBezTo>
                    <a:pt x="465" y="8"/>
                    <a:pt x="469" y="12"/>
                    <a:pt x="471" y="16"/>
                  </a:cubicBezTo>
                  <a:cubicBezTo>
                    <a:pt x="479" y="30"/>
                    <a:pt x="468" y="40"/>
                    <a:pt x="457" y="50"/>
                  </a:cubicBezTo>
                  <a:cubicBezTo>
                    <a:pt x="450" y="56"/>
                    <a:pt x="439" y="65"/>
                    <a:pt x="425" y="77"/>
                  </a:cubicBezTo>
                  <a:cubicBezTo>
                    <a:pt x="409" y="90"/>
                    <a:pt x="389" y="106"/>
                    <a:pt x="369" y="122"/>
                  </a:cubicBezTo>
                  <a:cubicBezTo>
                    <a:pt x="375" y="118"/>
                    <a:pt x="382" y="115"/>
                    <a:pt x="388" y="111"/>
                  </a:cubicBezTo>
                  <a:cubicBezTo>
                    <a:pt x="510" y="38"/>
                    <a:pt x="511" y="39"/>
                    <a:pt x="521" y="42"/>
                  </a:cubicBezTo>
                  <a:cubicBezTo>
                    <a:pt x="526" y="43"/>
                    <a:pt x="530" y="46"/>
                    <a:pt x="532" y="50"/>
                  </a:cubicBezTo>
                  <a:cubicBezTo>
                    <a:pt x="540" y="65"/>
                    <a:pt x="527" y="77"/>
                    <a:pt x="517" y="86"/>
                  </a:cubicBezTo>
                  <a:cubicBezTo>
                    <a:pt x="509" y="93"/>
                    <a:pt x="497" y="102"/>
                    <a:pt x="482" y="114"/>
                  </a:cubicBezTo>
                  <a:cubicBezTo>
                    <a:pt x="464" y="128"/>
                    <a:pt x="442" y="144"/>
                    <a:pt x="419" y="161"/>
                  </a:cubicBezTo>
                  <a:cubicBezTo>
                    <a:pt x="544" y="88"/>
                    <a:pt x="545" y="88"/>
                    <a:pt x="556" y="91"/>
                  </a:cubicBezTo>
                  <a:cubicBezTo>
                    <a:pt x="560" y="92"/>
                    <a:pt x="565" y="95"/>
                    <a:pt x="567" y="99"/>
                  </a:cubicBezTo>
                  <a:cubicBezTo>
                    <a:pt x="576" y="116"/>
                    <a:pt x="562" y="128"/>
                    <a:pt x="522" y="158"/>
                  </a:cubicBezTo>
                  <a:cubicBezTo>
                    <a:pt x="503" y="173"/>
                    <a:pt x="480" y="190"/>
                    <a:pt x="455" y="209"/>
                  </a:cubicBezTo>
                  <a:cubicBezTo>
                    <a:pt x="473" y="198"/>
                    <a:pt x="491" y="189"/>
                    <a:pt x="507" y="180"/>
                  </a:cubicBezTo>
                  <a:cubicBezTo>
                    <a:pt x="576" y="141"/>
                    <a:pt x="576" y="141"/>
                    <a:pt x="585" y="144"/>
                  </a:cubicBezTo>
                  <a:cubicBezTo>
                    <a:pt x="590" y="145"/>
                    <a:pt x="593" y="148"/>
                    <a:pt x="596" y="153"/>
                  </a:cubicBezTo>
                  <a:cubicBezTo>
                    <a:pt x="604" y="167"/>
                    <a:pt x="590" y="180"/>
                    <a:pt x="581" y="189"/>
                  </a:cubicBezTo>
                  <a:cubicBezTo>
                    <a:pt x="573" y="196"/>
                    <a:pt x="561" y="206"/>
                    <a:pt x="545" y="219"/>
                  </a:cubicBezTo>
                  <a:cubicBezTo>
                    <a:pt x="536" y="226"/>
                    <a:pt x="527" y="234"/>
                    <a:pt x="517" y="242"/>
                  </a:cubicBezTo>
                  <a:cubicBezTo>
                    <a:pt x="587" y="202"/>
                    <a:pt x="592" y="203"/>
                    <a:pt x="599" y="205"/>
                  </a:cubicBezTo>
                  <a:cubicBezTo>
                    <a:pt x="604" y="207"/>
                    <a:pt x="608" y="210"/>
                    <a:pt x="611" y="214"/>
                  </a:cubicBezTo>
                  <a:cubicBezTo>
                    <a:pt x="619" y="229"/>
                    <a:pt x="607" y="240"/>
                    <a:pt x="580" y="263"/>
                  </a:cubicBezTo>
                  <a:cubicBezTo>
                    <a:pt x="569" y="273"/>
                    <a:pt x="554" y="285"/>
                    <a:pt x="538" y="298"/>
                  </a:cubicBezTo>
                  <a:cubicBezTo>
                    <a:pt x="560" y="287"/>
                    <a:pt x="564" y="288"/>
                    <a:pt x="569" y="289"/>
                  </a:cubicBezTo>
                  <a:cubicBezTo>
                    <a:pt x="574" y="291"/>
                    <a:pt x="578" y="294"/>
                    <a:pt x="581" y="298"/>
                  </a:cubicBezTo>
                  <a:cubicBezTo>
                    <a:pt x="585" y="307"/>
                    <a:pt x="582" y="318"/>
                    <a:pt x="574" y="323"/>
                  </a:cubicBezTo>
                  <a:close/>
                  <a:moveTo>
                    <a:pt x="391" y="725"/>
                  </a:moveTo>
                  <a:cubicBezTo>
                    <a:pt x="385" y="729"/>
                    <a:pt x="380" y="730"/>
                    <a:pt x="375" y="728"/>
                  </a:cubicBezTo>
                  <a:cubicBezTo>
                    <a:pt x="370" y="727"/>
                    <a:pt x="365" y="724"/>
                    <a:pt x="363" y="719"/>
                  </a:cubicBezTo>
                  <a:cubicBezTo>
                    <a:pt x="359" y="712"/>
                    <a:pt x="359" y="711"/>
                    <a:pt x="377" y="664"/>
                  </a:cubicBezTo>
                  <a:cubicBezTo>
                    <a:pt x="371" y="666"/>
                    <a:pt x="367" y="667"/>
                    <a:pt x="363" y="665"/>
                  </a:cubicBezTo>
                  <a:cubicBezTo>
                    <a:pt x="358" y="664"/>
                    <a:pt x="354" y="661"/>
                    <a:pt x="351" y="657"/>
                  </a:cubicBezTo>
                  <a:cubicBezTo>
                    <a:pt x="347" y="648"/>
                    <a:pt x="347" y="648"/>
                    <a:pt x="370" y="597"/>
                  </a:cubicBezTo>
                  <a:cubicBezTo>
                    <a:pt x="372" y="592"/>
                    <a:pt x="375" y="586"/>
                    <a:pt x="377" y="581"/>
                  </a:cubicBezTo>
                  <a:cubicBezTo>
                    <a:pt x="376" y="580"/>
                    <a:pt x="375" y="578"/>
                    <a:pt x="375" y="577"/>
                  </a:cubicBezTo>
                  <a:cubicBezTo>
                    <a:pt x="371" y="571"/>
                    <a:pt x="371" y="571"/>
                    <a:pt x="377" y="532"/>
                  </a:cubicBezTo>
                  <a:cubicBezTo>
                    <a:pt x="377" y="527"/>
                    <a:pt x="378" y="522"/>
                    <a:pt x="379" y="517"/>
                  </a:cubicBezTo>
                  <a:cubicBezTo>
                    <a:pt x="375" y="515"/>
                    <a:pt x="372" y="512"/>
                    <a:pt x="371" y="509"/>
                  </a:cubicBezTo>
                  <a:cubicBezTo>
                    <a:pt x="366" y="500"/>
                    <a:pt x="369" y="489"/>
                    <a:pt x="378" y="485"/>
                  </a:cubicBezTo>
                  <a:cubicBezTo>
                    <a:pt x="379" y="484"/>
                    <a:pt x="380" y="484"/>
                    <a:pt x="381" y="483"/>
                  </a:cubicBezTo>
                  <a:cubicBezTo>
                    <a:pt x="382" y="483"/>
                    <a:pt x="384" y="481"/>
                    <a:pt x="385" y="481"/>
                  </a:cubicBezTo>
                  <a:cubicBezTo>
                    <a:pt x="391" y="477"/>
                    <a:pt x="396" y="474"/>
                    <a:pt x="404" y="476"/>
                  </a:cubicBezTo>
                  <a:cubicBezTo>
                    <a:pt x="409" y="477"/>
                    <a:pt x="413" y="480"/>
                    <a:pt x="415" y="484"/>
                  </a:cubicBezTo>
                  <a:cubicBezTo>
                    <a:pt x="419" y="491"/>
                    <a:pt x="419" y="491"/>
                    <a:pt x="412" y="537"/>
                  </a:cubicBezTo>
                  <a:cubicBezTo>
                    <a:pt x="412" y="538"/>
                    <a:pt x="412" y="540"/>
                    <a:pt x="412" y="542"/>
                  </a:cubicBezTo>
                  <a:cubicBezTo>
                    <a:pt x="416" y="543"/>
                    <a:pt x="420" y="546"/>
                    <a:pt x="422" y="550"/>
                  </a:cubicBezTo>
                  <a:cubicBezTo>
                    <a:pt x="427" y="559"/>
                    <a:pt x="427" y="559"/>
                    <a:pt x="405" y="606"/>
                  </a:cubicBezTo>
                  <a:cubicBezTo>
                    <a:pt x="409" y="605"/>
                    <a:pt x="412" y="605"/>
                    <a:pt x="416" y="606"/>
                  </a:cubicBezTo>
                  <a:cubicBezTo>
                    <a:pt x="421" y="607"/>
                    <a:pt x="425" y="610"/>
                    <a:pt x="427" y="615"/>
                  </a:cubicBezTo>
                  <a:cubicBezTo>
                    <a:pt x="431" y="622"/>
                    <a:pt x="431" y="622"/>
                    <a:pt x="416" y="661"/>
                  </a:cubicBezTo>
                  <a:cubicBezTo>
                    <a:pt x="415" y="664"/>
                    <a:pt x="414" y="668"/>
                    <a:pt x="412" y="672"/>
                  </a:cubicBezTo>
                  <a:cubicBezTo>
                    <a:pt x="415" y="672"/>
                    <a:pt x="417" y="672"/>
                    <a:pt x="420" y="672"/>
                  </a:cubicBezTo>
                  <a:cubicBezTo>
                    <a:pt x="425" y="674"/>
                    <a:pt x="429" y="677"/>
                    <a:pt x="432" y="681"/>
                  </a:cubicBezTo>
                  <a:cubicBezTo>
                    <a:pt x="437" y="690"/>
                    <a:pt x="433" y="701"/>
                    <a:pt x="425" y="706"/>
                  </a:cubicBezTo>
                  <a:cubicBezTo>
                    <a:pt x="423" y="707"/>
                    <a:pt x="421" y="707"/>
                    <a:pt x="419" y="708"/>
                  </a:cubicBezTo>
                  <a:cubicBezTo>
                    <a:pt x="416" y="710"/>
                    <a:pt x="409" y="714"/>
                    <a:pt x="405" y="716"/>
                  </a:cubicBezTo>
                  <a:cubicBezTo>
                    <a:pt x="399" y="720"/>
                    <a:pt x="395" y="723"/>
                    <a:pt x="391" y="725"/>
                  </a:cubicBezTo>
                  <a:close/>
                  <a:moveTo>
                    <a:pt x="777" y="992"/>
                  </a:moveTo>
                  <a:cubicBezTo>
                    <a:pt x="771" y="991"/>
                    <a:pt x="767" y="991"/>
                    <a:pt x="756" y="997"/>
                  </a:cubicBezTo>
                  <a:cubicBezTo>
                    <a:pt x="762" y="987"/>
                    <a:pt x="768" y="978"/>
                    <a:pt x="773" y="970"/>
                  </a:cubicBezTo>
                  <a:cubicBezTo>
                    <a:pt x="782" y="955"/>
                    <a:pt x="787" y="947"/>
                    <a:pt x="781" y="936"/>
                  </a:cubicBezTo>
                  <a:cubicBezTo>
                    <a:pt x="779" y="932"/>
                    <a:pt x="775" y="929"/>
                    <a:pt x="770" y="928"/>
                  </a:cubicBezTo>
                  <a:cubicBezTo>
                    <a:pt x="763" y="926"/>
                    <a:pt x="761" y="926"/>
                    <a:pt x="732" y="942"/>
                  </a:cubicBezTo>
                  <a:cubicBezTo>
                    <a:pt x="739" y="935"/>
                    <a:pt x="745" y="928"/>
                    <a:pt x="750" y="922"/>
                  </a:cubicBezTo>
                  <a:cubicBezTo>
                    <a:pt x="760" y="912"/>
                    <a:pt x="769" y="903"/>
                    <a:pt x="775" y="896"/>
                  </a:cubicBezTo>
                  <a:cubicBezTo>
                    <a:pt x="786" y="883"/>
                    <a:pt x="793" y="876"/>
                    <a:pt x="787" y="864"/>
                  </a:cubicBezTo>
                  <a:cubicBezTo>
                    <a:pt x="784" y="860"/>
                    <a:pt x="780" y="857"/>
                    <a:pt x="776" y="855"/>
                  </a:cubicBezTo>
                  <a:cubicBezTo>
                    <a:pt x="768" y="853"/>
                    <a:pt x="767" y="853"/>
                    <a:pt x="732" y="873"/>
                  </a:cubicBezTo>
                  <a:cubicBezTo>
                    <a:pt x="744" y="860"/>
                    <a:pt x="756" y="847"/>
                    <a:pt x="764" y="837"/>
                  </a:cubicBezTo>
                  <a:cubicBezTo>
                    <a:pt x="784" y="815"/>
                    <a:pt x="791" y="808"/>
                    <a:pt x="784" y="796"/>
                  </a:cubicBezTo>
                  <a:cubicBezTo>
                    <a:pt x="781" y="791"/>
                    <a:pt x="777" y="788"/>
                    <a:pt x="773" y="787"/>
                  </a:cubicBezTo>
                  <a:cubicBezTo>
                    <a:pt x="765" y="785"/>
                    <a:pt x="764" y="785"/>
                    <a:pt x="732" y="803"/>
                  </a:cubicBezTo>
                  <a:cubicBezTo>
                    <a:pt x="733" y="802"/>
                    <a:pt x="734" y="801"/>
                    <a:pt x="735" y="800"/>
                  </a:cubicBezTo>
                  <a:cubicBezTo>
                    <a:pt x="749" y="786"/>
                    <a:pt x="762" y="773"/>
                    <a:pt x="771" y="763"/>
                  </a:cubicBezTo>
                  <a:cubicBezTo>
                    <a:pt x="788" y="744"/>
                    <a:pt x="795" y="737"/>
                    <a:pt x="788" y="725"/>
                  </a:cubicBezTo>
                  <a:cubicBezTo>
                    <a:pt x="786" y="721"/>
                    <a:pt x="782" y="718"/>
                    <a:pt x="777" y="716"/>
                  </a:cubicBezTo>
                  <a:cubicBezTo>
                    <a:pt x="769" y="714"/>
                    <a:pt x="767" y="714"/>
                    <a:pt x="735" y="733"/>
                  </a:cubicBezTo>
                  <a:cubicBezTo>
                    <a:pt x="745" y="722"/>
                    <a:pt x="754" y="712"/>
                    <a:pt x="762" y="703"/>
                  </a:cubicBezTo>
                  <a:cubicBezTo>
                    <a:pt x="782" y="679"/>
                    <a:pt x="789" y="671"/>
                    <a:pt x="782" y="659"/>
                  </a:cubicBezTo>
                  <a:cubicBezTo>
                    <a:pt x="780" y="655"/>
                    <a:pt x="776" y="651"/>
                    <a:pt x="771" y="650"/>
                  </a:cubicBezTo>
                  <a:cubicBezTo>
                    <a:pt x="768" y="649"/>
                    <a:pt x="766" y="649"/>
                    <a:pt x="763" y="650"/>
                  </a:cubicBezTo>
                  <a:cubicBezTo>
                    <a:pt x="768" y="645"/>
                    <a:pt x="773" y="637"/>
                    <a:pt x="767" y="627"/>
                  </a:cubicBezTo>
                  <a:cubicBezTo>
                    <a:pt x="765" y="623"/>
                    <a:pt x="761" y="620"/>
                    <a:pt x="756" y="618"/>
                  </a:cubicBezTo>
                  <a:cubicBezTo>
                    <a:pt x="755" y="618"/>
                    <a:pt x="753" y="618"/>
                    <a:pt x="752" y="618"/>
                  </a:cubicBezTo>
                  <a:cubicBezTo>
                    <a:pt x="760" y="613"/>
                    <a:pt x="763" y="602"/>
                    <a:pt x="759" y="593"/>
                  </a:cubicBezTo>
                  <a:cubicBezTo>
                    <a:pt x="756" y="589"/>
                    <a:pt x="752" y="586"/>
                    <a:pt x="747" y="584"/>
                  </a:cubicBezTo>
                  <a:cubicBezTo>
                    <a:pt x="738" y="582"/>
                    <a:pt x="734" y="581"/>
                    <a:pt x="632" y="640"/>
                  </a:cubicBezTo>
                  <a:cubicBezTo>
                    <a:pt x="646" y="629"/>
                    <a:pt x="660" y="618"/>
                    <a:pt x="671" y="608"/>
                  </a:cubicBezTo>
                  <a:cubicBezTo>
                    <a:pt x="686" y="596"/>
                    <a:pt x="696" y="587"/>
                    <a:pt x="704" y="581"/>
                  </a:cubicBezTo>
                  <a:cubicBezTo>
                    <a:pt x="718" y="569"/>
                    <a:pt x="727" y="561"/>
                    <a:pt x="720" y="548"/>
                  </a:cubicBezTo>
                  <a:cubicBezTo>
                    <a:pt x="717" y="543"/>
                    <a:pt x="713" y="540"/>
                    <a:pt x="708" y="539"/>
                  </a:cubicBezTo>
                  <a:cubicBezTo>
                    <a:pt x="697" y="536"/>
                    <a:pt x="693" y="537"/>
                    <a:pt x="594" y="597"/>
                  </a:cubicBezTo>
                  <a:cubicBezTo>
                    <a:pt x="591" y="599"/>
                    <a:pt x="589" y="600"/>
                    <a:pt x="587" y="602"/>
                  </a:cubicBezTo>
                  <a:cubicBezTo>
                    <a:pt x="596" y="593"/>
                    <a:pt x="605" y="585"/>
                    <a:pt x="613" y="578"/>
                  </a:cubicBezTo>
                  <a:cubicBezTo>
                    <a:pt x="627" y="565"/>
                    <a:pt x="639" y="553"/>
                    <a:pt x="647" y="545"/>
                  </a:cubicBezTo>
                  <a:cubicBezTo>
                    <a:pt x="663" y="530"/>
                    <a:pt x="672" y="522"/>
                    <a:pt x="664" y="509"/>
                  </a:cubicBezTo>
                  <a:cubicBezTo>
                    <a:pt x="662" y="505"/>
                    <a:pt x="658" y="501"/>
                    <a:pt x="653" y="500"/>
                  </a:cubicBezTo>
                  <a:cubicBezTo>
                    <a:pt x="642" y="497"/>
                    <a:pt x="633" y="501"/>
                    <a:pt x="571" y="540"/>
                  </a:cubicBezTo>
                  <a:cubicBezTo>
                    <a:pt x="575" y="535"/>
                    <a:pt x="579" y="530"/>
                    <a:pt x="582" y="525"/>
                  </a:cubicBezTo>
                  <a:cubicBezTo>
                    <a:pt x="590" y="516"/>
                    <a:pt x="596" y="508"/>
                    <a:pt x="601" y="502"/>
                  </a:cubicBezTo>
                  <a:cubicBezTo>
                    <a:pt x="610" y="490"/>
                    <a:pt x="616" y="482"/>
                    <a:pt x="610" y="472"/>
                  </a:cubicBezTo>
                  <a:cubicBezTo>
                    <a:pt x="608" y="467"/>
                    <a:pt x="603" y="464"/>
                    <a:pt x="599" y="463"/>
                  </a:cubicBezTo>
                  <a:cubicBezTo>
                    <a:pt x="589" y="460"/>
                    <a:pt x="584" y="463"/>
                    <a:pt x="541" y="490"/>
                  </a:cubicBezTo>
                  <a:cubicBezTo>
                    <a:pt x="537" y="492"/>
                    <a:pt x="532" y="495"/>
                    <a:pt x="527" y="498"/>
                  </a:cubicBezTo>
                  <a:cubicBezTo>
                    <a:pt x="532" y="456"/>
                    <a:pt x="532" y="454"/>
                    <a:pt x="528" y="448"/>
                  </a:cubicBezTo>
                  <a:cubicBezTo>
                    <a:pt x="526" y="444"/>
                    <a:pt x="522" y="441"/>
                    <a:pt x="517" y="439"/>
                  </a:cubicBezTo>
                  <a:cubicBezTo>
                    <a:pt x="509" y="437"/>
                    <a:pt x="504" y="441"/>
                    <a:pt x="500" y="443"/>
                  </a:cubicBezTo>
                  <a:cubicBezTo>
                    <a:pt x="500" y="443"/>
                    <a:pt x="499" y="444"/>
                    <a:pt x="499" y="444"/>
                  </a:cubicBezTo>
                  <a:cubicBezTo>
                    <a:pt x="498" y="444"/>
                    <a:pt x="497" y="445"/>
                    <a:pt x="497" y="445"/>
                  </a:cubicBezTo>
                  <a:cubicBezTo>
                    <a:pt x="488" y="450"/>
                    <a:pt x="485" y="461"/>
                    <a:pt x="490" y="470"/>
                  </a:cubicBezTo>
                  <a:cubicBezTo>
                    <a:pt x="491" y="471"/>
                    <a:pt x="492" y="473"/>
                    <a:pt x="493" y="474"/>
                  </a:cubicBezTo>
                  <a:cubicBezTo>
                    <a:pt x="493" y="481"/>
                    <a:pt x="492" y="490"/>
                    <a:pt x="491" y="496"/>
                  </a:cubicBezTo>
                  <a:cubicBezTo>
                    <a:pt x="487" y="532"/>
                    <a:pt x="487" y="532"/>
                    <a:pt x="491" y="538"/>
                  </a:cubicBezTo>
                  <a:cubicBezTo>
                    <a:pt x="493" y="542"/>
                    <a:pt x="497" y="545"/>
                    <a:pt x="502" y="547"/>
                  </a:cubicBezTo>
                  <a:cubicBezTo>
                    <a:pt x="508" y="548"/>
                    <a:pt x="512" y="548"/>
                    <a:pt x="523" y="542"/>
                  </a:cubicBezTo>
                  <a:cubicBezTo>
                    <a:pt x="520" y="547"/>
                    <a:pt x="516" y="551"/>
                    <a:pt x="513" y="556"/>
                  </a:cubicBezTo>
                  <a:cubicBezTo>
                    <a:pt x="491" y="584"/>
                    <a:pt x="484" y="593"/>
                    <a:pt x="491" y="605"/>
                  </a:cubicBezTo>
                  <a:cubicBezTo>
                    <a:pt x="493" y="610"/>
                    <a:pt x="498" y="613"/>
                    <a:pt x="503" y="614"/>
                  </a:cubicBezTo>
                  <a:cubicBezTo>
                    <a:pt x="509" y="616"/>
                    <a:pt x="513" y="616"/>
                    <a:pt x="527" y="608"/>
                  </a:cubicBezTo>
                  <a:cubicBezTo>
                    <a:pt x="523" y="613"/>
                    <a:pt x="518" y="617"/>
                    <a:pt x="513" y="622"/>
                  </a:cubicBezTo>
                  <a:cubicBezTo>
                    <a:pt x="476" y="658"/>
                    <a:pt x="466" y="669"/>
                    <a:pt x="474" y="684"/>
                  </a:cubicBezTo>
                  <a:cubicBezTo>
                    <a:pt x="477" y="689"/>
                    <a:pt x="481" y="692"/>
                    <a:pt x="486" y="693"/>
                  </a:cubicBezTo>
                  <a:cubicBezTo>
                    <a:pt x="493" y="695"/>
                    <a:pt x="499" y="694"/>
                    <a:pt x="526" y="680"/>
                  </a:cubicBezTo>
                  <a:cubicBezTo>
                    <a:pt x="507" y="695"/>
                    <a:pt x="490" y="709"/>
                    <a:pt x="476" y="720"/>
                  </a:cubicBezTo>
                  <a:cubicBezTo>
                    <a:pt x="465" y="728"/>
                    <a:pt x="457" y="735"/>
                    <a:pt x="451" y="740"/>
                  </a:cubicBezTo>
                  <a:cubicBezTo>
                    <a:pt x="440" y="749"/>
                    <a:pt x="430" y="758"/>
                    <a:pt x="438" y="771"/>
                  </a:cubicBezTo>
                  <a:cubicBezTo>
                    <a:pt x="440" y="775"/>
                    <a:pt x="444" y="778"/>
                    <a:pt x="449" y="780"/>
                  </a:cubicBezTo>
                  <a:cubicBezTo>
                    <a:pt x="454" y="781"/>
                    <a:pt x="457" y="782"/>
                    <a:pt x="474" y="773"/>
                  </a:cubicBezTo>
                  <a:cubicBezTo>
                    <a:pt x="414" y="807"/>
                    <a:pt x="351" y="844"/>
                    <a:pt x="301" y="871"/>
                  </a:cubicBezTo>
                  <a:cubicBezTo>
                    <a:pt x="314" y="859"/>
                    <a:pt x="327" y="846"/>
                    <a:pt x="338" y="835"/>
                  </a:cubicBezTo>
                  <a:cubicBezTo>
                    <a:pt x="369" y="804"/>
                    <a:pt x="378" y="793"/>
                    <a:pt x="370" y="779"/>
                  </a:cubicBezTo>
                  <a:cubicBezTo>
                    <a:pt x="368" y="774"/>
                    <a:pt x="364" y="771"/>
                    <a:pt x="359" y="770"/>
                  </a:cubicBezTo>
                  <a:cubicBezTo>
                    <a:pt x="351" y="768"/>
                    <a:pt x="348" y="767"/>
                    <a:pt x="290" y="800"/>
                  </a:cubicBezTo>
                  <a:cubicBezTo>
                    <a:pt x="298" y="790"/>
                    <a:pt x="306" y="781"/>
                    <a:pt x="312" y="774"/>
                  </a:cubicBezTo>
                  <a:cubicBezTo>
                    <a:pt x="318" y="768"/>
                    <a:pt x="322" y="762"/>
                    <a:pt x="325" y="759"/>
                  </a:cubicBezTo>
                  <a:cubicBezTo>
                    <a:pt x="331" y="752"/>
                    <a:pt x="337" y="744"/>
                    <a:pt x="331" y="733"/>
                  </a:cubicBezTo>
                  <a:cubicBezTo>
                    <a:pt x="329" y="728"/>
                    <a:pt x="325" y="725"/>
                    <a:pt x="320" y="724"/>
                  </a:cubicBezTo>
                  <a:cubicBezTo>
                    <a:pt x="314" y="722"/>
                    <a:pt x="312" y="722"/>
                    <a:pt x="284" y="737"/>
                  </a:cubicBezTo>
                  <a:cubicBezTo>
                    <a:pt x="286" y="735"/>
                    <a:pt x="288" y="733"/>
                    <a:pt x="289" y="731"/>
                  </a:cubicBezTo>
                  <a:cubicBezTo>
                    <a:pt x="300" y="719"/>
                    <a:pt x="309" y="708"/>
                    <a:pt x="316" y="700"/>
                  </a:cubicBezTo>
                  <a:cubicBezTo>
                    <a:pt x="329" y="685"/>
                    <a:pt x="335" y="678"/>
                    <a:pt x="329" y="666"/>
                  </a:cubicBezTo>
                  <a:cubicBezTo>
                    <a:pt x="326" y="662"/>
                    <a:pt x="322" y="659"/>
                    <a:pt x="317" y="657"/>
                  </a:cubicBezTo>
                  <a:cubicBezTo>
                    <a:pt x="311" y="656"/>
                    <a:pt x="308" y="656"/>
                    <a:pt x="289" y="666"/>
                  </a:cubicBezTo>
                  <a:cubicBezTo>
                    <a:pt x="291" y="665"/>
                    <a:pt x="293" y="663"/>
                    <a:pt x="294" y="662"/>
                  </a:cubicBezTo>
                  <a:cubicBezTo>
                    <a:pt x="308" y="649"/>
                    <a:pt x="323" y="636"/>
                    <a:pt x="314" y="620"/>
                  </a:cubicBezTo>
                  <a:cubicBezTo>
                    <a:pt x="312" y="616"/>
                    <a:pt x="308" y="613"/>
                    <a:pt x="303" y="611"/>
                  </a:cubicBezTo>
                  <a:cubicBezTo>
                    <a:pt x="295" y="609"/>
                    <a:pt x="291" y="608"/>
                    <a:pt x="227" y="644"/>
                  </a:cubicBezTo>
                  <a:cubicBezTo>
                    <a:pt x="242" y="633"/>
                    <a:pt x="256" y="622"/>
                    <a:pt x="268" y="613"/>
                  </a:cubicBezTo>
                  <a:cubicBezTo>
                    <a:pt x="306" y="582"/>
                    <a:pt x="321" y="571"/>
                    <a:pt x="312" y="554"/>
                  </a:cubicBezTo>
                  <a:cubicBezTo>
                    <a:pt x="309" y="550"/>
                    <a:pt x="305" y="546"/>
                    <a:pt x="300" y="545"/>
                  </a:cubicBezTo>
                  <a:cubicBezTo>
                    <a:pt x="293" y="543"/>
                    <a:pt x="290" y="542"/>
                    <a:pt x="230" y="576"/>
                  </a:cubicBezTo>
                  <a:cubicBezTo>
                    <a:pt x="233" y="574"/>
                    <a:pt x="236" y="571"/>
                    <a:pt x="239" y="569"/>
                  </a:cubicBezTo>
                  <a:cubicBezTo>
                    <a:pt x="258" y="554"/>
                    <a:pt x="272" y="542"/>
                    <a:pt x="282" y="533"/>
                  </a:cubicBezTo>
                  <a:cubicBezTo>
                    <a:pt x="295" y="521"/>
                    <a:pt x="309" y="508"/>
                    <a:pt x="301" y="493"/>
                  </a:cubicBezTo>
                  <a:cubicBezTo>
                    <a:pt x="298" y="488"/>
                    <a:pt x="294" y="485"/>
                    <a:pt x="289" y="484"/>
                  </a:cubicBezTo>
                  <a:cubicBezTo>
                    <a:pt x="278" y="481"/>
                    <a:pt x="271" y="483"/>
                    <a:pt x="159" y="549"/>
                  </a:cubicBezTo>
                  <a:cubicBezTo>
                    <a:pt x="175" y="535"/>
                    <a:pt x="189" y="522"/>
                    <a:pt x="201" y="512"/>
                  </a:cubicBezTo>
                  <a:cubicBezTo>
                    <a:pt x="226" y="490"/>
                    <a:pt x="236" y="480"/>
                    <a:pt x="228" y="466"/>
                  </a:cubicBezTo>
                  <a:cubicBezTo>
                    <a:pt x="225" y="462"/>
                    <a:pt x="221" y="458"/>
                    <a:pt x="217" y="457"/>
                  </a:cubicBezTo>
                  <a:cubicBezTo>
                    <a:pt x="207" y="454"/>
                    <a:pt x="205" y="454"/>
                    <a:pt x="119" y="505"/>
                  </a:cubicBezTo>
                  <a:cubicBezTo>
                    <a:pt x="111" y="510"/>
                    <a:pt x="103" y="515"/>
                    <a:pt x="100" y="516"/>
                  </a:cubicBezTo>
                  <a:cubicBezTo>
                    <a:pt x="100" y="516"/>
                    <a:pt x="100" y="516"/>
                    <a:pt x="100" y="516"/>
                  </a:cubicBezTo>
                  <a:cubicBezTo>
                    <a:pt x="99" y="516"/>
                    <a:pt x="99" y="517"/>
                    <a:pt x="98" y="517"/>
                  </a:cubicBezTo>
                  <a:cubicBezTo>
                    <a:pt x="90" y="522"/>
                    <a:pt x="87" y="533"/>
                    <a:pt x="91" y="541"/>
                  </a:cubicBezTo>
                  <a:cubicBezTo>
                    <a:pt x="94" y="546"/>
                    <a:pt x="98" y="549"/>
                    <a:pt x="102" y="550"/>
                  </a:cubicBezTo>
                  <a:cubicBezTo>
                    <a:pt x="103" y="550"/>
                    <a:pt x="103" y="550"/>
                    <a:pt x="103" y="550"/>
                  </a:cubicBezTo>
                  <a:cubicBezTo>
                    <a:pt x="84" y="566"/>
                    <a:pt x="66" y="582"/>
                    <a:pt x="51" y="596"/>
                  </a:cubicBezTo>
                  <a:cubicBezTo>
                    <a:pt x="22" y="622"/>
                    <a:pt x="9" y="634"/>
                    <a:pt x="18" y="650"/>
                  </a:cubicBezTo>
                  <a:cubicBezTo>
                    <a:pt x="20" y="654"/>
                    <a:pt x="24" y="657"/>
                    <a:pt x="29" y="658"/>
                  </a:cubicBezTo>
                  <a:cubicBezTo>
                    <a:pt x="38" y="661"/>
                    <a:pt x="40" y="661"/>
                    <a:pt x="129" y="609"/>
                  </a:cubicBezTo>
                  <a:cubicBezTo>
                    <a:pt x="118" y="617"/>
                    <a:pt x="107" y="625"/>
                    <a:pt x="97" y="632"/>
                  </a:cubicBezTo>
                  <a:cubicBezTo>
                    <a:pt x="73" y="651"/>
                    <a:pt x="52" y="667"/>
                    <a:pt x="36" y="679"/>
                  </a:cubicBezTo>
                  <a:cubicBezTo>
                    <a:pt x="28" y="686"/>
                    <a:pt x="22" y="690"/>
                    <a:pt x="18" y="694"/>
                  </a:cubicBezTo>
                  <a:cubicBezTo>
                    <a:pt x="11" y="699"/>
                    <a:pt x="0" y="709"/>
                    <a:pt x="7" y="723"/>
                  </a:cubicBezTo>
                  <a:cubicBezTo>
                    <a:pt x="10" y="727"/>
                    <a:pt x="14" y="730"/>
                    <a:pt x="18" y="731"/>
                  </a:cubicBezTo>
                  <a:cubicBezTo>
                    <a:pt x="27" y="734"/>
                    <a:pt x="28" y="734"/>
                    <a:pt x="118" y="682"/>
                  </a:cubicBezTo>
                  <a:cubicBezTo>
                    <a:pt x="96" y="698"/>
                    <a:pt x="76" y="713"/>
                    <a:pt x="60" y="726"/>
                  </a:cubicBezTo>
                  <a:cubicBezTo>
                    <a:pt x="21" y="757"/>
                    <a:pt x="6" y="769"/>
                    <a:pt x="15" y="786"/>
                  </a:cubicBezTo>
                  <a:cubicBezTo>
                    <a:pt x="18" y="790"/>
                    <a:pt x="22" y="793"/>
                    <a:pt x="26" y="795"/>
                  </a:cubicBezTo>
                  <a:cubicBezTo>
                    <a:pt x="35" y="797"/>
                    <a:pt x="35" y="797"/>
                    <a:pt x="122" y="746"/>
                  </a:cubicBezTo>
                  <a:cubicBezTo>
                    <a:pt x="131" y="741"/>
                    <a:pt x="142" y="735"/>
                    <a:pt x="153" y="729"/>
                  </a:cubicBezTo>
                  <a:cubicBezTo>
                    <a:pt x="132" y="744"/>
                    <a:pt x="112" y="759"/>
                    <a:pt x="96" y="772"/>
                  </a:cubicBezTo>
                  <a:cubicBezTo>
                    <a:pt x="72" y="790"/>
                    <a:pt x="51" y="805"/>
                    <a:pt x="36" y="817"/>
                  </a:cubicBezTo>
                  <a:cubicBezTo>
                    <a:pt x="28" y="823"/>
                    <a:pt x="22" y="827"/>
                    <a:pt x="18" y="831"/>
                  </a:cubicBezTo>
                  <a:cubicBezTo>
                    <a:pt x="13" y="836"/>
                    <a:pt x="1" y="846"/>
                    <a:pt x="8" y="859"/>
                  </a:cubicBezTo>
                  <a:cubicBezTo>
                    <a:pt x="10" y="863"/>
                    <a:pt x="14" y="867"/>
                    <a:pt x="19" y="868"/>
                  </a:cubicBezTo>
                  <a:cubicBezTo>
                    <a:pt x="27" y="870"/>
                    <a:pt x="27" y="870"/>
                    <a:pt x="61" y="850"/>
                  </a:cubicBezTo>
                  <a:cubicBezTo>
                    <a:pt x="63" y="849"/>
                    <a:pt x="64" y="848"/>
                    <a:pt x="66" y="847"/>
                  </a:cubicBezTo>
                  <a:cubicBezTo>
                    <a:pt x="57" y="857"/>
                    <a:pt x="49" y="866"/>
                    <a:pt x="42" y="874"/>
                  </a:cubicBezTo>
                  <a:cubicBezTo>
                    <a:pt x="34" y="883"/>
                    <a:pt x="27" y="891"/>
                    <a:pt x="22" y="897"/>
                  </a:cubicBezTo>
                  <a:cubicBezTo>
                    <a:pt x="11" y="910"/>
                    <a:pt x="5" y="916"/>
                    <a:pt x="12" y="927"/>
                  </a:cubicBezTo>
                  <a:cubicBezTo>
                    <a:pt x="14" y="932"/>
                    <a:pt x="18" y="935"/>
                    <a:pt x="23" y="936"/>
                  </a:cubicBezTo>
                  <a:cubicBezTo>
                    <a:pt x="30" y="938"/>
                    <a:pt x="31" y="939"/>
                    <a:pt x="62" y="921"/>
                  </a:cubicBezTo>
                  <a:cubicBezTo>
                    <a:pt x="59" y="924"/>
                    <a:pt x="56" y="927"/>
                    <a:pt x="54" y="930"/>
                  </a:cubicBezTo>
                  <a:cubicBezTo>
                    <a:pt x="43" y="941"/>
                    <a:pt x="33" y="952"/>
                    <a:pt x="26" y="960"/>
                  </a:cubicBezTo>
                  <a:cubicBezTo>
                    <a:pt x="13" y="974"/>
                    <a:pt x="6" y="982"/>
                    <a:pt x="13" y="994"/>
                  </a:cubicBezTo>
                  <a:cubicBezTo>
                    <a:pt x="15" y="998"/>
                    <a:pt x="19" y="1001"/>
                    <a:pt x="24" y="1003"/>
                  </a:cubicBezTo>
                  <a:cubicBezTo>
                    <a:pt x="31" y="1004"/>
                    <a:pt x="36" y="1004"/>
                    <a:pt x="64" y="989"/>
                  </a:cubicBezTo>
                  <a:cubicBezTo>
                    <a:pt x="64" y="989"/>
                    <a:pt x="64" y="989"/>
                    <a:pt x="64" y="989"/>
                  </a:cubicBezTo>
                  <a:cubicBezTo>
                    <a:pt x="58" y="996"/>
                    <a:pt x="53" y="1002"/>
                    <a:pt x="49" y="1008"/>
                  </a:cubicBezTo>
                  <a:cubicBezTo>
                    <a:pt x="28" y="1034"/>
                    <a:pt x="21" y="1043"/>
                    <a:pt x="28" y="1056"/>
                  </a:cubicBezTo>
                  <a:cubicBezTo>
                    <a:pt x="30" y="1060"/>
                    <a:pt x="34" y="1063"/>
                    <a:pt x="39" y="1065"/>
                  </a:cubicBezTo>
                  <a:cubicBezTo>
                    <a:pt x="46" y="1066"/>
                    <a:pt x="51" y="1066"/>
                    <a:pt x="68" y="1056"/>
                  </a:cubicBezTo>
                  <a:cubicBezTo>
                    <a:pt x="78" y="1050"/>
                    <a:pt x="92" y="1042"/>
                    <a:pt x="112" y="1030"/>
                  </a:cubicBezTo>
                  <a:cubicBezTo>
                    <a:pt x="126" y="1021"/>
                    <a:pt x="144" y="1010"/>
                    <a:pt x="151" y="1007"/>
                  </a:cubicBezTo>
                  <a:cubicBezTo>
                    <a:pt x="153" y="1006"/>
                    <a:pt x="155" y="1006"/>
                    <a:pt x="156" y="1005"/>
                  </a:cubicBezTo>
                  <a:cubicBezTo>
                    <a:pt x="165" y="1000"/>
                    <a:pt x="168" y="989"/>
                    <a:pt x="164" y="980"/>
                  </a:cubicBezTo>
                  <a:cubicBezTo>
                    <a:pt x="161" y="976"/>
                    <a:pt x="157" y="973"/>
                    <a:pt x="152" y="971"/>
                  </a:cubicBezTo>
                  <a:cubicBezTo>
                    <a:pt x="144" y="969"/>
                    <a:pt x="139" y="971"/>
                    <a:pt x="111" y="988"/>
                  </a:cubicBezTo>
                  <a:cubicBezTo>
                    <a:pt x="114" y="985"/>
                    <a:pt x="117" y="982"/>
                    <a:pt x="119" y="979"/>
                  </a:cubicBezTo>
                  <a:cubicBezTo>
                    <a:pt x="129" y="967"/>
                    <a:pt x="138" y="956"/>
                    <a:pt x="144" y="948"/>
                  </a:cubicBezTo>
                  <a:cubicBezTo>
                    <a:pt x="157" y="932"/>
                    <a:pt x="162" y="925"/>
                    <a:pt x="156" y="914"/>
                  </a:cubicBezTo>
                  <a:cubicBezTo>
                    <a:pt x="154" y="910"/>
                    <a:pt x="150" y="907"/>
                    <a:pt x="145" y="905"/>
                  </a:cubicBezTo>
                  <a:cubicBezTo>
                    <a:pt x="138" y="904"/>
                    <a:pt x="137" y="903"/>
                    <a:pt x="115" y="917"/>
                  </a:cubicBezTo>
                  <a:cubicBezTo>
                    <a:pt x="120" y="911"/>
                    <a:pt x="126" y="905"/>
                    <a:pt x="131" y="899"/>
                  </a:cubicBezTo>
                  <a:cubicBezTo>
                    <a:pt x="155" y="872"/>
                    <a:pt x="165" y="860"/>
                    <a:pt x="158" y="846"/>
                  </a:cubicBezTo>
                  <a:cubicBezTo>
                    <a:pt x="155" y="842"/>
                    <a:pt x="151" y="839"/>
                    <a:pt x="147" y="838"/>
                  </a:cubicBezTo>
                  <a:cubicBezTo>
                    <a:pt x="140" y="836"/>
                    <a:pt x="138" y="835"/>
                    <a:pt x="109" y="852"/>
                  </a:cubicBezTo>
                  <a:cubicBezTo>
                    <a:pt x="114" y="846"/>
                    <a:pt x="119" y="840"/>
                    <a:pt x="124" y="835"/>
                  </a:cubicBezTo>
                  <a:cubicBezTo>
                    <a:pt x="133" y="824"/>
                    <a:pt x="140" y="816"/>
                    <a:pt x="144" y="809"/>
                  </a:cubicBezTo>
                  <a:cubicBezTo>
                    <a:pt x="153" y="799"/>
                    <a:pt x="160" y="790"/>
                    <a:pt x="154" y="778"/>
                  </a:cubicBezTo>
                  <a:cubicBezTo>
                    <a:pt x="153" y="777"/>
                    <a:pt x="152" y="776"/>
                    <a:pt x="151" y="775"/>
                  </a:cubicBezTo>
                  <a:cubicBezTo>
                    <a:pt x="157" y="770"/>
                    <a:pt x="164" y="765"/>
                    <a:pt x="170" y="760"/>
                  </a:cubicBezTo>
                  <a:cubicBezTo>
                    <a:pt x="172" y="763"/>
                    <a:pt x="175" y="764"/>
                    <a:pt x="178" y="765"/>
                  </a:cubicBezTo>
                  <a:cubicBezTo>
                    <a:pt x="186" y="767"/>
                    <a:pt x="192" y="766"/>
                    <a:pt x="233" y="742"/>
                  </a:cubicBezTo>
                  <a:cubicBezTo>
                    <a:pt x="227" y="748"/>
                    <a:pt x="222" y="754"/>
                    <a:pt x="218" y="760"/>
                  </a:cubicBezTo>
                  <a:cubicBezTo>
                    <a:pt x="196" y="786"/>
                    <a:pt x="188" y="795"/>
                    <a:pt x="195" y="808"/>
                  </a:cubicBezTo>
                  <a:cubicBezTo>
                    <a:pt x="198" y="812"/>
                    <a:pt x="202" y="815"/>
                    <a:pt x="206" y="817"/>
                  </a:cubicBezTo>
                  <a:cubicBezTo>
                    <a:pt x="213" y="818"/>
                    <a:pt x="214" y="819"/>
                    <a:pt x="238" y="805"/>
                  </a:cubicBezTo>
                  <a:cubicBezTo>
                    <a:pt x="228" y="817"/>
                    <a:pt x="219" y="828"/>
                    <a:pt x="211" y="837"/>
                  </a:cubicBezTo>
                  <a:cubicBezTo>
                    <a:pt x="206" y="843"/>
                    <a:pt x="202" y="848"/>
                    <a:pt x="199" y="851"/>
                  </a:cubicBezTo>
                  <a:cubicBezTo>
                    <a:pt x="194" y="858"/>
                    <a:pt x="187" y="866"/>
                    <a:pt x="193" y="877"/>
                  </a:cubicBezTo>
                  <a:cubicBezTo>
                    <a:pt x="195" y="881"/>
                    <a:pt x="199" y="884"/>
                    <a:pt x="204" y="885"/>
                  </a:cubicBezTo>
                  <a:cubicBezTo>
                    <a:pt x="212" y="888"/>
                    <a:pt x="212" y="888"/>
                    <a:pt x="247" y="867"/>
                  </a:cubicBezTo>
                  <a:cubicBezTo>
                    <a:pt x="252" y="864"/>
                    <a:pt x="258" y="860"/>
                    <a:pt x="265" y="856"/>
                  </a:cubicBezTo>
                  <a:cubicBezTo>
                    <a:pt x="259" y="862"/>
                    <a:pt x="254" y="867"/>
                    <a:pt x="249" y="872"/>
                  </a:cubicBezTo>
                  <a:cubicBezTo>
                    <a:pt x="235" y="885"/>
                    <a:pt x="222" y="897"/>
                    <a:pt x="213" y="907"/>
                  </a:cubicBezTo>
                  <a:cubicBezTo>
                    <a:pt x="196" y="924"/>
                    <a:pt x="188" y="931"/>
                    <a:pt x="195" y="944"/>
                  </a:cubicBezTo>
                  <a:cubicBezTo>
                    <a:pt x="198" y="948"/>
                    <a:pt x="202" y="952"/>
                    <a:pt x="207" y="953"/>
                  </a:cubicBezTo>
                  <a:cubicBezTo>
                    <a:pt x="216" y="956"/>
                    <a:pt x="229" y="953"/>
                    <a:pt x="339" y="891"/>
                  </a:cubicBezTo>
                  <a:cubicBezTo>
                    <a:pt x="324" y="902"/>
                    <a:pt x="308" y="912"/>
                    <a:pt x="294" y="921"/>
                  </a:cubicBezTo>
                  <a:cubicBezTo>
                    <a:pt x="261" y="944"/>
                    <a:pt x="237" y="960"/>
                    <a:pt x="220" y="972"/>
                  </a:cubicBezTo>
                  <a:cubicBezTo>
                    <a:pt x="211" y="979"/>
                    <a:pt x="204" y="984"/>
                    <a:pt x="199" y="987"/>
                  </a:cubicBezTo>
                  <a:cubicBezTo>
                    <a:pt x="192" y="993"/>
                    <a:pt x="179" y="1002"/>
                    <a:pt x="187" y="1017"/>
                  </a:cubicBezTo>
                  <a:cubicBezTo>
                    <a:pt x="190" y="1021"/>
                    <a:pt x="194" y="1024"/>
                    <a:pt x="199" y="1025"/>
                  </a:cubicBezTo>
                  <a:cubicBezTo>
                    <a:pt x="209" y="1028"/>
                    <a:pt x="209" y="1028"/>
                    <a:pt x="335" y="953"/>
                  </a:cubicBezTo>
                  <a:cubicBezTo>
                    <a:pt x="344" y="948"/>
                    <a:pt x="354" y="942"/>
                    <a:pt x="365" y="936"/>
                  </a:cubicBezTo>
                  <a:cubicBezTo>
                    <a:pt x="342" y="952"/>
                    <a:pt x="321" y="967"/>
                    <a:pt x="303" y="981"/>
                  </a:cubicBezTo>
                  <a:cubicBezTo>
                    <a:pt x="282" y="996"/>
                    <a:pt x="267" y="1008"/>
                    <a:pt x="257" y="1017"/>
                  </a:cubicBezTo>
                  <a:cubicBezTo>
                    <a:pt x="246" y="1027"/>
                    <a:pt x="230" y="1041"/>
                    <a:pt x="239" y="1057"/>
                  </a:cubicBezTo>
                  <a:cubicBezTo>
                    <a:pt x="241" y="1061"/>
                    <a:pt x="245" y="1064"/>
                    <a:pt x="250" y="1065"/>
                  </a:cubicBezTo>
                  <a:cubicBezTo>
                    <a:pt x="261" y="1068"/>
                    <a:pt x="261" y="1069"/>
                    <a:pt x="404" y="984"/>
                  </a:cubicBezTo>
                  <a:cubicBezTo>
                    <a:pt x="423" y="973"/>
                    <a:pt x="444" y="961"/>
                    <a:pt x="464" y="950"/>
                  </a:cubicBezTo>
                  <a:cubicBezTo>
                    <a:pt x="451" y="961"/>
                    <a:pt x="439" y="971"/>
                    <a:pt x="428" y="979"/>
                  </a:cubicBezTo>
                  <a:cubicBezTo>
                    <a:pt x="411" y="994"/>
                    <a:pt x="395" y="1008"/>
                    <a:pt x="383" y="1017"/>
                  </a:cubicBezTo>
                  <a:cubicBezTo>
                    <a:pt x="377" y="1022"/>
                    <a:pt x="373" y="1027"/>
                    <a:pt x="369" y="1029"/>
                  </a:cubicBezTo>
                  <a:cubicBezTo>
                    <a:pt x="364" y="1034"/>
                    <a:pt x="354" y="1043"/>
                    <a:pt x="361" y="1056"/>
                  </a:cubicBezTo>
                  <a:cubicBezTo>
                    <a:pt x="363" y="1060"/>
                    <a:pt x="368" y="1064"/>
                    <a:pt x="372" y="1065"/>
                  </a:cubicBezTo>
                  <a:cubicBezTo>
                    <a:pt x="381" y="1067"/>
                    <a:pt x="381" y="1067"/>
                    <a:pt x="453" y="1025"/>
                  </a:cubicBezTo>
                  <a:cubicBezTo>
                    <a:pt x="472" y="1014"/>
                    <a:pt x="497" y="999"/>
                    <a:pt x="520" y="986"/>
                  </a:cubicBezTo>
                  <a:cubicBezTo>
                    <a:pt x="513" y="995"/>
                    <a:pt x="507" y="1003"/>
                    <a:pt x="502" y="1011"/>
                  </a:cubicBezTo>
                  <a:cubicBezTo>
                    <a:pt x="496" y="1019"/>
                    <a:pt x="492" y="1025"/>
                    <a:pt x="490" y="1029"/>
                  </a:cubicBezTo>
                  <a:cubicBezTo>
                    <a:pt x="484" y="1037"/>
                    <a:pt x="479" y="1045"/>
                    <a:pt x="484" y="1055"/>
                  </a:cubicBezTo>
                  <a:cubicBezTo>
                    <a:pt x="487" y="1059"/>
                    <a:pt x="491" y="1063"/>
                    <a:pt x="496" y="1064"/>
                  </a:cubicBezTo>
                  <a:cubicBezTo>
                    <a:pt x="501" y="1065"/>
                    <a:pt x="504" y="1066"/>
                    <a:pt x="516" y="1059"/>
                  </a:cubicBezTo>
                  <a:cubicBezTo>
                    <a:pt x="523" y="1055"/>
                    <a:pt x="532" y="1050"/>
                    <a:pt x="546" y="1041"/>
                  </a:cubicBezTo>
                  <a:cubicBezTo>
                    <a:pt x="560" y="1033"/>
                    <a:pt x="582" y="1019"/>
                    <a:pt x="590" y="1016"/>
                  </a:cubicBezTo>
                  <a:cubicBezTo>
                    <a:pt x="592" y="1016"/>
                    <a:pt x="594" y="1015"/>
                    <a:pt x="596" y="1014"/>
                  </a:cubicBezTo>
                  <a:cubicBezTo>
                    <a:pt x="605" y="1009"/>
                    <a:pt x="608" y="998"/>
                    <a:pt x="603" y="989"/>
                  </a:cubicBezTo>
                  <a:cubicBezTo>
                    <a:pt x="601" y="985"/>
                    <a:pt x="597" y="982"/>
                    <a:pt x="592" y="980"/>
                  </a:cubicBezTo>
                  <a:cubicBezTo>
                    <a:pt x="585" y="979"/>
                    <a:pt x="581" y="979"/>
                    <a:pt x="561" y="991"/>
                  </a:cubicBezTo>
                  <a:cubicBezTo>
                    <a:pt x="562" y="989"/>
                    <a:pt x="564" y="986"/>
                    <a:pt x="565" y="985"/>
                  </a:cubicBezTo>
                  <a:cubicBezTo>
                    <a:pt x="572" y="974"/>
                    <a:pt x="579" y="965"/>
                    <a:pt x="584" y="958"/>
                  </a:cubicBezTo>
                  <a:cubicBezTo>
                    <a:pt x="594" y="944"/>
                    <a:pt x="598" y="938"/>
                    <a:pt x="593" y="928"/>
                  </a:cubicBezTo>
                  <a:cubicBezTo>
                    <a:pt x="590" y="923"/>
                    <a:pt x="586" y="920"/>
                    <a:pt x="581" y="919"/>
                  </a:cubicBezTo>
                  <a:cubicBezTo>
                    <a:pt x="575" y="917"/>
                    <a:pt x="571" y="916"/>
                    <a:pt x="537" y="935"/>
                  </a:cubicBezTo>
                  <a:cubicBezTo>
                    <a:pt x="541" y="931"/>
                    <a:pt x="545" y="928"/>
                    <a:pt x="548" y="925"/>
                  </a:cubicBezTo>
                  <a:cubicBezTo>
                    <a:pt x="564" y="911"/>
                    <a:pt x="576" y="901"/>
                    <a:pt x="584" y="893"/>
                  </a:cubicBezTo>
                  <a:cubicBezTo>
                    <a:pt x="596" y="881"/>
                    <a:pt x="608" y="870"/>
                    <a:pt x="600" y="856"/>
                  </a:cubicBezTo>
                  <a:cubicBezTo>
                    <a:pt x="597" y="852"/>
                    <a:pt x="593" y="849"/>
                    <a:pt x="588" y="847"/>
                  </a:cubicBezTo>
                  <a:cubicBezTo>
                    <a:pt x="579" y="845"/>
                    <a:pt x="575" y="844"/>
                    <a:pt x="478" y="900"/>
                  </a:cubicBezTo>
                  <a:cubicBezTo>
                    <a:pt x="507" y="880"/>
                    <a:pt x="533" y="861"/>
                    <a:pt x="554" y="845"/>
                  </a:cubicBezTo>
                  <a:cubicBezTo>
                    <a:pt x="568" y="835"/>
                    <a:pt x="578" y="827"/>
                    <a:pt x="585" y="821"/>
                  </a:cubicBezTo>
                  <a:cubicBezTo>
                    <a:pt x="594" y="814"/>
                    <a:pt x="608" y="803"/>
                    <a:pt x="600" y="788"/>
                  </a:cubicBezTo>
                  <a:cubicBezTo>
                    <a:pt x="597" y="784"/>
                    <a:pt x="593" y="780"/>
                    <a:pt x="588" y="779"/>
                  </a:cubicBezTo>
                  <a:cubicBezTo>
                    <a:pt x="584" y="778"/>
                    <a:pt x="579" y="778"/>
                    <a:pt x="569" y="781"/>
                  </a:cubicBezTo>
                  <a:cubicBezTo>
                    <a:pt x="582" y="773"/>
                    <a:pt x="595" y="764"/>
                    <a:pt x="607" y="756"/>
                  </a:cubicBezTo>
                  <a:cubicBezTo>
                    <a:pt x="610" y="760"/>
                    <a:pt x="614" y="763"/>
                    <a:pt x="618" y="765"/>
                  </a:cubicBezTo>
                  <a:cubicBezTo>
                    <a:pt x="627" y="767"/>
                    <a:pt x="629" y="767"/>
                    <a:pt x="686" y="735"/>
                  </a:cubicBezTo>
                  <a:cubicBezTo>
                    <a:pt x="675" y="747"/>
                    <a:pt x="665" y="758"/>
                    <a:pt x="657" y="767"/>
                  </a:cubicBezTo>
                  <a:cubicBezTo>
                    <a:pt x="639" y="788"/>
                    <a:pt x="633" y="796"/>
                    <a:pt x="639" y="808"/>
                  </a:cubicBezTo>
                  <a:cubicBezTo>
                    <a:pt x="642" y="812"/>
                    <a:pt x="646" y="815"/>
                    <a:pt x="650" y="816"/>
                  </a:cubicBezTo>
                  <a:cubicBezTo>
                    <a:pt x="656" y="818"/>
                    <a:pt x="659" y="819"/>
                    <a:pt x="677" y="809"/>
                  </a:cubicBezTo>
                  <a:cubicBezTo>
                    <a:pt x="670" y="817"/>
                    <a:pt x="662" y="824"/>
                    <a:pt x="656" y="831"/>
                  </a:cubicBezTo>
                  <a:cubicBezTo>
                    <a:pt x="629" y="860"/>
                    <a:pt x="622" y="868"/>
                    <a:pt x="629" y="881"/>
                  </a:cubicBezTo>
                  <a:cubicBezTo>
                    <a:pt x="631" y="886"/>
                    <a:pt x="636" y="889"/>
                    <a:pt x="640" y="890"/>
                  </a:cubicBezTo>
                  <a:cubicBezTo>
                    <a:pt x="647" y="892"/>
                    <a:pt x="650" y="893"/>
                    <a:pt x="681" y="875"/>
                  </a:cubicBezTo>
                  <a:cubicBezTo>
                    <a:pt x="671" y="886"/>
                    <a:pt x="662" y="896"/>
                    <a:pt x="654" y="905"/>
                  </a:cubicBezTo>
                  <a:cubicBezTo>
                    <a:pt x="633" y="928"/>
                    <a:pt x="626" y="936"/>
                    <a:pt x="633" y="949"/>
                  </a:cubicBezTo>
                  <a:cubicBezTo>
                    <a:pt x="635" y="953"/>
                    <a:pt x="639" y="956"/>
                    <a:pt x="644" y="958"/>
                  </a:cubicBezTo>
                  <a:cubicBezTo>
                    <a:pt x="651" y="960"/>
                    <a:pt x="652" y="960"/>
                    <a:pt x="683" y="943"/>
                  </a:cubicBezTo>
                  <a:cubicBezTo>
                    <a:pt x="678" y="948"/>
                    <a:pt x="673" y="954"/>
                    <a:pt x="668" y="959"/>
                  </a:cubicBezTo>
                  <a:cubicBezTo>
                    <a:pt x="639" y="992"/>
                    <a:pt x="631" y="1002"/>
                    <a:pt x="638" y="1016"/>
                  </a:cubicBezTo>
                  <a:cubicBezTo>
                    <a:pt x="640" y="1020"/>
                    <a:pt x="645" y="1023"/>
                    <a:pt x="649" y="1024"/>
                  </a:cubicBezTo>
                  <a:cubicBezTo>
                    <a:pt x="658" y="1027"/>
                    <a:pt x="659" y="1027"/>
                    <a:pt x="715" y="994"/>
                  </a:cubicBezTo>
                  <a:cubicBezTo>
                    <a:pt x="685" y="1041"/>
                    <a:pt x="683" y="1045"/>
                    <a:pt x="689" y="1056"/>
                  </a:cubicBezTo>
                  <a:cubicBezTo>
                    <a:pt x="691" y="1060"/>
                    <a:pt x="695" y="1064"/>
                    <a:pt x="700" y="1065"/>
                  </a:cubicBezTo>
                  <a:cubicBezTo>
                    <a:pt x="706" y="1066"/>
                    <a:pt x="709" y="1066"/>
                    <a:pt x="718" y="1061"/>
                  </a:cubicBezTo>
                  <a:cubicBezTo>
                    <a:pt x="723" y="1058"/>
                    <a:pt x="729" y="1054"/>
                    <a:pt x="739" y="1049"/>
                  </a:cubicBezTo>
                  <a:cubicBezTo>
                    <a:pt x="749" y="1042"/>
                    <a:pt x="768" y="1031"/>
                    <a:pt x="775" y="1028"/>
                  </a:cubicBezTo>
                  <a:cubicBezTo>
                    <a:pt x="777" y="1027"/>
                    <a:pt x="779" y="1027"/>
                    <a:pt x="781" y="1025"/>
                  </a:cubicBezTo>
                  <a:cubicBezTo>
                    <a:pt x="790" y="1021"/>
                    <a:pt x="793" y="1010"/>
                    <a:pt x="788" y="1001"/>
                  </a:cubicBezTo>
                  <a:cubicBezTo>
                    <a:pt x="786" y="997"/>
                    <a:pt x="782" y="993"/>
                    <a:pt x="777" y="992"/>
                  </a:cubicBezTo>
                  <a:close/>
                  <a:moveTo>
                    <a:pt x="502" y="443"/>
                  </a:moveTo>
                  <a:cubicBezTo>
                    <a:pt x="503" y="443"/>
                    <a:pt x="505" y="443"/>
                    <a:pt x="506" y="443"/>
                  </a:cubicBezTo>
                  <a:cubicBezTo>
                    <a:pt x="505" y="443"/>
                    <a:pt x="503" y="443"/>
                    <a:pt x="502" y="443"/>
                  </a:cubicBezTo>
                  <a:close/>
                  <a:moveTo>
                    <a:pt x="101" y="516"/>
                  </a:moveTo>
                  <a:cubicBezTo>
                    <a:pt x="103" y="515"/>
                    <a:pt x="105" y="515"/>
                    <a:pt x="107" y="515"/>
                  </a:cubicBezTo>
                  <a:cubicBezTo>
                    <a:pt x="105" y="515"/>
                    <a:pt x="103" y="515"/>
                    <a:pt x="101" y="516"/>
                  </a:cubicBezTo>
                  <a:close/>
                  <a:moveTo>
                    <a:pt x="134" y="1001"/>
                  </a:moveTo>
                  <a:cubicBezTo>
                    <a:pt x="135" y="1002"/>
                    <a:pt x="136" y="1002"/>
                    <a:pt x="137" y="1003"/>
                  </a:cubicBezTo>
                  <a:cubicBezTo>
                    <a:pt x="136" y="1002"/>
                    <a:pt x="135" y="1002"/>
                    <a:pt x="134" y="1001"/>
                  </a:cubicBezTo>
                  <a:close/>
                  <a:moveTo>
                    <a:pt x="730" y="614"/>
                  </a:moveTo>
                  <a:cubicBezTo>
                    <a:pt x="729" y="613"/>
                    <a:pt x="728" y="612"/>
                    <a:pt x="727" y="611"/>
                  </a:cubicBezTo>
                  <a:cubicBezTo>
                    <a:pt x="728" y="612"/>
                    <a:pt x="729" y="613"/>
                    <a:pt x="730" y="614"/>
                  </a:cubicBez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9C031518-0F51-CF54-488F-BC1C2F835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062" y="1608137"/>
              <a:ext cx="1592263" cy="2179638"/>
            </a:xfrm>
            <a:custGeom>
              <a:avLst/>
              <a:gdLst>
                <a:gd name="T0" fmla="*/ 316 w 794"/>
                <a:gd name="T1" fmla="*/ 422 h 1086"/>
                <a:gd name="T2" fmla="*/ 579 w 794"/>
                <a:gd name="T3" fmla="*/ 106 h 1086"/>
                <a:gd name="T4" fmla="*/ 545 w 794"/>
                <a:gd name="T5" fmla="*/ 111 h 1086"/>
                <a:gd name="T6" fmla="*/ 325 w 794"/>
                <a:gd name="T7" fmla="*/ 401 h 1086"/>
                <a:gd name="T8" fmla="*/ 448 w 794"/>
                <a:gd name="T9" fmla="*/ 735 h 1086"/>
                <a:gd name="T10" fmla="*/ 399 w 794"/>
                <a:gd name="T11" fmla="*/ 499 h 1086"/>
                <a:gd name="T12" fmla="*/ 406 w 794"/>
                <a:gd name="T13" fmla="*/ 591 h 1086"/>
                <a:gd name="T14" fmla="*/ 365 w 794"/>
                <a:gd name="T15" fmla="*/ 728 h 1086"/>
                <a:gd name="T16" fmla="*/ 375 w 794"/>
                <a:gd name="T17" fmla="*/ 533 h 1086"/>
                <a:gd name="T18" fmla="*/ 343 w 794"/>
                <a:gd name="T19" fmla="*/ 730 h 1086"/>
                <a:gd name="T20" fmla="*/ 444 w 794"/>
                <a:gd name="T21" fmla="*/ 747 h 1086"/>
                <a:gd name="T22" fmla="*/ 382 w 794"/>
                <a:gd name="T23" fmla="*/ 458 h 1086"/>
                <a:gd name="T24" fmla="*/ 367 w 794"/>
                <a:gd name="T25" fmla="*/ 471 h 1086"/>
                <a:gd name="T26" fmla="*/ 378 w 794"/>
                <a:gd name="T27" fmla="*/ 496 h 1086"/>
                <a:gd name="T28" fmla="*/ 397 w 794"/>
                <a:gd name="T29" fmla="*/ 488 h 1086"/>
                <a:gd name="T30" fmla="*/ 403 w 794"/>
                <a:gd name="T31" fmla="*/ 481 h 1086"/>
                <a:gd name="T32" fmla="*/ 430 w 794"/>
                <a:gd name="T33" fmla="*/ 472 h 1086"/>
                <a:gd name="T34" fmla="*/ 794 w 794"/>
                <a:gd name="T35" fmla="*/ 1071 h 1086"/>
                <a:gd name="T36" fmla="*/ 794 w 794"/>
                <a:gd name="T37" fmla="*/ 934 h 1086"/>
                <a:gd name="T38" fmla="*/ 748 w 794"/>
                <a:gd name="T39" fmla="*/ 1056 h 1086"/>
                <a:gd name="T40" fmla="*/ 653 w 794"/>
                <a:gd name="T41" fmla="*/ 1043 h 1086"/>
                <a:gd name="T42" fmla="*/ 653 w 794"/>
                <a:gd name="T43" fmla="*/ 771 h 1086"/>
                <a:gd name="T44" fmla="*/ 626 w 794"/>
                <a:gd name="T45" fmla="*/ 754 h 1086"/>
                <a:gd name="T46" fmla="*/ 595 w 794"/>
                <a:gd name="T47" fmla="*/ 754 h 1086"/>
                <a:gd name="T48" fmla="*/ 579 w 794"/>
                <a:gd name="T49" fmla="*/ 824 h 1086"/>
                <a:gd name="T50" fmla="*/ 578 w 794"/>
                <a:gd name="T51" fmla="*/ 1056 h 1086"/>
                <a:gd name="T52" fmla="*/ 211 w 794"/>
                <a:gd name="T53" fmla="*/ 1035 h 1086"/>
                <a:gd name="T54" fmla="*/ 211 w 794"/>
                <a:gd name="T55" fmla="*/ 791 h 1086"/>
                <a:gd name="T56" fmla="*/ 210 w 794"/>
                <a:gd name="T57" fmla="*/ 770 h 1086"/>
                <a:gd name="T58" fmla="*/ 157 w 794"/>
                <a:gd name="T59" fmla="*/ 756 h 1086"/>
                <a:gd name="T60" fmla="*/ 141 w 794"/>
                <a:gd name="T61" fmla="*/ 954 h 1086"/>
                <a:gd name="T62" fmla="*/ 89 w 794"/>
                <a:gd name="T63" fmla="*/ 1059 h 1086"/>
                <a:gd name="T64" fmla="*/ 28 w 794"/>
                <a:gd name="T65" fmla="*/ 961 h 1086"/>
                <a:gd name="T66" fmla="*/ 262 w 794"/>
                <a:gd name="T67" fmla="*/ 485 h 1086"/>
                <a:gd name="T68" fmla="*/ 306 w 794"/>
                <a:gd name="T69" fmla="*/ 671 h 1086"/>
                <a:gd name="T70" fmla="*/ 507 w 794"/>
                <a:gd name="T71" fmla="*/ 508 h 1086"/>
                <a:gd name="T72" fmla="*/ 563 w 794"/>
                <a:gd name="T73" fmla="*/ 489 h 1086"/>
                <a:gd name="T74" fmla="*/ 777 w 794"/>
                <a:gd name="T75" fmla="*/ 746 h 1086"/>
                <a:gd name="T76" fmla="*/ 518 w 794"/>
                <a:gd name="T77" fmla="*/ 462 h 1086"/>
                <a:gd name="T78" fmla="*/ 492 w 794"/>
                <a:gd name="T79" fmla="*/ 470 h 1086"/>
                <a:gd name="T80" fmla="*/ 445 w 794"/>
                <a:gd name="T81" fmla="*/ 763 h 1086"/>
                <a:gd name="T82" fmla="*/ 313 w 794"/>
                <a:gd name="T83" fmla="*/ 506 h 1086"/>
                <a:gd name="T84" fmla="*/ 312 w 794"/>
                <a:gd name="T85" fmla="*/ 469 h 1086"/>
                <a:gd name="T86" fmla="*/ 177 w 794"/>
                <a:gd name="T87" fmla="*/ 488 h 1086"/>
                <a:gd name="T88" fmla="*/ 2 w 794"/>
                <a:gd name="T89" fmla="*/ 1024 h 1086"/>
                <a:gd name="T90" fmla="*/ 19 w 794"/>
                <a:gd name="T91" fmla="*/ 1085 h 1086"/>
                <a:gd name="T92" fmla="*/ 145 w 794"/>
                <a:gd name="T93" fmla="*/ 1086 h 1086"/>
                <a:gd name="T94" fmla="*/ 168 w 794"/>
                <a:gd name="T95" fmla="*/ 1069 h 1086"/>
                <a:gd name="T96" fmla="*/ 169 w 794"/>
                <a:gd name="T97" fmla="*/ 818 h 1086"/>
                <a:gd name="T98" fmla="*/ 182 w 794"/>
                <a:gd name="T99" fmla="*/ 787 h 1086"/>
                <a:gd name="T100" fmla="*/ 182 w 794"/>
                <a:gd name="T101" fmla="*/ 1063 h 1086"/>
                <a:gd name="T102" fmla="*/ 200 w 794"/>
                <a:gd name="T103" fmla="*/ 1086 h 1086"/>
                <a:gd name="T104" fmla="*/ 474 w 794"/>
                <a:gd name="T105" fmla="*/ 1086 h 1086"/>
                <a:gd name="T106" fmla="*/ 594 w 794"/>
                <a:gd name="T107" fmla="*/ 1086 h 1086"/>
                <a:gd name="T108" fmla="*/ 610 w 794"/>
                <a:gd name="T109" fmla="*/ 1038 h 1086"/>
                <a:gd name="T110" fmla="*/ 610 w 794"/>
                <a:gd name="T111" fmla="*/ 785 h 1086"/>
                <a:gd name="T112" fmla="*/ 622 w 794"/>
                <a:gd name="T113" fmla="*/ 869 h 1086"/>
                <a:gd name="T114" fmla="*/ 622 w 794"/>
                <a:gd name="T115" fmla="*/ 1070 h 1086"/>
                <a:gd name="T116" fmla="*/ 642 w 794"/>
                <a:gd name="T117" fmla="*/ 1086 h 1086"/>
                <a:gd name="T118" fmla="*/ 773 w 794"/>
                <a:gd name="T119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4" h="1086">
                  <a:moveTo>
                    <a:pt x="602" y="262"/>
                  </a:moveTo>
                  <a:cubicBezTo>
                    <a:pt x="602" y="262"/>
                    <a:pt x="601" y="280"/>
                    <a:pt x="588" y="310"/>
                  </a:cubicBezTo>
                  <a:cubicBezTo>
                    <a:pt x="576" y="339"/>
                    <a:pt x="550" y="381"/>
                    <a:pt x="501" y="409"/>
                  </a:cubicBezTo>
                  <a:cubicBezTo>
                    <a:pt x="453" y="438"/>
                    <a:pt x="382" y="449"/>
                    <a:pt x="316" y="422"/>
                  </a:cubicBezTo>
                  <a:cubicBezTo>
                    <a:pt x="250" y="396"/>
                    <a:pt x="194" y="330"/>
                    <a:pt x="184" y="253"/>
                  </a:cubicBezTo>
                  <a:cubicBezTo>
                    <a:pt x="173" y="176"/>
                    <a:pt x="208" y="96"/>
                    <a:pt x="268" y="52"/>
                  </a:cubicBezTo>
                  <a:cubicBezTo>
                    <a:pt x="327" y="7"/>
                    <a:pt x="404" y="0"/>
                    <a:pt x="461" y="18"/>
                  </a:cubicBezTo>
                  <a:cubicBezTo>
                    <a:pt x="520" y="35"/>
                    <a:pt x="558" y="75"/>
                    <a:pt x="579" y="106"/>
                  </a:cubicBezTo>
                  <a:cubicBezTo>
                    <a:pt x="599" y="138"/>
                    <a:pt x="604" y="162"/>
                    <a:pt x="604" y="168"/>
                  </a:cubicBezTo>
                  <a:cubicBezTo>
                    <a:pt x="607" y="190"/>
                    <a:pt x="602" y="217"/>
                    <a:pt x="597" y="224"/>
                  </a:cubicBezTo>
                  <a:cubicBezTo>
                    <a:pt x="590" y="231"/>
                    <a:pt x="590" y="220"/>
                    <a:pt x="578" y="175"/>
                  </a:cubicBezTo>
                  <a:cubicBezTo>
                    <a:pt x="575" y="164"/>
                    <a:pt x="567" y="139"/>
                    <a:pt x="545" y="111"/>
                  </a:cubicBezTo>
                  <a:cubicBezTo>
                    <a:pt x="524" y="83"/>
                    <a:pt x="486" y="52"/>
                    <a:pt x="434" y="42"/>
                  </a:cubicBezTo>
                  <a:cubicBezTo>
                    <a:pt x="384" y="32"/>
                    <a:pt x="320" y="44"/>
                    <a:pt x="273" y="85"/>
                  </a:cubicBezTo>
                  <a:cubicBezTo>
                    <a:pt x="226" y="126"/>
                    <a:pt x="201" y="194"/>
                    <a:pt x="212" y="258"/>
                  </a:cubicBezTo>
                  <a:cubicBezTo>
                    <a:pt x="222" y="323"/>
                    <a:pt x="269" y="378"/>
                    <a:pt x="325" y="401"/>
                  </a:cubicBezTo>
                  <a:cubicBezTo>
                    <a:pt x="381" y="424"/>
                    <a:pt x="443" y="417"/>
                    <a:pt x="486" y="395"/>
                  </a:cubicBezTo>
                  <a:cubicBezTo>
                    <a:pt x="577" y="346"/>
                    <a:pt x="586" y="264"/>
                    <a:pt x="589" y="260"/>
                  </a:cubicBezTo>
                  <a:cubicBezTo>
                    <a:pt x="600" y="229"/>
                    <a:pt x="608" y="201"/>
                    <a:pt x="602" y="262"/>
                  </a:cubicBezTo>
                  <a:close/>
                  <a:moveTo>
                    <a:pt x="448" y="735"/>
                  </a:moveTo>
                  <a:cubicBezTo>
                    <a:pt x="442" y="668"/>
                    <a:pt x="434" y="600"/>
                    <a:pt x="425" y="533"/>
                  </a:cubicBezTo>
                  <a:cubicBezTo>
                    <a:pt x="424" y="524"/>
                    <a:pt x="423" y="515"/>
                    <a:pt x="421" y="507"/>
                  </a:cubicBezTo>
                  <a:cubicBezTo>
                    <a:pt x="417" y="501"/>
                    <a:pt x="415" y="499"/>
                    <a:pt x="410" y="497"/>
                  </a:cubicBezTo>
                  <a:cubicBezTo>
                    <a:pt x="406" y="497"/>
                    <a:pt x="403" y="498"/>
                    <a:pt x="399" y="499"/>
                  </a:cubicBezTo>
                  <a:cubicBezTo>
                    <a:pt x="392" y="502"/>
                    <a:pt x="398" y="508"/>
                    <a:pt x="403" y="511"/>
                  </a:cubicBezTo>
                  <a:cubicBezTo>
                    <a:pt x="402" y="514"/>
                    <a:pt x="400" y="518"/>
                    <a:pt x="400" y="521"/>
                  </a:cubicBezTo>
                  <a:cubicBezTo>
                    <a:pt x="400" y="526"/>
                    <a:pt x="400" y="530"/>
                    <a:pt x="400" y="534"/>
                  </a:cubicBezTo>
                  <a:cubicBezTo>
                    <a:pt x="402" y="553"/>
                    <a:pt x="404" y="572"/>
                    <a:pt x="406" y="591"/>
                  </a:cubicBezTo>
                  <a:cubicBezTo>
                    <a:pt x="411" y="630"/>
                    <a:pt x="416" y="670"/>
                    <a:pt x="421" y="710"/>
                  </a:cubicBezTo>
                  <a:cubicBezTo>
                    <a:pt x="422" y="717"/>
                    <a:pt x="423" y="725"/>
                    <a:pt x="424" y="732"/>
                  </a:cubicBezTo>
                  <a:cubicBezTo>
                    <a:pt x="397" y="753"/>
                    <a:pt x="397" y="753"/>
                    <a:pt x="397" y="753"/>
                  </a:cubicBezTo>
                  <a:cubicBezTo>
                    <a:pt x="387" y="745"/>
                    <a:pt x="376" y="736"/>
                    <a:pt x="365" y="728"/>
                  </a:cubicBezTo>
                  <a:cubicBezTo>
                    <a:pt x="372" y="664"/>
                    <a:pt x="379" y="600"/>
                    <a:pt x="385" y="536"/>
                  </a:cubicBezTo>
                  <a:cubicBezTo>
                    <a:pt x="385" y="536"/>
                    <a:pt x="385" y="536"/>
                    <a:pt x="385" y="535"/>
                  </a:cubicBezTo>
                  <a:cubicBezTo>
                    <a:pt x="386" y="534"/>
                    <a:pt x="388" y="518"/>
                    <a:pt x="384" y="520"/>
                  </a:cubicBezTo>
                  <a:cubicBezTo>
                    <a:pt x="380" y="522"/>
                    <a:pt x="377" y="530"/>
                    <a:pt x="375" y="533"/>
                  </a:cubicBezTo>
                  <a:cubicBezTo>
                    <a:pt x="373" y="536"/>
                    <a:pt x="373" y="540"/>
                    <a:pt x="372" y="543"/>
                  </a:cubicBezTo>
                  <a:cubicBezTo>
                    <a:pt x="371" y="550"/>
                    <a:pt x="370" y="557"/>
                    <a:pt x="368" y="564"/>
                  </a:cubicBezTo>
                  <a:cubicBezTo>
                    <a:pt x="361" y="607"/>
                    <a:pt x="355" y="651"/>
                    <a:pt x="349" y="694"/>
                  </a:cubicBezTo>
                  <a:cubicBezTo>
                    <a:pt x="347" y="706"/>
                    <a:pt x="345" y="718"/>
                    <a:pt x="343" y="730"/>
                  </a:cubicBezTo>
                  <a:cubicBezTo>
                    <a:pt x="344" y="734"/>
                    <a:pt x="345" y="738"/>
                    <a:pt x="348" y="741"/>
                  </a:cubicBezTo>
                  <a:cubicBezTo>
                    <a:pt x="362" y="753"/>
                    <a:pt x="376" y="764"/>
                    <a:pt x="390" y="776"/>
                  </a:cubicBezTo>
                  <a:cubicBezTo>
                    <a:pt x="395" y="778"/>
                    <a:pt x="400" y="778"/>
                    <a:pt x="405" y="776"/>
                  </a:cubicBezTo>
                  <a:cubicBezTo>
                    <a:pt x="418" y="766"/>
                    <a:pt x="431" y="757"/>
                    <a:pt x="444" y="747"/>
                  </a:cubicBezTo>
                  <a:cubicBezTo>
                    <a:pt x="447" y="743"/>
                    <a:pt x="448" y="741"/>
                    <a:pt x="448" y="735"/>
                  </a:cubicBezTo>
                  <a:moveTo>
                    <a:pt x="418" y="455"/>
                  </a:moveTo>
                  <a:cubicBezTo>
                    <a:pt x="415" y="455"/>
                    <a:pt x="415" y="455"/>
                    <a:pt x="415" y="455"/>
                  </a:cubicBezTo>
                  <a:cubicBezTo>
                    <a:pt x="406" y="456"/>
                    <a:pt x="394" y="457"/>
                    <a:pt x="382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6" y="458"/>
                    <a:pt x="376" y="458"/>
                    <a:pt x="376" y="458"/>
                  </a:cubicBezTo>
                  <a:cubicBezTo>
                    <a:pt x="373" y="459"/>
                    <a:pt x="369" y="465"/>
                    <a:pt x="367" y="471"/>
                  </a:cubicBezTo>
                  <a:cubicBezTo>
                    <a:pt x="367" y="471"/>
                    <a:pt x="367" y="471"/>
                    <a:pt x="367" y="471"/>
                  </a:cubicBezTo>
                  <a:cubicBezTo>
                    <a:pt x="368" y="474"/>
                    <a:pt x="368" y="474"/>
                    <a:pt x="368" y="474"/>
                  </a:cubicBezTo>
                  <a:cubicBezTo>
                    <a:pt x="371" y="481"/>
                    <a:pt x="371" y="481"/>
                    <a:pt x="371" y="481"/>
                  </a:cubicBezTo>
                  <a:cubicBezTo>
                    <a:pt x="373" y="486"/>
                    <a:pt x="378" y="496"/>
                    <a:pt x="378" y="496"/>
                  </a:cubicBezTo>
                  <a:cubicBezTo>
                    <a:pt x="378" y="496"/>
                    <a:pt x="378" y="496"/>
                    <a:pt x="378" y="496"/>
                  </a:cubicBezTo>
                  <a:cubicBezTo>
                    <a:pt x="380" y="499"/>
                    <a:pt x="382" y="501"/>
                    <a:pt x="384" y="501"/>
                  </a:cubicBezTo>
                  <a:cubicBezTo>
                    <a:pt x="384" y="501"/>
                    <a:pt x="392" y="500"/>
                    <a:pt x="393" y="500"/>
                  </a:cubicBezTo>
                  <a:cubicBezTo>
                    <a:pt x="396" y="499"/>
                    <a:pt x="397" y="499"/>
                    <a:pt x="397" y="499"/>
                  </a:cubicBezTo>
                  <a:cubicBezTo>
                    <a:pt x="402" y="499"/>
                    <a:pt x="400" y="494"/>
                    <a:pt x="397" y="488"/>
                  </a:cubicBezTo>
                  <a:cubicBezTo>
                    <a:pt x="397" y="487"/>
                    <a:pt x="395" y="487"/>
                    <a:pt x="393" y="486"/>
                  </a:cubicBezTo>
                  <a:cubicBezTo>
                    <a:pt x="393" y="486"/>
                    <a:pt x="393" y="486"/>
                    <a:pt x="392" y="486"/>
                  </a:cubicBezTo>
                  <a:cubicBezTo>
                    <a:pt x="392" y="484"/>
                    <a:pt x="392" y="483"/>
                    <a:pt x="391" y="481"/>
                  </a:cubicBezTo>
                  <a:cubicBezTo>
                    <a:pt x="395" y="481"/>
                    <a:pt x="400" y="481"/>
                    <a:pt x="403" y="481"/>
                  </a:cubicBezTo>
                  <a:cubicBezTo>
                    <a:pt x="401" y="494"/>
                    <a:pt x="418" y="487"/>
                    <a:pt x="424" y="484"/>
                  </a:cubicBezTo>
                  <a:cubicBezTo>
                    <a:pt x="425" y="484"/>
                    <a:pt x="426" y="482"/>
                    <a:pt x="427" y="480"/>
                  </a:cubicBezTo>
                  <a:cubicBezTo>
                    <a:pt x="428" y="478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30" y="472"/>
                    <a:pt x="430" y="472"/>
                    <a:pt x="430" y="472"/>
                  </a:cubicBezTo>
                  <a:cubicBezTo>
                    <a:pt x="429" y="466"/>
                    <a:pt x="424" y="459"/>
                    <a:pt x="418" y="455"/>
                  </a:cubicBezTo>
                  <a:close/>
                  <a:moveTo>
                    <a:pt x="794" y="1071"/>
                  </a:moveTo>
                  <a:cubicBezTo>
                    <a:pt x="794" y="1070"/>
                    <a:pt x="794" y="1070"/>
                    <a:pt x="794" y="1070"/>
                  </a:cubicBezTo>
                  <a:cubicBezTo>
                    <a:pt x="794" y="1069"/>
                    <a:pt x="794" y="1069"/>
                    <a:pt x="794" y="1068"/>
                  </a:cubicBezTo>
                  <a:cubicBezTo>
                    <a:pt x="794" y="1055"/>
                    <a:pt x="794" y="1044"/>
                    <a:pt x="794" y="1033"/>
                  </a:cubicBezTo>
                  <a:cubicBezTo>
                    <a:pt x="794" y="988"/>
                    <a:pt x="794" y="955"/>
                    <a:pt x="794" y="934"/>
                  </a:cubicBezTo>
                  <a:cubicBezTo>
                    <a:pt x="791" y="597"/>
                    <a:pt x="775" y="793"/>
                    <a:pt x="767" y="934"/>
                  </a:cubicBezTo>
                  <a:cubicBezTo>
                    <a:pt x="766" y="943"/>
                    <a:pt x="766" y="966"/>
                    <a:pt x="765" y="1001"/>
                  </a:cubicBezTo>
                  <a:cubicBezTo>
                    <a:pt x="765" y="1017"/>
                    <a:pt x="765" y="1036"/>
                    <a:pt x="765" y="1057"/>
                  </a:cubicBezTo>
                  <a:cubicBezTo>
                    <a:pt x="759" y="1057"/>
                    <a:pt x="754" y="1057"/>
                    <a:pt x="748" y="1056"/>
                  </a:cubicBezTo>
                  <a:cubicBezTo>
                    <a:pt x="735" y="1056"/>
                    <a:pt x="721" y="1056"/>
                    <a:pt x="706" y="1056"/>
                  </a:cubicBezTo>
                  <a:cubicBezTo>
                    <a:pt x="691" y="1056"/>
                    <a:pt x="676" y="1056"/>
                    <a:pt x="660" y="1056"/>
                  </a:cubicBezTo>
                  <a:cubicBezTo>
                    <a:pt x="653" y="1056"/>
                    <a:pt x="653" y="1056"/>
                    <a:pt x="653" y="1056"/>
                  </a:cubicBezTo>
                  <a:cubicBezTo>
                    <a:pt x="653" y="1052"/>
                    <a:pt x="653" y="1048"/>
                    <a:pt x="653" y="1043"/>
                  </a:cubicBezTo>
                  <a:cubicBezTo>
                    <a:pt x="653" y="1009"/>
                    <a:pt x="653" y="972"/>
                    <a:pt x="653" y="932"/>
                  </a:cubicBezTo>
                  <a:cubicBezTo>
                    <a:pt x="653" y="893"/>
                    <a:pt x="653" y="852"/>
                    <a:pt x="653" y="808"/>
                  </a:cubicBezTo>
                  <a:cubicBezTo>
                    <a:pt x="653" y="775"/>
                    <a:pt x="653" y="775"/>
                    <a:pt x="653" y="775"/>
                  </a:cubicBezTo>
                  <a:cubicBezTo>
                    <a:pt x="653" y="771"/>
                    <a:pt x="653" y="771"/>
                    <a:pt x="653" y="771"/>
                  </a:cubicBezTo>
                  <a:cubicBezTo>
                    <a:pt x="653" y="770"/>
                    <a:pt x="653" y="770"/>
                    <a:pt x="653" y="770"/>
                  </a:cubicBezTo>
                  <a:cubicBezTo>
                    <a:pt x="651" y="763"/>
                    <a:pt x="643" y="756"/>
                    <a:pt x="637" y="754"/>
                  </a:cubicBezTo>
                  <a:cubicBezTo>
                    <a:pt x="635" y="754"/>
                    <a:pt x="635" y="754"/>
                    <a:pt x="635" y="754"/>
                  </a:cubicBezTo>
                  <a:cubicBezTo>
                    <a:pt x="626" y="754"/>
                    <a:pt x="626" y="754"/>
                    <a:pt x="626" y="754"/>
                  </a:cubicBezTo>
                  <a:cubicBezTo>
                    <a:pt x="609" y="754"/>
                    <a:pt x="609" y="754"/>
                    <a:pt x="609" y="754"/>
                  </a:cubicBezTo>
                  <a:cubicBezTo>
                    <a:pt x="601" y="754"/>
                    <a:pt x="601" y="754"/>
                    <a:pt x="601" y="754"/>
                  </a:cubicBezTo>
                  <a:cubicBezTo>
                    <a:pt x="596" y="754"/>
                    <a:pt x="596" y="754"/>
                    <a:pt x="596" y="754"/>
                  </a:cubicBezTo>
                  <a:cubicBezTo>
                    <a:pt x="595" y="754"/>
                    <a:pt x="595" y="754"/>
                    <a:pt x="595" y="754"/>
                  </a:cubicBezTo>
                  <a:cubicBezTo>
                    <a:pt x="588" y="757"/>
                    <a:pt x="583" y="763"/>
                    <a:pt x="579" y="770"/>
                  </a:cubicBezTo>
                  <a:cubicBezTo>
                    <a:pt x="579" y="772"/>
                    <a:pt x="579" y="772"/>
                    <a:pt x="579" y="772"/>
                  </a:cubicBezTo>
                  <a:cubicBezTo>
                    <a:pt x="579" y="789"/>
                    <a:pt x="579" y="789"/>
                    <a:pt x="579" y="789"/>
                  </a:cubicBezTo>
                  <a:cubicBezTo>
                    <a:pt x="579" y="824"/>
                    <a:pt x="579" y="824"/>
                    <a:pt x="579" y="824"/>
                  </a:cubicBezTo>
                  <a:cubicBezTo>
                    <a:pt x="579" y="872"/>
                    <a:pt x="579" y="921"/>
                    <a:pt x="579" y="971"/>
                  </a:cubicBezTo>
                  <a:cubicBezTo>
                    <a:pt x="579" y="996"/>
                    <a:pt x="579" y="1022"/>
                    <a:pt x="579" y="1048"/>
                  </a:cubicBezTo>
                  <a:cubicBezTo>
                    <a:pt x="579" y="1056"/>
                    <a:pt x="579" y="1056"/>
                    <a:pt x="579" y="1056"/>
                  </a:cubicBezTo>
                  <a:cubicBezTo>
                    <a:pt x="578" y="1056"/>
                    <a:pt x="578" y="1056"/>
                    <a:pt x="578" y="1056"/>
                  </a:cubicBezTo>
                  <a:cubicBezTo>
                    <a:pt x="538" y="1056"/>
                    <a:pt x="538" y="1056"/>
                    <a:pt x="538" y="1056"/>
                  </a:cubicBezTo>
                  <a:cubicBezTo>
                    <a:pt x="434" y="1057"/>
                    <a:pt x="324" y="1057"/>
                    <a:pt x="211" y="1057"/>
                  </a:cubicBezTo>
                  <a:cubicBezTo>
                    <a:pt x="211" y="1057"/>
                    <a:pt x="211" y="1057"/>
                    <a:pt x="211" y="1057"/>
                  </a:cubicBezTo>
                  <a:cubicBezTo>
                    <a:pt x="211" y="1035"/>
                    <a:pt x="211" y="1035"/>
                    <a:pt x="211" y="1035"/>
                  </a:cubicBezTo>
                  <a:cubicBezTo>
                    <a:pt x="211" y="991"/>
                    <a:pt x="211" y="991"/>
                    <a:pt x="211" y="991"/>
                  </a:cubicBezTo>
                  <a:cubicBezTo>
                    <a:pt x="211" y="962"/>
                    <a:pt x="211" y="932"/>
                    <a:pt x="211" y="903"/>
                  </a:cubicBezTo>
                  <a:cubicBezTo>
                    <a:pt x="211" y="814"/>
                    <a:pt x="211" y="814"/>
                    <a:pt x="211" y="814"/>
                  </a:cubicBezTo>
                  <a:cubicBezTo>
                    <a:pt x="211" y="791"/>
                    <a:pt x="211" y="791"/>
                    <a:pt x="211" y="791"/>
                  </a:cubicBezTo>
                  <a:cubicBezTo>
                    <a:pt x="211" y="780"/>
                    <a:pt x="211" y="780"/>
                    <a:pt x="211" y="780"/>
                  </a:cubicBezTo>
                  <a:cubicBezTo>
                    <a:pt x="211" y="774"/>
                    <a:pt x="211" y="774"/>
                    <a:pt x="211" y="774"/>
                  </a:cubicBezTo>
                  <a:cubicBezTo>
                    <a:pt x="211" y="772"/>
                    <a:pt x="211" y="772"/>
                    <a:pt x="211" y="772"/>
                  </a:cubicBezTo>
                  <a:cubicBezTo>
                    <a:pt x="210" y="770"/>
                    <a:pt x="210" y="770"/>
                    <a:pt x="210" y="770"/>
                  </a:cubicBezTo>
                  <a:cubicBezTo>
                    <a:pt x="208" y="762"/>
                    <a:pt x="203" y="757"/>
                    <a:pt x="196" y="756"/>
                  </a:cubicBezTo>
                  <a:cubicBezTo>
                    <a:pt x="174" y="756"/>
                    <a:pt x="174" y="756"/>
                    <a:pt x="174" y="756"/>
                  </a:cubicBezTo>
                  <a:cubicBezTo>
                    <a:pt x="162" y="756"/>
                    <a:pt x="162" y="756"/>
                    <a:pt x="162" y="756"/>
                  </a:cubicBezTo>
                  <a:cubicBezTo>
                    <a:pt x="157" y="756"/>
                    <a:pt x="157" y="756"/>
                    <a:pt x="157" y="756"/>
                  </a:cubicBezTo>
                  <a:cubicBezTo>
                    <a:pt x="155" y="756"/>
                    <a:pt x="155" y="756"/>
                    <a:pt x="155" y="756"/>
                  </a:cubicBezTo>
                  <a:cubicBezTo>
                    <a:pt x="150" y="757"/>
                    <a:pt x="144" y="762"/>
                    <a:pt x="141" y="770"/>
                  </a:cubicBezTo>
                  <a:cubicBezTo>
                    <a:pt x="141" y="772"/>
                    <a:pt x="141" y="772"/>
                    <a:pt x="141" y="772"/>
                  </a:cubicBezTo>
                  <a:cubicBezTo>
                    <a:pt x="141" y="833"/>
                    <a:pt x="141" y="893"/>
                    <a:pt x="141" y="954"/>
                  </a:cubicBezTo>
                  <a:cubicBezTo>
                    <a:pt x="141" y="1045"/>
                    <a:pt x="141" y="1045"/>
                    <a:pt x="141" y="1045"/>
                  </a:cubicBezTo>
                  <a:cubicBezTo>
                    <a:pt x="141" y="1059"/>
                    <a:pt x="141" y="1059"/>
                    <a:pt x="141" y="1059"/>
                  </a:cubicBezTo>
                  <a:cubicBezTo>
                    <a:pt x="134" y="1059"/>
                    <a:pt x="134" y="1059"/>
                    <a:pt x="134" y="1059"/>
                  </a:cubicBezTo>
                  <a:cubicBezTo>
                    <a:pt x="89" y="1059"/>
                    <a:pt x="89" y="1059"/>
                    <a:pt x="89" y="1059"/>
                  </a:cubicBezTo>
                  <a:cubicBezTo>
                    <a:pt x="43" y="1059"/>
                    <a:pt x="43" y="1059"/>
                    <a:pt x="43" y="1059"/>
                  </a:cubicBezTo>
                  <a:cubicBezTo>
                    <a:pt x="29" y="1059"/>
                    <a:pt x="29" y="1059"/>
                    <a:pt x="29" y="1059"/>
                  </a:cubicBezTo>
                  <a:cubicBezTo>
                    <a:pt x="29" y="1052"/>
                    <a:pt x="29" y="1052"/>
                    <a:pt x="29" y="1052"/>
                  </a:cubicBezTo>
                  <a:cubicBezTo>
                    <a:pt x="28" y="961"/>
                    <a:pt x="28" y="961"/>
                    <a:pt x="28" y="961"/>
                  </a:cubicBezTo>
                  <a:cubicBezTo>
                    <a:pt x="28" y="901"/>
                    <a:pt x="27" y="840"/>
                    <a:pt x="27" y="781"/>
                  </a:cubicBezTo>
                  <a:cubicBezTo>
                    <a:pt x="24" y="721"/>
                    <a:pt x="31" y="664"/>
                    <a:pt x="59" y="615"/>
                  </a:cubicBezTo>
                  <a:cubicBezTo>
                    <a:pt x="87" y="567"/>
                    <a:pt x="134" y="532"/>
                    <a:pt x="184" y="510"/>
                  </a:cubicBezTo>
                  <a:cubicBezTo>
                    <a:pt x="209" y="499"/>
                    <a:pt x="235" y="491"/>
                    <a:pt x="262" y="485"/>
                  </a:cubicBezTo>
                  <a:cubicBezTo>
                    <a:pt x="269" y="483"/>
                    <a:pt x="275" y="482"/>
                    <a:pt x="282" y="481"/>
                  </a:cubicBezTo>
                  <a:cubicBezTo>
                    <a:pt x="290" y="480"/>
                    <a:pt x="290" y="480"/>
                    <a:pt x="290" y="480"/>
                  </a:cubicBezTo>
                  <a:cubicBezTo>
                    <a:pt x="291" y="511"/>
                    <a:pt x="291" y="511"/>
                    <a:pt x="291" y="511"/>
                  </a:cubicBezTo>
                  <a:cubicBezTo>
                    <a:pt x="293" y="566"/>
                    <a:pt x="297" y="619"/>
                    <a:pt x="306" y="671"/>
                  </a:cubicBezTo>
                  <a:cubicBezTo>
                    <a:pt x="316" y="722"/>
                    <a:pt x="323" y="774"/>
                    <a:pt x="360" y="815"/>
                  </a:cubicBezTo>
                  <a:cubicBezTo>
                    <a:pt x="379" y="837"/>
                    <a:pt x="418" y="836"/>
                    <a:pt x="435" y="815"/>
                  </a:cubicBezTo>
                  <a:cubicBezTo>
                    <a:pt x="454" y="796"/>
                    <a:pt x="463" y="774"/>
                    <a:pt x="471" y="752"/>
                  </a:cubicBezTo>
                  <a:cubicBezTo>
                    <a:pt x="499" y="664"/>
                    <a:pt x="503" y="581"/>
                    <a:pt x="507" y="508"/>
                  </a:cubicBezTo>
                  <a:cubicBezTo>
                    <a:pt x="508" y="498"/>
                    <a:pt x="508" y="489"/>
                    <a:pt x="509" y="481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16" y="479"/>
                    <a:pt x="516" y="479"/>
                    <a:pt x="516" y="479"/>
                  </a:cubicBezTo>
                  <a:cubicBezTo>
                    <a:pt x="532" y="481"/>
                    <a:pt x="548" y="485"/>
                    <a:pt x="563" y="489"/>
                  </a:cubicBezTo>
                  <a:cubicBezTo>
                    <a:pt x="593" y="497"/>
                    <a:pt x="619" y="509"/>
                    <a:pt x="642" y="521"/>
                  </a:cubicBezTo>
                  <a:cubicBezTo>
                    <a:pt x="734" y="572"/>
                    <a:pt x="750" y="638"/>
                    <a:pt x="751" y="635"/>
                  </a:cubicBezTo>
                  <a:cubicBezTo>
                    <a:pt x="770" y="679"/>
                    <a:pt x="772" y="711"/>
                    <a:pt x="774" y="729"/>
                  </a:cubicBezTo>
                  <a:cubicBezTo>
                    <a:pt x="775" y="746"/>
                    <a:pt x="776" y="751"/>
                    <a:pt x="777" y="746"/>
                  </a:cubicBezTo>
                  <a:cubicBezTo>
                    <a:pt x="779" y="735"/>
                    <a:pt x="784" y="685"/>
                    <a:pt x="763" y="630"/>
                  </a:cubicBezTo>
                  <a:cubicBezTo>
                    <a:pt x="759" y="618"/>
                    <a:pt x="730" y="544"/>
                    <a:pt x="628" y="496"/>
                  </a:cubicBezTo>
                  <a:cubicBezTo>
                    <a:pt x="603" y="484"/>
                    <a:pt x="574" y="474"/>
                    <a:pt x="543" y="467"/>
                  </a:cubicBezTo>
                  <a:cubicBezTo>
                    <a:pt x="535" y="465"/>
                    <a:pt x="527" y="463"/>
                    <a:pt x="518" y="462"/>
                  </a:cubicBezTo>
                  <a:cubicBezTo>
                    <a:pt x="506" y="459"/>
                    <a:pt x="506" y="459"/>
                    <a:pt x="506" y="459"/>
                  </a:cubicBezTo>
                  <a:cubicBezTo>
                    <a:pt x="504" y="459"/>
                    <a:pt x="504" y="459"/>
                    <a:pt x="504" y="459"/>
                  </a:cubicBezTo>
                  <a:cubicBezTo>
                    <a:pt x="500" y="460"/>
                    <a:pt x="496" y="462"/>
                    <a:pt x="492" y="469"/>
                  </a:cubicBezTo>
                  <a:cubicBezTo>
                    <a:pt x="492" y="470"/>
                    <a:pt x="492" y="470"/>
                    <a:pt x="492" y="470"/>
                  </a:cubicBezTo>
                  <a:cubicBezTo>
                    <a:pt x="491" y="473"/>
                    <a:pt x="491" y="473"/>
                    <a:pt x="491" y="473"/>
                  </a:cubicBezTo>
                  <a:cubicBezTo>
                    <a:pt x="491" y="479"/>
                    <a:pt x="491" y="479"/>
                    <a:pt x="491" y="479"/>
                  </a:cubicBezTo>
                  <a:cubicBezTo>
                    <a:pt x="490" y="496"/>
                    <a:pt x="489" y="513"/>
                    <a:pt x="488" y="531"/>
                  </a:cubicBezTo>
                  <a:cubicBezTo>
                    <a:pt x="482" y="602"/>
                    <a:pt x="476" y="685"/>
                    <a:pt x="445" y="763"/>
                  </a:cubicBezTo>
                  <a:cubicBezTo>
                    <a:pt x="437" y="782"/>
                    <a:pt x="426" y="801"/>
                    <a:pt x="410" y="808"/>
                  </a:cubicBezTo>
                  <a:cubicBezTo>
                    <a:pt x="395" y="816"/>
                    <a:pt x="377" y="808"/>
                    <a:pt x="366" y="790"/>
                  </a:cubicBezTo>
                  <a:cubicBezTo>
                    <a:pt x="342" y="755"/>
                    <a:pt x="333" y="705"/>
                    <a:pt x="325" y="658"/>
                  </a:cubicBezTo>
                  <a:cubicBezTo>
                    <a:pt x="318" y="609"/>
                    <a:pt x="315" y="558"/>
                    <a:pt x="313" y="506"/>
                  </a:cubicBezTo>
                  <a:cubicBezTo>
                    <a:pt x="313" y="487"/>
                    <a:pt x="313" y="487"/>
                    <a:pt x="313" y="487"/>
                  </a:cubicBezTo>
                  <a:cubicBezTo>
                    <a:pt x="312" y="477"/>
                    <a:pt x="312" y="477"/>
                    <a:pt x="312" y="477"/>
                  </a:cubicBezTo>
                  <a:cubicBezTo>
                    <a:pt x="312" y="472"/>
                    <a:pt x="312" y="472"/>
                    <a:pt x="312" y="472"/>
                  </a:cubicBezTo>
                  <a:cubicBezTo>
                    <a:pt x="312" y="469"/>
                    <a:pt x="312" y="469"/>
                    <a:pt x="312" y="469"/>
                  </a:cubicBezTo>
                  <a:cubicBezTo>
                    <a:pt x="312" y="468"/>
                    <a:pt x="312" y="468"/>
                    <a:pt x="312" y="468"/>
                  </a:cubicBezTo>
                  <a:cubicBezTo>
                    <a:pt x="309" y="462"/>
                    <a:pt x="302" y="456"/>
                    <a:pt x="296" y="456"/>
                  </a:cubicBezTo>
                  <a:cubicBezTo>
                    <a:pt x="283" y="458"/>
                    <a:pt x="270" y="459"/>
                    <a:pt x="256" y="463"/>
                  </a:cubicBezTo>
                  <a:cubicBezTo>
                    <a:pt x="230" y="468"/>
                    <a:pt x="203" y="477"/>
                    <a:pt x="177" y="488"/>
                  </a:cubicBezTo>
                  <a:cubicBezTo>
                    <a:pt x="126" y="509"/>
                    <a:pt x="76" y="544"/>
                    <a:pt x="44" y="594"/>
                  </a:cubicBezTo>
                  <a:cubicBezTo>
                    <a:pt x="11" y="644"/>
                    <a:pt x="0" y="706"/>
                    <a:pt x="2" y="764"/>
                  </a:cubicBezTo>
                  <a:cubicBezTo>
                    <a:pt x="2" y="821"/>
                    <a:pt x="2" y="879"/>
                    <a:pt x="2" y="937"/>
                  </a:cubicBezTo>
                  <a:cubicBezTo>
                    <a:pt x="2" y="1024"/>
                    <a:pt x="2" y="1024"/>
                    <a:pt x="2" y="1024"/>
                  </a:cubicBezTo>
                  <a:cubicBezTo>
                    <a:pt x="2" y="1068"/>
                    <a:pt x="2" y="1068"/>
                    <a:pt x="2" y="1068"/>
                  </a:cubicBezTo>
                  <a:cubicBezTo>
                    <a:pt x="2" y="1069"/>
                    <a:pt x="2" y="1070"/>
                    <a:pt x="2" y="1071"/>
                  </a:cubicBezTo>
                  <a:cubicBezTo>
                    <a:pt x="3" y="1074"/>
                    <a:pt x="13" y="1084"/>
                    <a:pt x="17" y="1085"/>
                  </a:cubicBezTo>
                  <a:cubicBezTo>
                    <a:pt x="19" y="1085"/>
                    <a:pt x="19" y="1085"/>
                    <a:pt x="19" y="1085"/>
                  </a:cubicBezTo>
                  <a:cubicBezTo>
                    <a:pt x="24" y="1085"/>
                    <a:pt x="24" y="1085"/>
                    <a:pt x="24" y="1085"/>
                  </a:cubicBezTo>
                  <a:cubicBezTo>
                    <a:pt x="35" y="1086"/>
                    <a:pt x="35" y="1086"/>
                    <a:pt x="35" y="1086"/>
                  </a:cubicBezTo>
                  <a:cubicBezTo>
                    <a:pt x="57" y="1086"/>
                    <a:pt x="57" y="1086"/>
                    <a:pt x="57" y="1086"/>
                  </a:cubicBezTo>
                  <a:cubicBezTo>
                    <a:pt x="145" y="1086"/>
                    <a:pt x="145" y="1086"/>
                    <a:pt x="145" y="1086"/>
                  </a:cubicBezTo>
                  <a:cubicBezTo>
                    <a:pt x="150" y="1086"/>
                    <a:pt x="150" y="1086"/>
                    <a:pt x="150" y="1086"/>
                  </a:cubicBezTo>
                  <a:cubicBezTo>
                    <a:pt x="153" y="1086"/>
                    <a:pt x="153" y="1086"/>
                    <a:pt x="153" y="1086"/>
                  </a:cubicBezTo>
                  <a:cubicBezTo>
                    <a:pt x="160" y="1083"/>
                    <a:pt x="167" y="1075"/>
                    <a:pt x="168" y="1071"/>
                  </a:cubicBezTo>
                  <a:cubicBezTo>
                    <a:pt x="168" y="1069"/>
                    <a:pt x="168" y="1069"/>
                    <a:pt x="168" y="1069"/>
                  </a:cubicBezTo>
                  <a:cubicBezTo>
                    <a:pt x="168" y="1058"/>
                    <a:pt x="168" y="1058"/>
                    <a:pt x="168" y="1058"/>
                  </a:cubicBezTo>
                  <a:cubicBezTo>
                    <a:pt x="168" y="1037"/>
                    <a:pt x="168" y="1037"/>
                    <a:pt x="168" y="1037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9" y="934"/>
                    <a:pt x="169" y="876"/>
                    <a:pt x="169" y="818"/>
                  </a:cubicBezTo>
                  <a:cubicBezTo>
                    <a:pt x="169" y="784"/>
                    <a:pt x="169" y="784"/>
                    <a:pt x="169" y="784"/>
                  </a:cubicBezTo>
                  <a:cubicBezTo>
                    <a:pt x="171" y="784"/>
                    <a:pt x="171" y="784"/>
                    <a:pt x="171" y="784"/>
                  </a:cubicBezTo>
                  <a:cubicBezTo>
                    <a:pt x="182" y="784"/>
                    <a:pt x="182" y="784"/>
                    <a:pt x="182" y="784"/>
                  </a:cubicBezTo>
                  <a:cubicBezTo>
                    <a:pt x="182" y="787"/>
                    <a:pt x="182" y="787"/>
                    <a:pt x="182" y="787"/>
                  </a:cubicBezTo>
                  <a:cubicBezTo>
                    <a:pt x="182" y="808"/>
                    <a:pt x="182" y="808"/>
                    <a:pt x="182" y="808"/>
                  </a:cubicBezTo>
                  <a:cubicBezTo>
                    <a:pt x="182" y="851"/>
                    <a:pt x="182" y="851"/>
                    <a:pt x="182" y="851"/>
                  </a:cubicBezTo>
                  <a:cubicBezTo>
                    <a:pt x="182" y="909"/>
                    <a:pt x="182" y="965"/>
                    <a:pt x="182" y="1021"/>
                  </a:cubicBezTo>
                  <a:cubicBezTo>
                    <a:pt x="182" y="1063"/>
                    <a:pt x="182" y="1063"/>
                    <a:pt x="182" y="1063"/>
                  </a:cubicBezTo>
                  <a:cubicBezTo>
                    <a:pt x="182" y="1069"/>
                    <a:pt x="182" y="1069"/>
                    <a:pt x="182" y="1069"/>
                  </a:cubicBezTo>
                  <a:cubicBezTo>
                    <a:pt x="182" y="1070"/>
                    <a:pt x="182" y="1070"/>
                    <a:pt x="182" y="1070"/>
                  </a:cubicBezTo>
                  <a:cubicBezTo>
                    <a:pt x="184" y="1075"/>
                    <a:pt x="194" y="1085"/>
                    <a:pt x="197" y="1086"/>
                  </a:cubicBezTo>
                  <a:cubicBezTo>
                    <a:pt x="200" y="1086"/>
                    <a:pt x="200" y="1086"/>
                    <a:pt x="200" y="1086"/>
                  </a:cubicBezTo>
                  <a:cubicBezTo>
                    <a:pt x="210" y="1086"/>
                    <a:pt x="210" y="1086"/>
                    <a:pt x="210" y="1086"/>
                  </a:cubicBezTo>
                  <a:cubicBezTo>
                    <a:pt x="231" y="1086"/>
                    <a:pt x="231" y="1086"/>
                    <a:pt x="231" y="1086"/>
                  </a:cubicBezTo>
                  <a:cubicBezTo>
                    <a:pt x="259" y="1086"/>
                    <a:pt x="286" y="1086"/>
                    <a:pt x="313" y="1086"/>
                  </a:cubicBezTo>
                  <a:cubicBezTo>
                    <a:pt x="368" y="1086"/>
                    <a:pt x="421" y="1086"/>
                    <a:pt x="474" y="1086"/>
                  </a:cubicBezTo>
                  <a:cubicBezTo>
                    <a:pt x="500" y="1086"/>
                    <a:pt x="526" y="1086"/>
                    <a:pt x="552" y="1086"/>
                  </a:cubicBezTo>
                  <a:cubicBezTo>
                    <a:pt x="590" y="1086"/>
                    <a:pt x="590" y="1086"/>
                    <a:pt x="590" y="1086"/>
                  </a:cubicBezTo>
                  <a:cubicBezTo>
                    <a:pt x="592" y="1086"/>
                    <a:pt x="592" y="1086"/>
                    <a:pt x="592" y="1086"/>
                  </a:cubicBezTo>
                  <a:cubicBezTo>
                    <a:pt x="594" y="1086"/>
                    <a:pt x="594" y="1086"/>
                    <a:pt x="594" y="1086"/>
                  </a:cubicBezTo>
                  <a:cubicBezTo>
                    <a:pt x="600" y="1084"/>
                    <a:pt x="609" y="1074"/>
                    <a:pt x="610" y="1071"/>
                  </a:cubicBezTo>
                  <a:cubicBezTo>
                    <a:pt x="610" y="1066"/>
                    <a:pt x="610" y="1066"/>
                    <a:pt x="610" y="1066"/>
                  </a:cubicBezTo>
                  <a:cubicBezTo>
                    <a:pt x="610" y="1057"/>
                    <a:pt x="610" y="1057"/>
                    <a:pt x="610" y="1057"/>
                  </a:cubicBezTo>
                  <a:cubicBezTo>
                    <a:pt x="610" y="1038"/>
                    <a:pt x="610" y="1038"/>
                    <a:pt x="610" y="1038"/>
                  </a:cubicBezTo>
                  <a:cubicBezTo>
                    <a:pt x="610" y="988"/>
                    <a:pt x="610" y="939"/>
                    <a:pt x="610" y="891"/>
                  </a:cubicBezTo>
                  <a:cubicBezTo>
                    <a:pt x="610" y="868"/>
                    <a:pt x="610" y="845"/>
                    <a:pt x="610" y="822"/>
                  </a:cubicBezTo>
                  <a:cubicBezTo>
                    <a:pt x="610" y="788"/>
                    <a:pt x="610" y="788"/>
                    <a:pt x="610" y="788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10" y="785"/>
                    <a:pt x="610" y="785"/>
                    <a:pt x="610" y="785"/>
                  </a:cubicBezTo>
                  <a:cubicBezTo>
                    <a:pt x="622" y="785"/>
                    <a:pt x="622" y="785"/>
                    <a:pt x="622" y="785"/>
                  </a:cubicBezTo>
                  <a:cubicBezTo>
                    <a:pt x="622" y="807"/>
                    <a:pt x="622" y="807"/>
                    <a:pt x="622" y="807"/>
                  </a:cubicBezTo>
                  <a:cubicBezTo>
                    <a:pt x="622" y="828"/>
                    <a:pt x="622" y="849"/>
                    <a:pt x="622" y="869"/>
                  </a:cubicBezTo>
                  <a:cubicBezTo>
                    <a:pt x="622" y="910"/>
                    <a:pt x="622" y="948"/>
                    <a:pt x="622" y="985"/>
                  </a:cubicBezTo>
                  <a:cubicBezTo>
                    <a:pt x="622" y="1003"/>
                    <a:pt x="622" y="1021"/>
                    <a:pt x="622" y="1038"/>
                  </a:cubicBezTo>
                  <a:cubicBezTo>
                    <a:pt x="622" y="1063"/>
                    <a:pt x="622" y="1063"/>
                    <a:pt x="622" y="1063"/>
                  </a:cubicBezTo>
                  <a:cubicBezTo>
                    <a:pt x="622" y="1070"/>
                    <a:pt x="622" y="1070"/>
                    <a:pt x="622" y="1070"/>
                  </a:cubicBezTo>
                  <a:cubicBezTo>
                    <a:pt x="622" y="1071"/>
                    <a:pt x="622" y="1071"/>
                    <a:pt x="622" y="1071"/>
                  </a:cubicBezTo>
                  <a:cubicBezTo>
                    <a:pt x="627" y="1078"/>
                    <a:pt x="629" y="1082"/>
                    <a:pt x="638" y="1086"/>
                  </a:cubicBezTo>
                  <a:cubicBezTo>
                    <a:pt x="639" y="1086"/>
                    <a:pt x="639" y="1086"/>
                    <a:pt x="639" y="1086"/>
                  </a:cubicBezTo>
                  <a:cubicBezTo>
                    <a:pt x="642" y="1086"/>
                    <a:pt x="642" y="1086"/>
                    <a:pt x="642" y="1086"/>
                  </a:cubicBezTo>
                  <a:cubicBezTo>
                    <a:pt x="654" y="1086"/>
                    <a:pt x="654" y="1086"/>
                    <a:pt x="654" y="1086"/>
                  </a:cubicBezTo>
                  <a:cubicBezTo>
                    <a:pt x="686" y="1086"/>
                    <a:pt x="716" y="1086"/>
                    <a:pt x="744" y="1086"/>
                  </a:cubicBezTo>
                  <a:cubicBezTo>
                    <a:pt x="750" y="1086"/>
                    <a:pt x="757" y="1086"/>
                    <a:pt x="764" y="1086"/>
                  </a:cubicBezTo>
                  <a:cubicBezTo>
                    <a:pt x="773" y="1086"/>
                    <a:pt x="773" y="1086"/>
                    <a:pt x="773" y="1086"/>
                  </a:cubicBezTo>
                  <a:cubicBezTo>
                    <a:pt x="778" y="1086"/>
                    <a:pt x="778" y="1086"/>
                    <a:pt x="778" y="1086"/>
                  </a:cubicBezTo>
                  <a:cubicBezTo>
                    <a:pt x="779" y="1086"/>
                    <a:pt x="779" y="1086"/>
                    <a:pt x="779" y="1086"/>
                  </a:cubicBezTo>
                  <a:cubicBezTo>
                    <a:pt x="785" y="1084"/>
                    <a:pt x="794" y="1075"/>
                    <a:pt x="794" y="107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2700"/>
            </a:p>
          </p:txBody>
        </p:sp>
      </p:grpSp>
      <p:sp>
        <p:nvSpPr>
          <p:cNvPr id="24" name="Title 3">
            <a:extLst>
              <a:ext uri="{FF2B5EF4-FFF2-40B4-BE49-F238E27FC236}">
                <a16:creationId xmlns:a16="http://schemas.microsoft.com/office/drawing/2014/main" id="{C750534C-0D45-9909-A5D6-7913680115E3}"/>
              </a:ext>
            </a:extLst>
          </p:cNvPr>
          <p:cNvSpPr txBox="1">
            <a:spLocks/>
          </p:cNvSpPr>
          <p:nvPr/>
        </p:nvSpPr>
        <p:spPr>
          <a:xfrm>
            <a:off x="914400" y="498984"/>
            <a:ext cx="9304588" cy="1393041"/>
          </a:xfrm>
        </p:spPr>
        <p:txBody>
          <a:bodyPr/>
          <a:lstStyle>
            <a:lvl1pPr algn="l" defTabSz="9144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err="1">
                <a:solidFill>
                  <a:schemeClr val="tx1"/>
                </a:solidFill>
              </a:rPr>
              <a:t>Egzamin</a:t>
            </a:r>
            <a:r>
              <a:rPr lang="en-US" dirty="0">
                <a:solidFill>
                  <a:schemeClr val="tx1"/>
                </a:solidFill>
              </a:rPr>
              <a:t> w </a:t>
            </a:r>
            <a:r>
              <a:rPr lang="en-US" dirty="0" err="1">
                <a:solidFill>
                  <a:schemeClr val="tx1"/>
                </a:solidFill>
              </a:rPr>
              <a:t>domu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zdającego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Łącznik prosty ze strzałką 27">
            <a:extLst>
              <a:ext uri="{FF2B5EF4-FFF2-40B4-BE49-F238E27FC236}">
                <a16:creationId xmlns:a16="http://schemas.microsoft.com/office/drawing/2014/main" id="{6AF01FD8-A517-FCD0-F4AA-E9D360714143}"/>
              </a:ext>
            </a:extLst>
          </p:cNvPr>
          <p:cNvCxnSpPr>
            <a:cxnSpLocks/>
          </p:cNvCxnSpPr>
          <p:nvPr/>
        </p:nvCxnSpPr>
        <p:spPr>
          <a:xfrm flipV="1">
            <a:off x="8922549" y="4190601"/>
            <a:ext cx="1440651" cy="22476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7">
            <a:extLst>
              <a:ext uri="{FF2B5EF4-FFF2-40B4-BE49-F238E27FC236}">
                <a16:creationId xmlns:a16="http://schemas.microsoft.com/office/drawing/2014/main" id="{96B989D6-F085-71C1-17EC-292404143CA3}"/>
              </a:ext>
            </a:extLst>
          </p:cNvPr>
          <p:cNvCxnSpPr>
            <a:cxnSpLocks/>
          </p:cNvCxnSpPr>
          <p:nvPr/>
        </p:nvCxnSpPr>
        <p:spPr>
          <a:xfrm flipV="1">
            <a:off x="8972364" y="4528129"/>
            <a:ext cx="1738873" cy="150798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27">
            <a:extLst>
              <a:ext uri="{FF2B5EF4-FFF2-40B4-BE49-F238E27FC236}">
                <a16:creationId xmlns:a16="http://schemas.microsoft.com/office/drawing/2014/main" id="{F1A65A70-715E-8189-338D-D8BAAD52EF12}"/>
              </a:ext>
            </a:extLst>
          </p:cNvPr>
          <p:cNvCxnSpPr>
            <a:cxnSpLocks/>
            <a:stCxn id="3" idx="8"/>
          </p:cNvCxnSpPr>
          <p:nvPr/>
        </p:nvCxnSpPr>
        <p:spPr>
          <a:xfrm flipV="1">
            <a:off x="14004132" y="4819649"/>
            <a:ext cx="8400" cy="704614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6609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08968-56A7-A236-A609-4E92F992F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65" descr="Zbliżenie rąk kobiety wpisującej tekst i używającej gładzika na laptopie z kubkiem">
            <a:extLst>
              <a:ext uri="{FF2B5EF4-FFF2-40B4-BE49-F238E27FC236}">
                <a16:creationId xmlns:a16="http://schemas.microsoft.com/office/drawing/2014/main" id="{46F7F4C5-9863-F59C-3BC1-AECD9298A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r="58"/>
          <a:stretch/>
        </p:blipFill>
        <p:spPr>
          <a:xfrm>
            <a:off x="19759635" y="706010"/>
            <a:ext cx="9070808" cy="10934700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0FFD5170-F8CC-971C-C8CE-59F5399AC271}"/>
              </a:ext>
            </a:extLst>
          </p:cNvPr>
          <p:cNvSpPr/>
          <p:nvPr/>
        </p:nvSpPr>
        <p:spPr>
          <a:xfrm>
            <a:off x="0" y="-72721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A4B3944-CAAF-8C0A-4206-8245C48A4816}"/>
              </a:ext>
            </a:extLst>
          </p:cNvPr>
          <p:cNvSpPr txBox="1">
            <a:spLocks/>
          </p:cNvSpPr>
          <p:nvPr/>
        </p:nvSpPr>
        <p:spPr>
          <a:xfrm>
            <a:off x="2706104" y="488021"/>
            <a:ext cx="14706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r>
              <a:rPr lang="pl-PL" sz="5400"/>
              <a:t>Unieważnienie egzaminu ósmoklasisty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5849142-3EC2-82E5-EB85-D2A6D7D18CA4}"/>
              </a:ext>
            </a:extLst>
          </p:cNvPr>
          <p:cNvSpPr/>
          <p:nvPr/>
        </p:nvSpPr>
        <p:spPr>
          <a:xfrm>
            <a:off x="838200" y="101046"/>
            <a:ext cx="1599245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aphicFrame>
        <p:nvGraphicFramePr>
          <p:cNvPr id="95" name="Symbol zastępczy zawartości 4">
            <a:extLst>
              <a:ext uri="{FF2B5EF4-FFF2-40B4-BE49-F238E27FC236}">
                <a16:creationId xmlns:a16="http://schemas.microsoft.com/office/drawing/2014/main" id="{DF344085-17AC-209C-4A8E-C09EBF6D3692}"/>
              </a:ext>
            </a:extLst>
          </p:cNvPr>
          <p:cNvGraphicFramePr>
            <a:graphicFrameLocks/>
          </p:cNvGraphicFramePr>
          <p:nvPr/>
        </p:nvGraphicFramePr>
        <p:xfrm>
          <a:off x="19605554" y="11163300"/>
          <a:ext cx="8763000" cy="715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6" name="Google Shape;228;p4">
            <a:extLst>
              <a:ext uri="{FF2B5EF4-FFF2-40B4-BE49-F238E27FC236}">
                <a16:creationId xmlns:a16="http://schemas.microsoft.com/office/drawing/2014/main" id="{B66391EE-812E-3D55-315E-75C548020754}"/>
              </a:ext>
            </a:extLst>
          </p:cNvPr>
          <p:cNvGrpSpPr/>
          <p:nvPr/>
        </p:nvGrpSpPr>
        <p:grpSpPr>
          <a:xfrm flipH="1">
            <a:off x="26476066" y="5051396"/>
            <a:ext cx="494603" cy="621027"/>
            <a:chOff x="6421438" y="2382838"/>
            <a:chExt cx="708024" cy="889000"/>
          </a:xfrm>
        </p:grpSpPr>
        <p:sp>
          <p:nvSpPr>
            <p:cNvPr id="97" name="Google Shape;229;p4">
              <a:extLst>
                <a:ext uri="{FF2B5EF4-FFF2-40B4-BE49-F238E27FC236}">
                  <a16:creationId xmlns:a16="http://schemas.microsoft.com/office/drawing/2014/main" id="{39A4C667-CD5A-E3AC-C99D-CF12229842B1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30;p4">
              <a:extLst>
                <a:ext uri="{FF2B5EF4-FFF2-40B4-BE49-F238E27FC236}">
                  <a16:creationId xmlns:a16="http://schemas.microsoft.com/office/drawing/2014/main" id="{DD05C11D-FD2A-F362-A3B5-91C9A93EAF91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31;p4">
              <a:extLst>
                <a:ext uri="{FF2B5EF4-FFF2-40B4-BE49-F238E27FC236}">
                  <a16:creationId xmlns:a16="http://schemas.microsoft.com/office/drawing/2014/main" id="{7F46CD96-E588-46D4-8E70-1432495B972B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32;p4">
              <a:extLst>
                <a:ext uri="{FF2B5EF4-FFF2-40B4-BE49-F238E27FC236}">
                  <a16:creationId xmlns:a16="http://schemas.microsoft.com/office/drawing/2014/main" id="{4956DCCC-F02A-A171-7B99-A0920663DA56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228;p4">
            <a:extLst>
              <a:ext uri="{FF2B5EF4-FFF2-40B4-BE49-F238E27FC236}">
                <a16:creationId xmlns:a16="http://schemas.microsoft.com/office/drawing/2014/main" id="{7ABB0429-6AD5-133F-438D-EBFBED14689A}"/>
              </a:ext>
            </a:extLst>
          </p:cNvPr>
          <p:cNvGrpSpPr/>
          <p:nvPr/>
        </p:nvGrpSpPr>
        <p:grpSpPr>
          <a:xfrm flipH="1">
            <a:off x="22636528" y="2632440"/>
            <a:ext cx="494603" cy="621027"/>
            <a:chOff x="6421438" y="2382838"/>
            <a:chExt cx="708024" cy="889000"/>
          </a:xfrm>
        </p:grpSpPr>
        <p:sp>
          <p:nvSpPr>
            <p:cNvPr id="102" name="Google Shape;229;p4">
              <a:extLst>
                <a:ext uri="{FF2B5EF4-FFF2-40B4-BE49-F238E27FC236}">
                  <a16:creationId xmlns:a16="http://schemas.microsoft.com/office/drawing/2014/main" id="{206E8B2F-8187-AF27-AE2E-479EDC62D149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30;p4">
              <a:extLst>
                <a:ext uri="{FF2B5EF4-FFF2-40B4-BE49-F238E27FC236}">
                  <a16:creationId xmlns:a16="http://schemas.microsoft.com/office/drawing/2014/main" id="{D4024B78-3B26-BCA1-EEC4-1BA461E67EDD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1;p4">
              <a:extLst>
                <a:ext uri="{FF2B5EF4-FFF2-40B4-BE49-F238E27FC236}">
                  <a16:creationId xmlns:a16="http://schemas.microsoft.com/office/drawing/2014/main" id="{B35E0946-CF11-DA5A-82F8-5BB31D6C7F8D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32;p4">
              <a:extLst>
                <a:ext uri="{FF2B5EF4-FFF2-40B4-BE49-F238E27FC236}">
                  <a16:creationId xmlns:a16="http://schemas.microsoft.com/office/drawing/2014/main" id="{75026733-5CA6-CAD8-1D71-D1EEDD4E3590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42043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223;p4">
            <a:extLst>
              <a:ext uri="{FF2B5EF4-FFF2-40B4-BE49-F238E27FC236}">
                <a16:creationId xmlns:a16="http://schemas.microsoft.com/office/drawing/2014/main" id="{E74452D0-5338-448B-9F75-52E75DDDE3E1}"/>
              </a:ext>
            </a:extLst>
          </p:cNvPr>
          <p:cNvGrpSpPr/>
          <p:nvPr/>
        </p:nvGrpSpPr>
        <p:grpSpPr>
          <a:xfrm flipH="1">
            <a:off x="26427826" y="2614233"/>
            <a:ext cx="494603" cy="621027"/>
            <a:chOff x="6421438" y="2382838"/>
            <a:chExt cx="708024" cy="889000"/>
          </a:xfrm>
        </p:grpSpPr>
        <p:sp>
          <p:nvSpPr>
            <p:cNvPr id="107" name="Google Shape;224;p4">
              <a:extLst>
                <a:ext uri="{FF2B5EF4-FFF2-40B4-BE49-F238E27FC236}">
                  <a16:creationId xmlns:a16="http://schemas.microsoft.com/office/drawing/2014/main" id="{BFBE8C0E-757F-0EC1-25D7-C10B5441F785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25;p4">
              <a:extLst>
                <a:ext uri="{FF2B5EF4-FFF2-40B4-BE49-F238E27FC236}">
                  <a16:creationId xmlns:a16="http://schemas.microsoft.com/office/drawing/2014/main" id="{D9411A85-BD70-C806-5885-08B4E1ED00FE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26;p4">
              <a:extLst>
                <a:ext uri="{FF2B5EF4-FFF2-40B4-BE49-F238E27FC236}">
                  <a16:creationId xmlns:a16="http://schemas.microsoft.com/office/drawing/2014/main" id="{D999B4C4-68E4-F3D4-5CF0-609DE7BC3FBE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27;p4">
              <a:extLst>
                <a:ext uri="{FF2B5EF4-FFF2-40B4-BE49-F238E27FC236}">
                  <a16:creationId xmlns:a16="http://schemas.microsoft.com/office/drawing/2014/main" id="{A385D752-E1F8-77FE-EC74-75A2EAF5B4E9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218;p4">
            <a:extLst>
              <a:ext uri="{FF2B5EF4-FFF2-40B4-BE49-F238E27FC236}">
                <a16:creationId xmlns:a16="http://schemas.microsoft.com/office/drawing/2014/main" id="{8DFB4B34-EA86-745A-F472-935BF5319550}"/>
              </a:ext>
            </a:extLst>
          </p:cNvPr>
          <p:cNvGrpSpPr/>
          <p:nvPr/>
        </p:nvGrpSpPr>
        <p:grpSpPr>
          <a:xfrm flipH="1">
            <a:off x="30518797" y="2561465"/>
            <a:ext cx="494603" cy="621027"/>
            <a:chOff x="6421438" y="2382838"/>
            <a:chExt cx="708024" cy="889000"/>
          </a:xfrm>
        </p:grpSpPr>
        <p:sp>
          <p:nvSpPr>
            <p:cNvPr id="112" name="Google Shape;219;p4">
              <a:extLst>
                <a:ext uri="{FF2B5EF4-FFF2-40B4-BE49-F238E27FC236}">
                  <a16:creationId xmlns:a16="http://schemas.microsoft.com/office/drawing/2014/main" id="{DE495592-AB1A-0AC1-9EE4-D4E09658A5AA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20;p4">
              <a:extLst>
                <a:ext uri="{FF2B5EF4-FFF2-40B4-BE49-F238E27FC236}">
                  <a16:creationId xmlns:a16="http://schemas.microsoft.com/office/drawing/2014/main" id="{1E0B992D-5471-B981-E231-33E1F046DEE2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21;p4">
              <a:extLst>
                <a:ext uri="{FF2B5EF4-FFF2-40B4-BE49-F238E27FC236}">
                  <a16:creationId xmlns:a16="http://schemas.microsoft.com/office/drawing/2014/main" id="{45968C45-D086-7DE0-4225-AC14BFB054F4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22;p4">
              <a:extLst>
                <a:ext uri="{FF2B5EF4-FFF2-40B4-BE49-F238E27FC236}">
                  <a16:creationId xmlns:a16="http://schemas.microsoft.com/office/drawing/2014/main" id="{7597BB8E-8B40-A2D2-9A92-3EEE51CC52C9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242;p4">
            <a:extLst>
              <a:ext uri="{FF2B5EF4-FFF2-40B4-BE49-F238E27FC236}">
                <a16:creationId xmlns:a16="http://schemas.microsoft.com/office/drawing/2014/main" id="{50ED89DC-7EC1-E41C-D4FA-A3122CDB8484}"/>
              </a:ext>
            </a:extLst>
          </p:cNvPr>
          <p:cNvGrpSpPr/>
          <p:nvPr/>
        </p:nvGrpSpPr>
        <p:grpSpPr>
          <a:xfrm flipH="1">
            <a:off x="30378511" y="5049819"/>
            <a:ext cx="494602" cy="621027"/>
            <a:chOff x="6421438" y="2382838"/>
            <a:chExt cx="708024" cy="889000"/>
          </a:xfrm>
        </p:grpSpPr>
        <p:sp>
          <p:nvSpPr>
            <p:cNvPr id="117" name="Google Shape;243;p4">
              <a:extLst>
                <a:ext uri="{FF2B5EF4-FFF2-40B4-BE49-F238E27FC236}">
                  <a16:creationId xmlns:a16="http://schemas.microsoft.com/office/drawing/2014/main" id="{DAE2D9B9-FA5E-DC0E-F5AA-DE01098EF9C5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44;p4">
              <a:extLst>
                <a:ext uri="{FF2B5EF4-FFF2-40B4-BE49-F238E27FC236}">
                  <a16:creationId xmlns:a16="http://schemas.microsoft.com/office/drawing/2014/main" id="{4886394D-8AE2-D8B5-0315-DD74D61FCF72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45;p4">
              <a:extLst>
                <a:ext uri="{FF2B5EF4-FFF2-40B4-BE49-F238E27FC236}">
                  <a16:creationId xmlns:a16="http://schemas.microsoft.com/office/drawing/2014/main" id="{5D4E0117-5947-3F52-F488-1D642A0D0853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46;p4">
              <a:extLst>
                <a:ext uri="{FF2B5EF4-FFF2-40B4-BE49-F238E27FC236}">
                  <a16:creationId xmlns:a16="http://schemas.microsoft.com/office/drawing/2014/main" id="{697DC27F-6866-F1C8-D6F5-A18A64CF5A1C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23;p4">
            <a:extLst>
              <a:ext uri="{FF2B5EF4-FFF2-40B4-BE49-F238E27FC236}">
                <a16:creationId xmlns:a16="http://schemas.microsoft.com/office/drawing/2014/main" id="{DB163266-7984-0FC1-E542-458369B6FDB6}"/>
              </a:ext>
            </a:extLst>
          </p:cNvPr>
          <p:cNvGrpSpPr/>
          <p:nvPr/>
        </p:nvGrpSpPr>
        <p:grpSpPr>
          <a:xfrm flipH="1">
            <a:off x="22626413" y="5012773"/>
            <a:ext cx="494603" cy="621027"/>
            <a:chOff x="6421438" y="2382838"/>
            <a:chExt cx="708024" cy="889000"/>
          </a:xfrm>
        </p:grpSpPr>
        <p:sp>
          <p:nvSpPr>
            <p:cNvPr id="122" name="Google Shape;224;p4">
              <a:extLst>
                <a:ext uri="{FF2B5EF4-FFF2-40B4-BE49-F238E27FC236}">
                  <a16:creationId xmlns:a16="http://schemas.microsoft.com/office/drawing/2014/main" id="{F4E01B6B-AAB4-91E8-1226-C2645A33E29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25;p4">
              <a:extLst>
                <a:ext uri="{FF2B5EF4-FFF2-40B4-BE49-F238E27FC236}">
                  <a16:creationId xmlns:a16="http://schemas.microsoft.com/office/drawing/2014/main" id="{38E36F08-0375-0493-16DF-5CF530C5E7CF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26;p4">
              <a:extLst>
                <a:ext uri="{FF2B5EF4-FFF2-40B4-BE49-F238E27FC236}">
                  <a16:creationId xmlns:a16="http://schemas.microsoft.com/office/drawing/2014/main" id="{167A37A1-04EC-F20C-91E8-F2B7AD0ADA47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27;p4">
              <a:extLst>
                <a:ext uri="{FF2B5EF4-FFF2-40B4-BE49-F238E27FC236}">
                  <a16:creationId xmlns:a16="http://schemas.microsoft.com/office/drawing/2014/main" id="{0FF4D8EA-E32B-21CA-D0F9-517556862BE1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A4B4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242;p4">
            <a:extLst>
              <a:ext uri="{FF2B5EF4-FFF2-40B4-BE49-F238E27FC236}">
                <a16:creationId xmlns:a16="http://schemas.microsoft.com/office/drawing/2014/main" id="{BA6BD7D8-BAB1-4949-CC0C-298DCF105929}"/>
              </a:ext>
            </a:extLst>
          </p:cNvPr>
          <p:cNvGrpSpPr/>
          <p:nvPr/>
        </p:nvGrpSpPr>
        <p:grpSpPr>
          <a:xfrm flipH="1">
            <a:off x="24617728" y="7493798"/>
            <a:ext cx="494602" cy="621027"/>
            <a:chOff x="6421438" y="2382838"/>
            <a:chExt cx="708024" cy="889000"/>
          </a:xfrm>
        </p:grpSpPr>
        <p:sp>
          <p:nvSpPr>
            <p:cNvPr id="127" name="Google Shape;243;p4">
              <a:extLst>
                <a:ext uri="{FF2B5EF4-FFF2-40B4-BE49-F238E27FC236}">
                  <a16:creationId xmlns:a16="http://schemas.microsoft.com/office/drawing/2014/main" id="{CE511A2F-523A-621D-5B42-69616E103C7F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rgbClr val="5158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44;p4">
              <a:extLst>
                <a:ext uri="{FF2B5EF4-FFF2-40B4-BE49-F238E27FC236}">
                  <a16:creationId xmlns:a16="http://schemas.microsoft.com/office/drawing/2014/main" id="{BBBA928F-FDD8-01FF-016E-B3EFEA8F9DB6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45;p4">
              <a:extLst>
                <a:ext uri="{FF2B5EF4-FFF2-40B4-BE49-F238E27FC236}">
                  <a16:creationId xmlns:a16="http://schemas.microsoft.com/office/drawing/2014/main" id="{E923ED2F-7B33-02C4-1560-D36F7374FE27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46;p4">
              <a:extLst>
                <a:ext uri="{FF2B5EF4-FFF2-40B4-BE49-F238E27FC236}">
                  <a16:creationId xmlns:a16="http://schemas.microsoft.com/office/drawing/2014/main" id="{2ECF74AD-C4F0-6155-E610-8F96E857E475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00526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accent4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218;p4">
            <a:extLst>
              <a:ext uri="{FF2B5EF4-FFF2-40B4-BE49-F238E27FC236}">
                <a16:creationId xmlns:a16="http://schemas.microsoft.com/office/drawing/2014/main" id="{AE925AD4-5666-AC31-B1A1-596EC903D75A}"/>
              </a:ext>
            </a:extLst>
          </p:cNvPr>
          <p:cNvGrpSpPr/>
          <p:nvPr/>
        </p:nvGrpSpPr>
        <p:grpSpPr>
          <a:xfrm flipH="1">
            <a:off x="28390325" y="7472363"/>
            <a:ext cx="494603" cy="621027"/>
            <a:chOff x="6421438" y="2382838"/>
            <a:chExt cx="708024" cy="889000"/>
          </a:xfrm>
        </p:grpSpPr>
        <p:sp>
          <p:nvSpPr>
            <p:cNvPr id="132" name="Google Shape;219;p4">
              <a:extLst>
                <a:ext uri="{FF2B5EF4-FFF2-40B4-BE49-F238E27FC236}">
                  <a16:creationId xmlns:a16="http://schemas.microsoft.com/office/drawing/2014/main" id="{4A7C69B7-707C-027F-F935-FA43C33FDE4C}"/>
                </a:ext>
              </a:extLst>
            </p:cNvPr>
            <p:cNvSpPr/>
            <p:nvPr/>
          </p:nvSpPr>
          <p:spPr>
            <a:xfrm>
              <a:off x="6927850" y="3170238"/>
              <a:ext cx="96837" cy="968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20;p4">
              <a:extLst>
                <a:ext uri="{FF2B5EF4-FFF2-40B4-BE49-F238E27FC236}">
                  <a16:creationId xmlns:a16="http://schemas.microsoft.com/office/drawing/2014/main" id="{C8B4ED8B-6C9A-6D28-D570-9732892DB2C2}"/>
                </a:ext>
              </a:extLst>
            </p:cNvPr>
            <p:cNvSpPr/>
            <p:nvPr/>
          </p:nvSpPr>
          <p:spPr>
            <a:xfrm>
              <a:off x="6919913" y="3132138"/>
              <a:ext cx="71437" cy="93663"/>
            </a:xfrm>
            <a:custGeom>
              <a:avLst/>
              <a:gdLst/>
              <a:ahLst/>
              <a:cxnLst/>
              <a:rect l="l" t="t" r="r" b="b"/>
              <a:pathLst>
                <a:path w="45" h="59" extrusionOk="0">
                  <a:moveTo>
                    <a:pt x="0" y="12"/>
                  </a:moveTo>
                  <a:lnTo>
                    <a:pt x="33" y="59"/>
                  </a:lnTo>
                  <a:lnTo>
                    <a:pt x="45" y="59"/>
                  </a:lnTo>
                  <a:lnTo>
                    <a:pt x="1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21;p4">
              <a:extLst>
                <a:ext uri="{FF2B5EF4-FFF2-40B4-BE49-F238E27FC236}">
                  <a16:creationId xmlns:a16="http://schemas.microsoft.com/office/drawing/2014/main" id="{F241E717-3942-46AC-C975-721EC7F0BFC7}"/>
                </a:ext>
              </a:extLst>
            </p:cNvPr>
            <p:cNvSpPr/>
            <p:nvPr/>
          </p:nvSpPr>
          <p:spPr>
            <a:xfrm>
              <a:off x="6421438" y="2382838"/>
              <a:ext cx="708024" cy="889000"/>
            </a:xfrm>
            <a:custGeom>
              <a:avLst/>
              <a:gdLst/>
              <a:ahLst/>
              <a:cxnLst/>
              <a:rect l="l" t="t" r="r" b="b"/>
              <a:pathLst>
                <a:path w="189" h="237" extrusionOk="0">
                  <a:moveTo>
                    <a:pt x="180" y="135"/>
                  </a:moveTo>
                  <a:cubicBezTo>
                    <a:pt x="189" y="185"/>
                    <a:pt x="109" y="237"/>
                    <a:pt x="69" y="209"/>
                  </a:cubicBezTo>
                  <a:cubicBezTo>
                    <a:pt x="29" y="181"/>
                    <a:pt x="60" y="130"/>
                    <a:pt x="60" y="130"/>
                  </a:cubicBezTo>
                  <a:cubicBezTo>
                    <a:pt x="81" y="80"/>
                    <a:pt x="171" y="86"/>
                    <a:pt x="180" y="135"/>
                  </a:cubicBezTo>
                  <a:close/>
                  <a:moveTo>
                    <a:pt x="38" y="15"/>
                  </a:moveTo>
                  <a:cubicBezTo>
                    <a:pt x="12" y="30"/>
                    <a:pt x="0" y="57"/>
                    <a:pt x="11" y="76"/>
                  </a:cubicBezTo>
                  <a:cubicBezTo>
                    <a:pt x="23" y="95"/>
                    <a:pt x="52" y="98"/>
                    <a:pt x="78" y="83"/>
                  </a:cubicBezTo>
                  <a:cubicBezTo>
                    <a:pt x="103" y="67"/>
                    <a:pt x="115" y="40"/>
                    <a:pt x="104" y="21"/>
                  </a:cubicBezTo>
                  <a:cubicBezTo>
                    <a:pt x="93" y="2"/>
                    <a:pt x="63" y="0"/>
                    <a:pt x="38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22;p4">
              <a:extLst>
                <a:ext uri="{FF2B5EF4-FFF2-40B4-BE49-F238E27FC236}">
                  <a16:creationId xmlns:a16="http://schemas.microsoft.com/office/drawing/2014/main" id="{40E56E0B-67D7-B5C7-C507-34959860686F}"/>
                </a:ext>
              </a:extLst>
            </p:cNvPr>
            <p:cNvSpPr/>
            <p:nvPr/>
          </p:nvSpPr>
          <p:spPr>
            <a:xfrm>
              <a:off x="6473825" y="2460625"/>
              <a:ext cx="465137" cy="544513"/>
            </a:xfrm>
            <a:custGeom>
              <a:avLst/>
              <a:gdLst/>
              <a:ahLst/>
              <a:cxnLst/>
              <a:rect l="l" t="t" r="r" b="b"/>
              <a:pathLst>
                <a:path w="124" h="145" extrusionOk="0">
                  <a:moveTo>
                    <a:pt x="119" y="95"/>
                  </a:moveTo>
                  <a:cubicBezTo>
                    <a:pt x="90" y="44"/>
                    <a:pt x="90" y="44"/>
                    <a:pt x="90" y="44"/>
                  </a:cubicBezTo>
                  <a:cubicBezTo>
                    <a:pt x="98" y="30"/>
                    <a:pt x="100" y="16"/>
                    <a:pt x="93" y="4"/>
                  </a:cubicBezTo>
                  <a:cubicBezTo>
                    <a:pt x="92" y="3"/>
                    <a:pt x="91" y="2"/>
                    <a:pt x="90" y="0"/>
                  </a:cubicBezTo>
                  <a:cubicBezTo>
                    <a:pt x="101" y="19"/>
                    <a:pt x="89" y="46"/>
                    <a:pt x="64" y="62"/>
                  </a:cubicBezTo>
                  <a:cubicBezTo>
                    <a:pt x="40" y="76"/>
                    <a:pt x="13" y="74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70"/>
                    <a:pt x="19" y="76"/>
                    <a:pt x="34" y="75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26"/>
                    <a:pt x="74" y="145"/>
                    <a:pt x="106" y="126"/>
                  </a:cubicBezTo>
                  <a:cubicBezTo>
                    <a:pt x="106" y="126"/>
                    <a:pt x="124" y="115"/>
                    <a:pt x="119" y="95"/>
                  </a:cubicBezTo>
                  <a:close/>
                </a:path>
              </a:pathLst>
            </a:custGeom>
            <a:solidFill>
              <a:srgbClr val="6B9B0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Montserrat" panose="00000500000000000000" pitchFamily="2" charset="-1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1CB0A69F-ECB0-2E20-1371-810471A29B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5430" y="8801100"/>
            <a:ext cx="5171208" cy="7379321"/>
          </a:xfrm>
          <a:prstGeom prst="rect">
            <a:avLst/>
          </a:prstGeom>
        </p:spPr>
      </p:pic>
      <p:pic>
        <p:nvPicPr>
          <p:cNvPr id="8" name="Grafika 7" descr="Zszywacz kontur">
            <a:extLst>
              <a:ext uri="{FF2B5EF4-FFF2-40B4-BE49-F238E27FC236}">
                <a16:creationId xmlns:a16="http://schemas.microsoft.com/office/drawing/2014/main" id="{86494B6D-AADE-8806-2A1B-EAEBCC3B0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0698813" y="738345"/>
            <a:ext cx="5183782" cy="518378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2F7998F-DB89-AD27-0167-676B484179E9}"/>
              </a:ext>
            </a:extLst>
          </p:cNvPr>
          <p:cNvSpPr txBox="1"/>
          <p:nvPr/>
        </p:nvSpPr>
        <p:spPr>
          <a:xfrm>
            <a:off x="1637822" y="13754100"/>
            <a:ext cx="78560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4800" b="1">
                <a:latin typeface="Montserrat" panose="00000500000000000000" pitchFamily="2" charset="-18"/>
              </a:rPr>
              <a:t>wydrukowane kartki </a:t>
            </a:r>
            <a:br>
              <a:rPr lang="pl-PL" sz="4800" b="1">
                <a:latin typeface="Montserrat" panose="00000500000000000000" pitchFamily="2" charset="-18"/>
              </a:rPr>
            </a:br>
            <a:r>
              <a:rPr lang="pl-PL" sz="4800" b="1">
                <a:latin typeface="Montserrat" panose="00000500000000000000" pitchFamily="2" charset="-18"/>
              </a:rPr>
              <a:t>z odpowiedziami zdającego </a:t>
            </a:r>
            <a:br>
              <a:rPr lang="pl-PL" sz="4800" b="1">
                <a:latin typeface="Montserrat" panose="00000500000000000000" pitchFamily="2" charset="-18"/>
              </a:rPr>
            </a:br>
            <a:r>
              <a:rPr lang="pl-PL" sz="4800" b="1">
                <a:latin typeface="Montserrat" panose="00000500000000000000" pitchFamily="2" charset="-18"/>
              </a:rPr>
              <a:t>należy zszyć </a:t>
            </a:r>
            <a:br>
              <a:rPr lang="pl-PL" sz="4800" b="1">
                <a:latin typeface="Montserrat" panose="00000500000000000000" pitchFamily="2" charset="-18"/>
              </a:rPr>
            </a:br>
            <a:r>
              <a:rPr lang="pl-PL" sz="4800" b="1">
                <a:latin typeface="Montserrat" panose="00000500000000000000" pitchFamily="2" charset="-18"/>
              </a:rPr>
              <a:t>z 3 stroną arkusza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F6BB016F-76C5-FD2B-7D2C-FF3BEC34EF56}"/>
              </a:ext>
            </a:extLst>
          </p:cNvPr>
          <p:cNvGrpSpPr/>
          <p:nvPr/>
        </p:nvGrpSpPr>
        <p:grpSpPr>
          <a:xfrm flipH="1">
            <a:off x="752410" y="2942953"/>
            <a:ext cx="4495800" cy="2529587"/>
            <a:chOff x="4477078" y="2384573"/>
            <a:chExt cx="1927639" cy="665476"/>
          </a:xfrm>
        </p:grpSpPr>
        <p:sp>
          <p:nvSpPr>
            <p:cNvPr id="25" name="Freeform: Shape 101">
              <a:extLst>
                <a:ext uri="{FF2B5EF4-FFF2-40B4-BE49-F238E27FC236}">
                  <a16:creationId xmlns:a16="http://schemas.microsoft.com/office/drawing/2014/main" id="{6BB603E7-015C-07F2-7E07-AF668F29C00D}"/>
                </a:ext>
              </a:extLst>
            </p:cNvPr>
            <p:cNvSpPr/>
            <p:nvPr/>
          </p:nvSpPr>
          <p:spPr>
            <a:xfrm>
              <a:off x="4605822" y="2384573"/>
              <a:ext cx="1798895" cy="665476"/>
            </a:xfrm>
            <a:custGeom>
              <a:avLst/>
              <a:gdLst>
                <a:gd name="connsiteX0" fmla="*/ 1945394 w 2748503"/>
                <a:gd name="connsiteY0" fmla="*/ 0 h 1016769"/>
                <a:gd name="connsiteX1" fmla="*/ 2240123 w 2748503"/>
                <a:gd name="connsiteY1" fmla="*/ 0 h 1016769"/>
                <a:gd name="connsiteX2" fmla="*/ 2748503 w 2748503"/>
                <a:gd name="connsiteY2" fmla="*/ 508380 h 1016769"/>
                <a:gd name="connsiteX3" fmla="*/ 2748502 w 2748503"/>
                <a:gd name="connsiteY3" fmla="*/ 508380 h 1016769"/>
                <a:gd name="connsiteX4" fmla="*/ 2240122 w 2748503"/>
                <a:gd name="connsiteY4" fmla="*/ 1016760 h 1016769"/>
                <a:gd name="connsiteX5" fmla="*/ 2218731 w 2748503"/>
                <a:gd name="connsiteY5" fmla="*/ 1016760 h 1016769"/>
                <a:gd name="connsiteX6" fmla="*/ 2218731 w 2748503"/>
                <a:gd name="connsiteY6" fmla="*/ 1016769 h 1016769"/>
                <a:gd name="connsiteX7" fmla="*/ 0 w 2748503"/>
                <a:gd name="connsiteY7" fmla="*/ 1016769 h 1016769"/>
                <a:gd name="connsiteX8" fmla="*/ 0 w 2748503"/>
                <a:gd name="connsiteY8" fmla="*/ 5 h 1016769"/>
                <a:gd name="connsiteX9" fmla="*/ 1945345 w 2748503"/>
                <a:gd name="connsiteY9" fmla="*/ 5 h 1016769"/>
                <a:gd name="connsiteX0" fmla="*/ 1945345 w 2748503"/>
                <a:gd name="connsiteY0" fmla="*/ 37661 h 1054425"/>
                <a:gd name="connsiteX1" fmla="*/ 2240123 w 2748503"/>
                <a:gd name="connsiteY1" fmla="*/ 37656 h 1054425"/>
                <a:gd name="connsiteX2" fmla="*/ 2748503 w 2748503"/>
                <a:gd name="connsiteY2" fmla="*/ 546036 h 1054425"/>
                <a:gd name="connsiteX3" fmla="*/ 2748502 w 2748503"/>
                <a:gd name="connsiteY3" fmla="*/ 546036 h 1054425"/>
                <a:gd name="connsiteX4" fmla="*/ 2240122 w 2748503"/>
                <a:gd name="connsiteY4" fmla="*/ 1054416 h 1054425"/>
                <a:gd name="connsiteX5" fmla="*/ 2218731 w 2748503"/>
                <a:gd name="connsiteY5" fmla="*/ 1054416 h 1054425"/>
                <a:gd name="connsiteX6" fmla="*/ 2218731 w 2748503"/>
                <a:gd name="connsiteY6" fmla="*/ 1054425 h 1054425"/>
                <a:gd name="connsiteX7" fmla="*/ 0 w 2748503"/>
                <a:gd name="connsiteY7" fmla="*/ 1054425 h 1054425"/>
                <a:gd name="connsiteX8" fmla="*/ 0 w 2748503"/>
                <a:gd name="connsiteY8" fmla="*/ 37661 h 1054425"/>
                <a:gd name="connsiteX9" fmla="*/ 1945345 w 2748503"/>
                <a:gd name="connsiteY9" fmla="*/ 37661 h 1054425"/>
                <a:gd name="connsiteX0" fmla="*/ 1945345 w 2748503"/>
                <a:gd name="connsiteY0" fmla="*/ 33705 h 1050469"/>
                <a:gd name="connsiteX1" fmla="*/ 2240123 w 2748503"/>
                <a:gd name="connsiteY1" fmla="*/ 33700 h 1050469"/>
                <a:gd name="connsiteX2" fmla="*/ 2748503 w 2748503"/>
                <a:gd name="connsiteY2" fmla="*/ 542080 h 1050469"/>
                <a:gd name="connsiteX3" fmla="*/ 2748502 w 2748503"/>
                <a:gd name="connsiteY3" fmla="*/ 542080 h 1050469"/>
                <a:gd name="connsiteX4" fmla="*/ 2240122 w 2748503"/>
                <a:gd name="connsiteY4" fmla="*/ 1050460 h 1050469"/>
                <a:gd name="connsiteX5" fmla="*/ 2218731 w 2748503"/>
                <a:gd name="connsiteY5" fmla="*/ 1050460 h 1050469"/>
                <a:gd name="connsiteX6" fmla="*/ 2218731 w 2748503"/>
                <a:gd name="connsiteY6" fmla="*/ 1050469 h 1050469"/>
                <a:gd name="connsiteX7" fmla="*/ 0 w 2748503"/>
                <a:gd name="connsiteY7" fmla="*/ 1050469 h 1050469"/>
                <a:gd name="connsiteX8" fmla="*/ 0 w 2748503"/>
                <a:gd name="connsiteY8" fmla="*/ 33705 h 1050469"/>
                <a:gd name="connsiteX9" fmla="*/ 1945345 w 2748503"/>
                <a:gd name="connsiteY9" fmla="*/ 33705 h 1050469"/>
                <a:gd name="connsiteX0" fmla="*/ 1945345 w 2748503"/>
                <a:gd name="connsiteY0" fmla="*/ 75315 h 1092079"/>
                <a:gd name="connsiteX1" fmla="*/ 2240123 w 2748503"/>
                <a:gd name="connsiteY1" fmla="*/ 75310 h 1092079"/>
                <a:gd name="connsiteX2" fmla="*/ 2748503 w 2748503"/>
                <a:gd name="connsiteY2" fmla="*/ 583690 h 1092079"/>
                <a:gd name="connsiteX3" fmla="*/ 2748502 w 2748503"/>
                <a:gd name="connsiteY3" fmla="*/ 583690 h 1092079"/>
                <a:gd name="connsiteX4" fmla="*/ 2240122 w 2748503"/>
                <a:gd name="connsiteY4" fmla="*/ 1092070 h 1092079"/>
                <a:gd name="connsiteX5" fmla="*/ 2218731 w 2748503"/>
                <a:gd name="connsiteY5" fmla="*/ 1092070 h 1092079"/>
                <a:gd name="connsiteX6" fmla="*/ 2218731 w 2748503"/>
                <a:gd name="connsiteY6" fmla="*/ 1092079 h 1092079"/>
                <a:gd name="connsiteX7" fmla="*/ 0 w 2748503"/>
                <a:gd name="connsiteY7" fmla="*/ 1092079 h 1092079"/>
                <a:gd name="connsiteX8" fmla="*/ 0 w 2748503"/>
                <a:gd name="connsiteY8" fmla="*/ 75315 h 1092079"/>
                <a:gd name="connsiteX9" fmla="*/ 1945345 w 2748503"/>
                <a:gd name="connsiteY9" fmla="*/ 75315 h 1092079"/>
                <a:gd name="connsiteX0" fmla="*/ 1945345 w 2748503"/>
                <a:gd name="connsiteY0" fmla="*/ 37662 h 1054426"/>
                <a:gd name="connsiteX1" fmla="*/ 2240123 w 2748503"/>
                <a:gd name="connsiteY1" fmla="*/ 37657 h 1054426"/>
                <a:gd name="connsiteX2" fmla="*/ 2748503 w 2748503"/>
                <a:gd name="connsiteY2" fmla="*/ 546037 h 1054426"/>
                <a:gd name="connsiteX3" fmla="*/ 2748502 w 2748503"/>
                <a:gd name="connsiteY3" fmla="*/ 546037 h 1054426"/>
                <a:gd name="connsiteX4" fmla="*/ 2240122 w 2748503"/>
                <a:gd name="connsiteY4" fmla="*/ 1054417 h 1054426"/>
                <a:gd name="connsiteX5" fmla="*/ 2218731 w 2748503"/>
                <a:gd name="connsiteY5" fmla="*/ 1054417 h 1054426"/>
                <a:gd name="connsiteX6" fmla="*/ 2218731 w 2748503"/>
                <a:gd name="connsiteY6" fmla="*/ 1054426 h 1054426"/>
                <a:gd name="connsiteX7" fmla="*/ 0 w 2748503"/>
                <a:gd name="connsiteY7" fmla="*/ 1054426 h 1054426"/>
                <a:gd name="connsiteX8" fmla="*/ 0 w 2748503"/>
                <a:gd name="connsiteY8" fmla="*/ 37662 h 1054426"/>
                <a:gd name="connsiteX9" fmla="*/ 1945345 w 2748503"/>
                <a:gd name="connsiteY9" fmla="*/ 37662 h 1054426"/>
                <a:gd name="connsiteX0" fmla="*/ 1945345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2218731 w 2748503"/>
                <a:gd name="connsiteY6" fmla="*/ 1016768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9" fmla="*/ 1945345 w 2748503"/>
                <a:gd name="connsiteY9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2218731 w 2748503"/>
                <a:gd name="connsiteY6" fmla="*/ 1016770 h 1016770"/>
                <a:gd name="connsiteX7" fmla="*/ 0 w 2748503"/>
                <a:gd name="connsiteY7" fmla="*/ 1016770 h 1016770"/>
                <a:gd name="connsiteX8" fmla="*/ 0 w 2748503"/>
                <a:gd name="connsiteY8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1976179 w 2748503"/>
                <a:gd name="connsiteY6" fmla="*/ 1007066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0 w 2748503"/>
                <a:gd name="connsiteY6" fmla="*/ 1016770 h 1016770"/>
                <a:gd name="connsiteX7" fmla="*/ 0 w 2748503"/>
                <a:gd name="connsiteY7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1966477 w 2748503"/>
                <a:gd name="connsiteY5" fmla="*/ 1011908 h 1016768"/>
                <a:gd name="connsiteX6" fmla="*/ 0 w 2748503"/>
                <a:gd name="connsiteY6" fmla="*/ 1016768 h 1016768"/>
                <a:gd name="connsiteX7" fmla="*/ 0 w 2748503"/>
                <a:gd name="connsiteY7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0 w 2748503"/>
                <a:gd name="connsiteY5" fmla="*/ 1016770 h 1016770"/>
                <a:gd name="connsiteX6" fmla="*/ 0 w 2748503"/>
                <a:gd name="connsiteY6" fmla="*/ 6 h 101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503" h="1016770">
                  <a:moveTo>
                    <a:pt x="0" y="6"/>
                  </a:moveTo>
                  <a:lnTo>
                    <a:pt x="2240123" y="1"/>
                  </a:lnTo>
                  <a:cubicBezTo>
                    <a:pt x="2520894" y="1"/>
                    <a:pt x="2748503" y="227610"/>
                    <a:pt x="2748503" y="508381"/>
                  </a:cubicBezTo>
                  <a:lnTo>
                    <a:pt x="2748502" y="508381"/>
                  </a:lnTo>
                  <a:cubicBezTo>
                    <a:pt x="2748502" y="789152"/>
                    <a:pt x="2520893" y="1016761"/>
                    <a:pt x="2240122" y="1016761"/>
                  </a:cubicBezTo>
                  <a:lnTo>
                    <a:pt x="0" y="101677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0" rIns="2052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 fontAlgn="base"/>
              <a:r>
                <a:rPr lang="pl-PL" sz="28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Podczas egzaminu</a:t>
              </a:r>
              <a:endParaRPr lang="pl-PL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BBCA29E0-7BDA-E617-23D4-C82AFA639568}"/>
                </a:ext>
              </a:extLst>
            </p:cNvPr>
            <p:cNvGrpSpPr/>
            <p:nvPr/>
          </p:nvGrpSpPr>
          <p:grpSpPr>
            <a:xfrm>
              <a:off x="4477078" y="2384573"/>
              <a:ext cx="96273" cy="665476"/>
              <a:chOff x="4477078" y="2384573"/>
              <a:chExt cx="96273" cy="665476"/>
            </a:xfrm>
          </p:grpSpPr>
          <p:sp>
            <p:nvSpPr>
              <p:cNvPr id="27" name="Isosceles Triangle 106">
                <a:extLst>
                  <a:ext uri="{FF2B5EF4-FFF2-40B4-BE49-F238E27FC236}">
                    <a16:creationId xmlns:a16="http://schemas.microsoft.com/office/drawing/2014/main" id="{7E95C5EB-046F-A911-0CD9-55E262292522}"/>
                  </a:ext>
                </a:extLst>
              </p:cNvPr>
              <p:cNvSpPr/>
              <p:nvPr/>
            </p:nvSpPr>
            <p:spPr>
              <a:xfrm rot="16200000">
                <a:off x="4414078" y="2681310"/>
                <a:ext cx="198000" cy="72000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kern="100" spc="-35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28" name="Prostokąt 27">
                <a:extLst>
                  <a:ext uri="{FF2B5EF4-FFF2-40B4-BE49-F238E27FC236}">
                    <a16:creationId xmlns:a16="http://schemas.microsoft.com/office/drawing/2014/main" id="{DCCBC868-162C-881A-4568-C9165E220220}"/>
                  </a:ext>
                </a:extLst>
              </p:cNvPr>
              <p:cNvSpPr/>
              <p:nvPr/>
            </p:nvSpPr>
            <p:spPr>
              <a:xfrm>
                <a:off x="4548151" y="2384573"/>
                <a:ext cx="25200" cy="66547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pl-PL" sz="270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82990177-AF20-BA2B-289A-A7DB46B50A14}"/>
              </a:ext>
            </a:extLst>
          </p:cNvPr>
          <p:cNvGrpSpPr/>
          <p:nvPr/>
        </p:nvGrpSpPr>
        <p:grpSpPr>
          <a:xfrm flipH="1">
            <a:off x="740310" y="6173360"/>
            <a:ext cx="4593690" cy="2529587"/>
            <a:chOff x="4477078" y="2384573"/>
            <a:chExt cx="1927639" cy="665476"/>
          </a:xfrm>
        </p:grpSpPr>
        <p:sp>
          <p:nvSpPr>
            <p:cNvPr id="32" name="Freeform: Shape 101">
              <a:extLst>
                <a:ext uri="{FF2B5EF4-FFF2-40B4-BE49-F238E27FC236}">
                  <a16:creationId xmlns:a16="http://schemas.microsoft.com/office/drawing/2014/main" id="{85B52BE7-0E2F-3DE2-4405-EBDD4C15EE43}"/>
                </a:ext>
              </a:extLst>
            </p:cNvPr>
            <p:cNvSpPr/>
            <p:nvPr/>
          </p:nvSpPr>
          <p:spPr>
            <a:xfrm>
              <a:off x="4605822" y="2384573"/>
              <a:ext cx="1798895" cy="665476"/>
            </a:xfrm>
            <a:custGeom>
              <a:avLst/>
              <a:gdLst>
                <a:gd name="connsiteX0" fmla="*/ 1945394 w 2748503"/>
                <a:gd name="connsiteY0" fmla="*/ 0 h 1016769"/>
                <a:gd name="connsiteX1" fmla="*/ 2240123 w 2748503"/>
                <a:gd name="connsiteY1" fmla="*/ 0 h 1016769"/>
                <a:gd name="connsiteX2" fmla="*/ 2748503 w 2748503"/>
                <a:gd name="connsiteY2" fmla="*/ 508380 h 1016769"/>
                <a:gd name="connsiteX3" fmla="*/ 2748502 w 2748503"/>
                <a:gd name="connsiteY3" fmla="*/ 508380 h 1016769"/>
                <a:gd name="connsiteX4" fmla="*/ 2240122 w 2748503"/>
                <a:gd name="connsiteY4" fmla="*/ 1016760 h 1016769"/>
                <a:gd name="connsiteX5" fmla="*/ 2218731 w 2748503"/>
                <a:gd name="connsiteY5" fmla="*/ 1016760 h 1016769"/>
                <a:gd name="connsiteX6" fmla="*/ 2218731 w 2748503"/>
                <a:gd name="connsiteY6" fmla="*/ 1016769 h 1016769"/>
                <a:gd name="connsiteX7" fmla="*/ 0 w 2748503"/>
                <a:gd name="connsiteY7" fmla="*/ 1016769 h 1016769"/>
                <a:gd name="connsiteX8" fmla="*/ 0 w 2748503"/>
                <a:gd name="connsiteY8" fmla="*/ 5 h 1016769"/>
                <a:gd name="connsiteX9" fmla="*/ 1945345 w 2748503"/>
                <a:gd name="connsiteY9" fmla="*/ 5 h 1016769"/>
                <a:gd name="connsiteX0" fmla="*/ 1945345 w 2748503"/>
                <a:gd name="connsiteY0" fmla="*/ 37661 h 1054425"/>
                <a:gd name="connsiteX1" fmla="*/ 2240123 w 2748503"/>
                <a:gd name="connsiteY1" fmla="*/ 37656 h 1054425"/>
                <a:gd name="connsiteX2" fmla="*/ 2748503 w 2748503"/>
                <a:gd name="connsiteY2" fmla="*/ 546036 h 1054425"/>
                <a:gd name="connsiteX3" fmla="*/ 2748502 w 2748503"/>
                <a:gd name="connsiteY3" fmla="*/ 546036 h 1054425"/>
                <a:gd name="connsiteX4" fmla="*/ 2240122 w 2748503"/>
                <a:gd name="connsiteY4" fmla="*/ 1054416 h 1054425"/>
                <a:gd name="connsiteX5" fmla="*/ 2218731 w 2748503"/>
                <a:gd name="connsiteY5" fmla="*/ 1054416 h 1054425"/>
                <a:gd name="connsiteX6" fmla="*/ 2218731 w 2748503"/>
                <a:gd name="connsiteY6" fmla="*/ 1054425 h 1054425"/>
                <a:gd name="connsiteX7" fmla="*/ 0 w 2748503"/>
                <a:gd name="connsiteY7" fmla="*/ 1054425 h 1054425"/>
                <a:gd name="connsiteX8" fmla="*/ 0 w 2748503"/>
                <a:gd name="connsiteY8" fmla="*/ 37661 h 1054425"/>
                <a:gd name="connsiteX9" fmla="*/ 1945345 w 2748503"/>
                <a:gd name="connsiteY9" fmla="*/ 37661 h 1054425"/>
                <a:gd name="connsiteX0" fmla="*/ 1945345 w 2748503"/>
                <a:gd name="connsiteY0" fmla="*/ 33705 h 1050469"/>
                <a:gd name="connsiteX1" fmla="*/ 2240123 w 2748503"/>
                <a:gd name="connsiteY1" fmla="*/ 33700 h 1050469"/>
                <a:gd name="connsiteX2" fmla="*/ 2748503 w 2748503"/>
                <a:gd name="connsiteY2" fmla="*/ 542080 h 1050469"/>
                <a:gd name="connsiteX3" fmla="*/ 2748502 w 2748503"/>
                <a:gd name="connsiteY3" fmla="*/ 542080 h 1050469"/>
                <a:gd name="connsiteX4" fmla="*/ 2240122 w 2748503"/>
                <a:gd name="connsiteY4" fmla="*/ 1050460 h 1050469"/>
                <a:gd name="connsiteX5" fmla="*/ 2218731 w 2748503"/>
                <a:gd name="connsiteY5" fmla="*/ 1050460 h 1050469"/>
                <a:gd name="connsiteX6" fmla="*/ 2218731 w 2748503"/>
                <a:gd name="connsiteY6" fmla="*/ 1050469 h 1050469"/>
                <a:gd name="connsiteX7" fmla="*/ 0 w 2748503"/>
                <a:gd name="connsiteY7" fmla="*/ 1050469 h 1050469"/>
                <a:gd name="connsiteX8" fmla="*/ 0 w 2748503"/>
                <a:gd name="connsiteY8" fmla="*/ 33705 h 1050469"/>
                <a:gd name="connsiteX9" fmla="*/ 1945345 w 2748503"/>
                <a:gd name="connsiteY9" fmla="*/ 33705 h 1050469"/>
                <a:gd name="connsiteX0" fmla="*/ 1945345 w 2748503"/>
                <a:gd name="connsiteY0" fmla="*/ 75315 h 1092079"/>
                <a:gd name="connsiteX1" fmla="*/ 2240123 w 2748503"/>
                <a:gd name="connsiteY1" fmla="*/ 75310 h 1092079"/>
                <a:gd name="connsiteX2" fmla="*/ 2748503 w 2748503"/>
                <a:gd name="connsiteY2" fmla="*/ 583690 h 1092079"/>
                <a:gd name="connsiteX3" fmla="*/ 2748502 w 2748503"/>
                <a:gd name="connsiteY3" fmla="*/ 583690 h 1092079"/>
                <a:gd name="connsiteX4" fmla="*/ 2240122 w 2748503"/>
                <a:gd name="connsiteY4" fmla="*/ 1092070 h 1092079"/>
                <a:gd name="connsiteX5" fmla="*/ 2218731 w 2748503"/>
                <a:gd name="connsiteY5" fmla="*/ 1092070 h 1092079"/>
                <a:gd name="connsiteX6" fmla="*/ 2218731 w 2748503"/>
                <a:gd name="connsiteY6" fmla="*/ 1092079 h 1092079"/>
                <a:gd name="connsiteX7" fmla="*/ 0 w 2748503"/>
                <a:gd name="connsiteY7" fmla="*/ 1092079 h 1092079"/>
                <a:gd name="connsiteX8" fmla="*/ 0 w 2748503"/>
                <a:gd name="connsiteY8" fmla="*/ 75315 h 1092079"/>
                <a:gd name="connsiteX9" fmla="*/ 1945345 w 2748503"/>
                <a:gd name="connsiteY9" fmla="*/ 75315 h 1092079"/>
                <a:gd name="connsiteX0" fmla="*/ 1945345 w 2748503"/>
                <a:gd name="connsiteY0" fmla="*/ 37662 h 1054426"/>
                <a:gd name="connsiteX1" fmla="*/ 2240123 w 2748503"/>
                <a:gd name="connsiteY1" fmla="*/ 37657 h 1054426"/>
                <a:gd name="connsiteX2" fmla="*/ 2748503 w 2748503"/>
                <a:gd name="connsiteY2" fmla="*/ 546037 h 1054426"/>
                <a:gd name="connsiteX3" fmla="*/ 2748502 w 2748503"/>
                <a:gd name="connsiteY3" fmla="*/ 546037 h 1054426"/>
                <a:gd name="connsiteX4" fmla="*/ 2240122 w 2748503"/>
                <a:gd name="connsiteY4" fmla="*/ 1054417 h 1054426"/>
                <a:gd name="connsiteX5" fmla="*/ 2218731 w 2748503"/>
                <a:gd name="connsiteY5" fmla="*/ 1054417 h 1054426"/>
                <a:gd name="connsiteX6" fmla="*/ 2218731 w 2748503"/>
                <a:gd name="connsiteY6" fmla="*/ 1054426 h 1054426"/>
                <a:gd name="connsiteX7" fmla="*/ 0 w 2748503"/>
                <a:gd name="connsiteY7" fmla="*/ 1054426 h 1054426"/>
                <a:gd name="connsiteX8" fmla="*/ 0 w 2748503"/>
                <a:gd name="connsiteY8" fmla="*/ 37662 h 1054426"/>
                <a:gd name="connsiteX9" fmla="*/ 1945345 w 2748503"/>
                <a:gd name="connsiteY9" fmla="*/ 37662 h 1054426"/>
                <a:gd name="connsiteX0" fmla="*/ 1945345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2218731 w 2748503"/>
                <a:gd name="connsiteY6" fmla="*/ 1016768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9" fmla="*/ 1945345 w 2748503"/>
                <a:gd name="connsiteY9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2218731 w 2748503"/>
                <a:gd name="connsiteY6" fmla="*/ 1016770 h 1016770"/>
                <a:gd name="connsiteX7" fmla="*/ 0 w 2748503"/>
                <a:gd name="connsiteY7" fmla="*/ 1016770 h 1016770"/>
                <a:gd name="connsiteX8" fmla="*/ 0 w 2748503"/>
                <a:gd name="connsiteY8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2218731 w 2748503"/>
                <a:gd name="connsiteY5" fmla="*/ 1016759 h 1016768"/>
                <a:gd name="connsiteX6" fmla="*/ 1976179 w 2748503"/>
                <a:gd name="connsiteY6" fmla="*/ 1007066 h 1016768"/>
                <a:gd name="connsiteX7" fmla="*/ 0 w 2748503"/>
                <a:gd name="connsiteY7" fmla="*/ 1016768 h 1016768"/>
                <a:gd name="connsiteX8" fmla="*/ 0 w 2748503"/>
                <a:gd name="connsiteY8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2218731 w 2748503"/>
                <a:gd name="connsiteY5" fmla="*/ 1016761 h 1016770"/>
                <a:gd name="connsiteX6" fmla="*/ 0 w 2748503"/>
                <a:gd name="connsiteY6" fmla="*/ 1016770 h 1016770"/>
                <a:gd name="connsiteX7" fmla="*/ 0 w 2748503"/>
                <a:gd name="connsiteY7" fmla="*/ 6 h 1016770"/>
                <a:gd name="connsiteX0" fmla="*/ 0 w 2748503"/>
                <a:gd name="connsiteY0" fmla="*/ 4 h 1016768"/>
                <a:gd name="connsiteX1" fmla="*/ 2240123 w 2748503"/>
                <a:gd name="connsiteY1" fmla="*/ -1 h 1016768"/>
                <a:gd name="connsiteX2" fmla="*/ 2748503 w 2748503"/>
                <a:gd name="connsiteY2" fmla="*/ 508379 h 1016768"/>
                <a:gd name="connsiteX3" fmla="*/ 2748502 w 2748503"/>
                <a:gd name="connsiteY3" fmla="*/ 508379 h 1016768"/>
                <a:gd name="connsiteX4" fmla="*/ 2240122 w 2748503"/>
                <a:gd name="connsiteY4" fmla="*/ 1016759 h 1016768"/>
                <a:gd name="connsiteX5" fmla="*/ 1966477 w 2748503"/>
                <a:gd name="connsiteY5" fmla="*/ 1011908 h 1016768"/>
                <a:gd name="connsiteX6" fmla="*/ 0 w 2748503"/>
                <a:gd name="connsiteY6" fmla="*/ 1016768 h 1016768"/>
                <a:gd name="connsiteX7" fmla="*/ 0 w 2748503"/>
                <a:gd name="connsiteY7" fmla="*/ 4 h 1016768"/>
                <a:gd name="connsiteX0" fmla="*/ 0 w 2748503"/>
                <a:gd name="connsiteY0" fmla="*/ 6 h 1016770"/>
                <a:gd name="connsiteX1" fmla="*/ 2240123 w 2748503"/>
                <a:gd name="connsiteY1" fmla="*/ 1 h 1016770"/>
                <a:gd name="connsiteX2" fmla="*/ 2748503 w 2748503"/>
                <a:gd name="connsiteY2" fmla="*/ 508381 h 1016770"/>
                <a:gd name="connsiteX3" fmla="*/ 2748502 w 2748503"/>
                <a:gd name="connsiteY3" fmla="*/ 508381 h 1016770"/>
                <a:gd name="connsiteX4" fmla="*/ 2240122 w 2748503"/>
                <a:gd name="connsiteY4" fmla="*/ 1016761 h 1016770"/>
                <a:gd name="connsiteX5" fmla="*/ 0 w 2748503"/>
                <a:gd name="connsiteY5" fmla="*/ 1016770 h 1016770"/>
                <a:gd name="connsiteX6" fmla="*/ 0 w 2748503"/>
                <a:gd name="connsiteY6" fmla="*/ 6 h 101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503" h="1016770">
                  <a:moveTo>
                    <a:pt x="0" y="6"/>
                  </a:moveTo>
                  <a:lnTo>
                    <a:pt x="2240123" y="1"/>
                  </a:lnTo>
                  <a:cubicBezTo>
                    <a:pt x="2520894" y="1"/>
                    <a:pt x="2748503" y="227610"/>
                    <a:pt x="2748503" y="508381"/>
                  </a:cubicBezTo>
                  <a:lnTo>
                    <a:pt x="2748502" y="508381"/>
                  </a:lnTo>
                  <a:cubicBezTo>
                    <a:pt x="2748502" y="789152"/>
                    <a:pt x="2520893" y="1016761"/>
                    <a:pt x="2240122" y="1016761"/>
                  </a:cubicBezTo>
                  <a:lnTo>
                    <a:pt x="0" y="101677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AA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5740" tIns="0" rIns="2052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 fontAlgn="base"/>
              <a:r>
                <a:rPr lang="pl-PL" sz="28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 egzaminie </a:t>
              </a:r>
            </a:p>
            <a:p>
              <a:pPr algn="ctr" defTabSz="1371600" fontAlgn="base"/>
              <a:r>
                <a:rPr lang="pl-PL" sz="28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(podczas sprawdzania      i oceniania pracy)</a:t>
              </a:r>
              <a:endParaRPr lang="pl-PL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A8FDCA09-0A30-2BCB-B907-BF72716A8DBD}"/>
                </a:ext>
              </a:extLst>
            </p:cNvPr>
            <p:cNvGrpSpPr/>
            <p:nvPr/>
          </p:nvGrpSpPr>
          <p:grpSpPr>
            <a:xfrm>
              <a:off x="4477078" y="2384573"/>
              <a:ext cx="96273" cy="665476"/>
              <a:chOff x="4477078" y="2384573"/>
              <a:chExt cx="96273" cy="665476"/>
            </a:xfrm>
          </p:grpSpPr>
          <p:sp>
            <p:nvSpPr>
              <p:cNvPr id="34" name="Isosceles Triangle 106">
                <a:extLst>
                  <a:ext uri="{FF2B5EF4-FFF2-40B4-BE49-F238E27FC236}">
                    <a16:creationId xmlns:a16="http://schemas.microsoft.com/office/drawing/2014/main" id="{4CF99D69-18E2-F5B9-312C-670E11E6BE4A}"/>
                  </a:ext>
                </a:extLst>
              </p:cNvPr>
              <p:cNvSpPr/>
              <p:nvPr/>
            </p:nvSpPr>
            <p:spPr>
              <a:xfrm rot="16200000">
                <a:off x="4414078" y="2681310"/>
                <a:ext cx="198000" cy="72000"/>
              </a:xfrm>
              <a:prstGeom prst="triangle">
                <a:avLst/>
              </a:prstGeom>
              <a:solidFill>
                <a:srgbClr val="FFAA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kern="100" spc="-35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35" name="Prostokąt 34">
                <a:extLst>
                  <a:ext uri="{FF2B5EF4-FFF2-40B4-BE49-F238E27FC236}">
                    <a16:creationId xmlns:a16="http://schemas.microsoft.com/office/drawing/2014/main" id="{5E7707EF-3219-67FF-FB3C-6A7455049AB4}"/>
                  </a:ext>
                </a:extLst>
              </p:cNvPr>
              <p:cNvSpPr/>
              <p:nvPr/>
            </p:nvSpPr>
            <p:spPr>
              <a:xfrm>
                <a:off x="4548151" y="2384573"/>
                <a:ext cx="25200" cy="665476"/>
              </a:xfrm>
              <a:prstGeom prst="rect">
                <a:avLst/>
              </a:prstGeom>
              <a:solidFill>
                <a:srgbClr val="FFAA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pl-PL" sz="270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</p:grpSp>
      <p:sp>
        <p:nvSpPr>
          <p:cNvPr id="36" name="Pentagon 7">
            <a:extLst>
              <a:ext uri="{FF2B5EF4-FFF2-40B4-BE49-F238E27FC236}">
                <a16:creationId xmlns:a16="http://schemas.microsoft.com/office/drawing/2014/main" id="{69C31C44-1551-B330-4366-55D338A82391}"/>
              </a:ext>
            </a:extLst>
          </p:cNvPr>
          <p:cNvSpPr/>
          <p:nvPr/>
        </p:nvSpPr>
        <p:spPr>
          <a:xfrm>
            <a:off x="5680962" y="2919752"/>
            <a:ext cx="7231398" cy="2527740"/>
          </a:xfrm>
          <a:prstGeom prst="homePlate">
            <a:avLst>
              <a:gd name="adj" fmla="val 382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00" rtlCol="0" anchor="ctr"/>
          <a:lstStyle/>
          <a:p>
            <a:pPr defTabSz="1371600"/>
            <a:endParaRPr lang="pl-PL" sz="3600" b="1">
              <a:solidFill>
                <a:prstClr val="white"/>
              </a:solidFill>
              <a:latin typeface="Aptos" panose="02110004020202020204"/>
            </a:endParaRPr>
          </a:p>
          <a:p>
            <a:pPr defTabSz="1371600"/>
            <a:endParaRPr lang="en-US" sz="3600" b="1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7" name="Pentagon 7">
            <a:extLst>
              <a:ext uri="{FF2B5EF4-FFF2-40B4-BE49-F238E27FC236}">
                <a16:creationId xmlns:a16="http://schemas.microsoft.com/office/drawing/2014/main" id="{18D3AD73-9343-AC59-5A36-258C76CA12F0}"/>
              </a:ext>
            </a:extLst>
          </p:cNvPr>
          <p:cNvSpPr/>
          <p:nvPr/>
        </p:nvSpPr>
        <p:spPr>
          <a:xfrm>
            <a:off x="5769452" y="6173360"/>
            <a:ext cx="7231398" cy="2527740"/>
          </a:xfrm>
          <a:prstGeom prst="homePlate">
            <a:avLst>
              <a:gd name="adj" fmla="val 382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00" rtlCol="0" anchor="ctr"/>
          <a:lstStyle/>
          <a:p>
            <a:pPr defTabSz="1371600"/>
            <a:endParaRPr lang="en-US" sz="3600" b="1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7E05F608-81DF-8C93-632A-B0EC3C7357B9}"/>
              </a:ext>
            </a:extLst>
          </p:cNvPr>
          <p:cNvGrpSpPr/>
          <p:nvPr/>
        </p:nvGrpSpPr>
        <p:grpSpPr>
          <a:xfrm>
            <a:off x="13645379" y="3072636"/>
            <a:ext cx="2221971" cy="2221971"/>
            <a:chOff x="1780118" y="929"/>
            <a:chExt cx="2221971" cy="2221971"/>
          </a:xfrm>
        </p:grpSpPr>
        <p:sp>
          <p:nvSpPr>
            <p:cNvPr id="4" name="Owal 3">
              <a:extLst>
                <a:ext uri="{FF2B5EF4-FFF2-40B4-BE49-F238E27FC236}">
                  <a16:creationId xmlns:a16="http://schemas.microsoft.com/office/drawing/2014/main" id="{9B374F1B-9AC6-B99F-236E-76CEB6ECDE47}"/>
                </a:ext>
              </a:extLst>
            </p:cNvPr>
            <p:cNvSpPr/>
            <p:nvPr/>
          </p:nvSpPr>
          <p:spPr>
            <a:xfrm>
              <a:off x="1780118" y="929"/>
              <a:ext cx="2221971" cy="22219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39534360-95B1-726C-B57A-BDB310CB5634}"/>
                </a:ext>
              </a:extLst>
            </p:cNvPr>
            <p:cNvSpPr txBox="1"/>
            <p:nvPr/>
          </p:nvSpPr>
          <p:spPr>
            <a:xfrm>
              <a:off x="1942817" y="330964"/>
              <a:ext cx="1896572" cy="15711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>
                  <a:latin typeface="Arial" panose="020B0604020202020204" pitchFamily="34" charset="0"/>
                  <a:cs typeface="Arial" panose="020B0604020202020204" pitchFamily="34" charset="0"/>
                </a:rPr>
                <a:t>DYREKTOR SZKOŁY</a:t>
              </a: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ACB1E041-A8C8-0F60-1C14-47ACD6B68244}"/>
              </a:ext>
            </a:extLst>
          </p:cNvPr>
          <p:cNvGrpSpPr/>
          <p:nvPr/>
        </p:nvGrpSpPr>
        <p:grpSpPr>
          <a:xfrm>
            <a:off x="13545864" y="6313142"/>
            <a:ext cx="2221971" cy="2221971"/>
            <a:chOff x="1780118" y="929"/>
            <a:chExt cx="2221971" cy="222197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Owal 6">
              <a:extLst>
                <a:ext uri="{FF2B5EF4-FFF2-40B4-BE49-F238E27FC236}">
                  <a16:creationId xmlns:a16="http://schemas.microsoft.com/office/drawing/2014/main" id="{283A3179-379D-AF03-BB6F-137B15195DC4}"/>
                </a:ext>
              </a:extLst>
            </p:cNvPr>
            <p:cNvSpPr/>
            <p:nvPr/>
          </p:nvSpPr>
          <p:spPr>
            <a:xfrm>
              <a:off x="1780118" y="929"/>
              <a:ext cx="2221971" cy="2221971"/>
            </a:xfrm>
            <a:prstGeom prst="ellipse">
              <a:avLst/>
            </a:prstGeom>
            <a:grpFill/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9" name="Owal 4">
              <a:extLst>
                <a:ext uri="{FF2B5EF4-FFF2-40B4-BE49-F238E27FC236}">
                  <a16:creationId xmlns:a16="http://schemas.microsoft.com/office/drawing/2014/main" id="{CA0BC0D5-F73F-E784-133F-B03673C301E5}"/>
                </a:ext>
              </a:extLst>
            </p:cNvPr>
            <p:cNvSpPr txBox="1"/>
            <p:nvPr/>
          </p:nvSpPr>
          <p:spPr>
            <a:xfrm>
              <a:off x="2086924" y="390855"/>
              <a:ext cx="1648923" cy="13460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>
                  <a:latin typeface="Arial" panose="020B0604020202020204" pitchFamily="34" charset="0"/>
                  <a:cs typeface="Arial" panose="020B0604020202020204" pitchFamily="34" charset="0"/>
                </a:rPr>
                <a:t>DYREKTOR OKE/CKE</a:t>
              </a:r>
            </a:p>
          </p:txBody>
        </p:sp>
      </p:grpSp>
      <p:sp>
        <p:nvSpPr>
          <p:cNvPr id="10" name="Owal 4">
            <a:extLst>
              <a:ext uri="{FF2B5EF4-FFF2-40B4-BE49-F238E27FC236}">
                <a16:creationId xmlns:a16="http://schemas.microsoft.com/office/drawing/2014/main" id="{BFCBAA6D-62DF-8378-93F9-B17F92F30919}"/>
              </a:ext>
            </a:extLst>
          </p:cNvPr>
          <p:cNvSpPr txBox="1"/>
          <p:nvPr/>
        </p:nvSpPr>
        <p:spPr>
          <a:xfrm>
            <a:off x="6182696" y="3126975"/>
            <a:ext cx="5841423" cy="21676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000" b="1" kern="1200">
                <a:latin typeface="Arial" panose="020B0604020202020204" pitchFamily="34" charset="0"/>
                <a:cs typeface="Arial" panose="020B0604020202020204" pitchFamily="34" charset="0"/>
              </a:rPr>
              <a:t>Uczeń:</a:t>
            </a:r>
          </a:p>
          <a:p>
            <a:pPr marL="342900" lvl="0" indent="-3429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rozwiązuje zadania niesamodzielnie</a:t>
            </a:r>
          </a:p>
          <a:p>
            <a:pPr marL="342900" lvl="0" indent="-3429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wniósł urządzenie telekomunikacyjne</a:t>
            </a:r>
          </a:p>
          <a:p>
            <a:pPr marL="342900" lvl="0" indent="-3429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wniósł przybory nie wymienione w komunikacie</a:t>
            </a:r>
          </a:p>
          <a:p>
            <a:pPr marL="342900" lvl="0" indent="-3429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zakłóca przebieg egzaminu, utrudnia pracę pozostałym uczniom.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wal 4">
            <a:extLst>
              <a:ext uri="{FF2B5EF4-FFF2-40B4-BE49-F238E27FC236}">
                <a16:creationId xmlns:a16="http://schemas.microsoft.com/office/drawing/2014/main" id="{03B360B6-C9E5-21BF-C85A-A5C646773793}"/>
              </a:ext>
            </a:extLst>
          </p:cNvPr>
          <p:cNvSpPr txBox="1"/>
          <p:nvPr/>
        </p:nvSpPr>
        <p:spPr>
          <a:xfrm>
            <a:off x="6013126" y="6486839"/>
            <a:ext cx="6114535" cy="21676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000" b="1">
                <a:latin typeface="Arial" panose="020B0604020202020204" pitchFamily="34" charset="0"/>
                <a:cs typeface="Arial" panose="020B0604020202020204" pitchFamily="34" charset="0"/>
              </a:rPr>
              <a:t>Egzaminator stwierdza</a:t>
            </a:r>
            <a:r>
              <a:rPr lang="pl-PL" sz="2000" b="1" kern="12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niesamodzielne rozwiązywanie zadań</a:t>
            </a:r>
          </a:p>
          <a:p>
            <a:pPr marL="342900" lvl="0" indent="-34290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pl-PL" sz="2000">
                <a:latin typeface="Arial" panose="020B0604020202020204" pitchFamily="34" charset="0"/>
                <a:cs typeface="Arial" panose="020B0604020202020204" pitchFamily="34" charset="0"/>
              </a:rPr>
              <a:t>występowanie w pracy jednakowych sformułowań wskazujące na udostępnianie rozwiązań innemu uczniowi lub korzystanie z rozwiązań innego ucznia.</a:t>
            </a:r>
          </a:p>
        </p:txBody>
      </p:sp>
    </p:spTree>
    <p:extLst>
      <p:ext uri="{BB962C8B-B14F-4D97-AF65-F5344CB8AC3E}">
        <p14:creationId xmlns:p14="http://schemas.microsoft.com/office/powerpoint/2010/main" val="252561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24" y="0"/>
            <a:ext cx="10658476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90A00229-1F53-2FEE-C42D-2AA1A7DFBDAA}"/>
              </a:ext>
            </a:extLst>
          </p:cNvPr>
          <p:cNvSpPr/>
          <p:nvPr/>
        </p:nvSpPr>
        <p:spPr>
          <a:xfrm>
            <a:off x="1028700" y="2030266"/>
            <a:ext cx="8529407" cy="6226467"/>
          </a:xfrm>
          <a:custGeom>
            <a:avLst/>
            <a:gdLst/>
            <a:ahLst/>
            <a:cxnLst/>
            <a:rect l="l" t="t" r="r" b="b"/>
            <a:pathLst>
              <a:path w="8529407" h="6226467">
                <a:moveTo>
                  <a:pt x="0" y="0"/>
                </a:moveTo>
                <a:lnTo>
                  <a:pt x="8529407" y="0"/>
                </a:lnTo>
                <a:lnTo>
                  <a:pt x="8529407" y="6226468"/>
                </a:lnTo>
                <a:lnTo>
                  <a:pt x="0" y="622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04F117C1-6A78-4C37-09B0-1053E2201645}"/>
              </a:ext>
            </a:extLst>
          </p:cNvPr>
          <p:cNvGrpSpPr/>
          <p:nvPr/>
        </p:nvGrpSpPr>
        <p:grpSpPr>
          <a:xfrm>
            <a:off x="11683165" y="2324100"/>
            <a:ext cx="5559072" cy="6545415"/>
            <a:chOff x="0" y="0"/>
            <a:chExt cx="7104475" cy="8727214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B194679F-3BAA-C846-BD46-1FA1E81F479D}"/>
                </a:ext>
              </a:extLst>
            </p:cNvPr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DDEFB1EC-5CF3-2E51-DB2B-88DA89BDDEFE}"/>
                </a:ext>
              </a:extLst>
            </p:cNvPr>
            <p:cNvSpPr txBox="1"/>
            <p:nvPr/>
          </p:nvSpPr>
          <p:spPr>
            <a:xfrm>
              <a:off x="0" y="807274"/>
              <a:ext cx="7104475" cy="791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2567" dirty="0">
                  <a:solidFill>
                    <a:srgbClr val="16214B"/>
                  </a:solidFill>
                  <a:latin typeface="Montserrat"/>
                </a:rPr>
                <a:t>„</a:t>
              </a:r>
              <a:r>
                <a:rPr lang="pl-PL" sz="2567" dirty="0">
                  <a:solidFill>
                    <a:srgbClr val="16214B"/>
                  </a:solidFill>
                  <a:latin typeface="Montserrat"/>
                </a:rPr>
                <a:t>Człowiek, który nie robi błędów, zwykle nie robi niczego</a:t>
              </a:r>
              <a:r>
                <a:rPr lang="en-US" sz="2567" dirty="0">
                  <a:solidFill>
                    <a:srgbClr val="16214B"/>
                  </a:solidFill>
                  <a:latin typeface="Montserrat"/>
                </a:rPr>
                <a:t>”. </a:t>
              </a:r>
              <a:endParaRPr lang="pl-PL" sz="2567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r>
                <a:rPr lang="pl-PL" sz="2567" dirty="0">
                  <a:solidFill>
                    <a:srgbClr val="16214B"/>
                  </a:solidFill>
                  <a:latin typeface="Montserrat"/>
                </a:rPr>
                <a:t>Edward John </a:t>
              </a:r>
              <a:r>
                <a:rPr lang="pl-PL" sz="2567" dirty="0" err="1">
                  <a:solidFill>
                    <a:srgbClr val="16214B"/>
                  </a:solidFill>
                  <a:latin typeface="Montserrat"/>
                </a:rPr>
                <a:t>Phelps</a:t>
              </a:r>
              <a:endParaRPr lang="pl-PL" sz="2567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endParaRPr lang="pl-PL" sz="2567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endParaRPr lang="pl-PL" sz="2567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r>
                <a:rPr lang="pl-PL" sz="2567" b="1" dirty="0">
                  <a:solidFill>
                    <a:srgbClr val="16214B"/>
                  </a:solidFill>
                  <a:latin typeface="Montserrat"/>
                </a:rPr>
                <a:t>Powodzenia!</a:t>
              </a:r>
            </a:p>
            <a:p>
              <a:pPr>
                <a:lnSpc>
                  <a:spcPts val="3850"/>
                </a:lnSpc>
              </a:pPr>
              <a:endParaRPr lang="pl-PL" sz="2000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r>
                <a:rPr lang="pl-PL" sz="2400" dirty="0">
                  <a:solidFill>
                    <a:srgbClr val="16214B"/>
                  </a:solidFill>
                  <a:latin typeface="Montserrat"/>
                </a:rPr>
                <a:t>Monika </a:t>
              </a:r>
              <a:r>
                <a:rPr lang="pl-PL" sz="2400" dirty="0" err="1">
                  <a:solidFill>
                    <a:srgbClr val="16214B"/>
                  </a:solidFill>
                  <a:latin typeface="Montserrat"/>
                </a:rPr>
                <a:t>Łomnicka-Jurewicz</a:t>
              </a:r>
              <a:endParaRPr lang="pl-PL" sz="2400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r>
                <a:rPr lang="pl-PL" sz="2000" dirty="0">
                  <a:solidFill>
                    <a:srgbClr val="16214B"/>
                  </a:solidFill>
                  <a:latin typeface="Montserrat"/>
                  <a:hlinkClick r:id="rId4"/>
                </a:rPr>
                <a:t>monika.lomnicka-jurewicz@lodz.oke.gov.pl</a:t>
              </a:r>
              <a:endParaRPr lang="pl-PL" sz="2000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r>
                <a:rPr lang="pl-PL" sz="2000" dirty="0">
                  <a:solidFill>
                    <a:srgbClr val="16214B"/>
                  </a:solidFill>
                  <a:latin typeface="Montserrat"/>
                </a:rPr>
                <a:t>691 300 603</a:t>
              </a:r>
            </a:p>
            <a:p>
              <a:pPr>
                <a:lnSpc>
                  <a:spcPts val="3850"/>
                </a:lnSpc>
              </a:pPr>
              <a:endParaRPr lang="pl-PL" sz="2000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850"/>
                </a:lnSpc>
              </a:pPr>
              <a:endParaRPr lang="pl-PL" sz="2000" dirty="0">
                <a:solidFill>
                  <a:srgbClr val="16214B"/>
                </a:solidFill>
                <a:latin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18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>
            <a:extLst>
              <a:ext uri="{FF2B5EF4-FFF2-40B4-BE49-F238E27FC236}">
                <a16:creationId xmlns:a16="http://schemas.microsoft.com/office/drawing/2014/main" id="{B53FCC4F-8B27-9E68-94AE-7D04D3EF60F1}"/>
              </a:ext>
            </a:extLst>
          </p:cNvPr>
          <p:cNvGrpSpPr/>
          <p:nvPr/>
        </p:nvGrpSpPr>
        <p:grpSpPr>
          <a:xfrm>
            <a:off x="10447979" y="2968399"/>
            <a:ext cx="3844518" cy="5984795"/>
            <a:chOff x="-247345" y="-361123"/>
            <a:chExt cx="4656427" cy="10852078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BB7FBC10-5B6A-4942-1EFA-B24199F2CE59}"/>
                </a:ext>
              </a:extLst>
            </p:cNvPr>
            <p:cNvSpPr txBox="1"/>
            <p:nvPr/>
          </p:nvSpPr>
          <p:spPr>
            <a:xfrm>
              <a:off x="-247345" y="-361123"/>
              <a:ext cx="4486566" cy="1116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4000" b="1">
                  <a:solidFill>
                    <a:schemeClr val="accent6"/>
                  </a:solidFill>
                  <a:latin typeface="Montserrat" panose="00000500000000000000" pitchFamily="2" charset="-18"/>
                </a:rPr>
                <a:t>czerwiec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ntserrat" panose="00000500000000000000" pitchFamily="2" charset="-18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071D30CC-F2EF-6F4B-60CF-18BF4FD3C378}"/>
                </a:ext>
              </a:extLst>
            </p:cNvPr>
            <p:cNvSpPr txBox="1"/>
            <p:nvPr/>
          </p:nvSpPr>
          <p:spPr>
            <a:xfrm>
              <a:off x="-77483" y="1282578"/>
              <a:ext cx="4486565" cy="920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40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język polski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800" b="1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10 czerwca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>
                <a:defRPr/>
              </a:pPr>
              <a:endParaRPr lang="pl-PL" sz="2400">
                <a:solidFill>
                  <a:srgbClr val="000000"/>
                </a:solidFill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pl-PL" sz="240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matematyka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800" b="1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11 czerwca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język obcy 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nowożytny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12 czerwca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</a:endParaRP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386BC99-1BC9-9081-94FE-0FDACD8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Wybrane akty prawne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6D4AC1C-6169-038C-4D22-5EFE171C3DE2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DC05D-57B5-9661-A05D-88B15680BA60}"/>
              </a:ext>
            </a:extLst>
          </p:cNvPr>
          <p:cNvSpPr/>
          <p:nvPr/>
        </p:nvSpPr>
        <p:spPr>
          <a:xfrm>
            <a:off x="15544800" y="578249"/>
            <a:ext cx="1599244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1BC06F9-2B36-DF88-1C58-9035A7FE1B41}"/>
              </a:ext>
            </a:extLst>
          </p:cNvPr>
          <p:cNvSpPr txBox="1"/>
          <p:nvPr/>
        </p:nvSpPr>
        <p:spPr>
          <a:xfrm>
            <a:off x="928687" y="168206"/>
            <a:ext cx="1516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>
                <a:solidFill>
                  <a:srgbClr val="0C45A6"/>
                </a:solidFill>
                <a:latin typeface="Montserrat Semi-Bold"/>
              </a:rPr>
              <a:t>Harmonogram egzaminu ósmoklasisty w 2025 r.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C45A6"/>
              </a:solidFill>
              <a:effectLst/>
              <a:uLnTx/>
              <a:uFillTx/>
              <a:latin typeface="Montserrat Semi-Bold"/>
              <a:ea typeface="+mn-ea"/>
              <a:cs typeface="+mn-cs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9171683-4305-917C-77D1-9B1454A122A3}"/>
              </a:ext>
            </a:extLst>
          </p:cNvPr>
          <p:cNvSpPr/>
          <p:nvPr/>
        </p:nvSpPr>
        <p:spPr>
          <a:xfrm>
            <a:off x="6857999" y="8019175"/>
            <a:ext cx="10884233" cy="8064"/>
          </a:xfrm>
          <a:prstGeom prst="line">
            <a:avLst/>
          </a:prstGeom>
          <a:ln w="19050" cap="rnd">
            <a:solidFill>
              <a:srgbClr val="0046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E6B7C424-E796-9EF7-63A2-99571C95484F}"/>
              </a:ext>
            </a:extLst>
          </p:cNvPr>
          <p:cNvGrpSpPr/>
          <p:nvPr/>
        </p:nvGrpSpPr>
        <p:grpSpPr>
          <a:xfrm>
            <a:off x="7285223" y="2978860"/>
            <a:ext cx="3717153" cy="5990906"/>
            <a:chOff x="-77483" y="-334594"/>
            <a:chExt cx="4502165" cy="10616262"/>
          </a:xfrm>
        </p:grpSpPr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395FB35C-8DC4-B059-3687-B68BBDB3339E}"/>
                </a:ext>
              </a:extLst>
            </p:cNvPr>
            <p:cNvSpPr txBox="1"/>
            <p:nvPr/>
          </p:nvSpPr>
          <p:spPr>
            <a:xfrm>
              <a:off x="-61884" y="-334594"/>
              <a:ext cx="4486566" cy="110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4000" b="1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Montserrat" panose="00000500000000000000" pitchFamily="2" charset="-18"/>
                </a:rPr>
                <a:t>maj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ntserrat" panose="00000500000000000000" pitchFamily="2" charset="-18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3CA00F56-591E-B252-1D45-2FDD6D86EE22}"/>
                </a:ext>
              </a:extLst>
            </p:cNvPr>
            <p:cNvSpPr txBox="1"/>
            <p:nvPr/>
          </p:nvSpPr>
          <p:spPr>
            <a:xfrm>
              <a:off x="-77483" y="1282578"/>
              <a:ext cx="4486566" cy="8999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40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język polski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800" b="1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13</a:t>
              </a:r>
              <a:r>
                <a:rPr kumimoji="0" lang="pl-PL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 maja</a:t>
              </a:r>
            </a:p>
            <a:p>
              <a:pPr>
                <a:defRPr/>
              </a:pPr>
              <a:endParaRPr lang="pl-PL" sz="2400">
                <a:solidFill>
                  <a:srgbClr val="000000"/>
                </a:solidFill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pl-PL" sz="240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matematyka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800" b="1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14</a:t>
              </a:r>
              <a:r>
                <a:rPr kumimoji="0" lang="pl-PL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 maja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język obcy 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nowożytny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3200" b="1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15</a:t>
              </a:r>
              <a:r>
                <a:rPr kumimoji="0" lang="pl-PL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 maja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</a:endParaRPr>
            </a:p>
          </p:txBody>
        </p:sp>
      </p:grpSp>
      <p:grpSp>
        <p:nvGrpSpPr>
          <p:cNvPr id="30" name="Group 12">
            <a:extLst>
              <a:ext uri="{FF2B5EF4-FFF2-40B4-BE49-F238E27FC236}">
                <a16:creationId xmlns:a16="http://schemas.microsoft.com/office/drawing/2014/main" id="{02CDB88A-B2FC-A2C6-0387-0C413E108F8F}"/>
              </a:ext>
            </a:extLst>
          </p:cNvPr>
          <p:cNvGrpSpPr/>
          <p:nvPr/>
        </p:nvGrpSpPr>
        <p:grpSpPr>
          <a:xfrm>
            <a:off x="14484235" y="3000074"/>
            <a:ext cx="3720373" cy="3664824"/>
            <a:chOff x="-19499" y="-288984"/>
            <a:chExt cx="4506065" cy="6595583"/>
          </a:xfrm>
        </p:grpSpPr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A55C581E-04F8-7597-78D0-688FE386A877}"/>
                </a:ext>
              </a:extLst>
            </p:cNvPr>
            <p:cNvSpPr txBox="1"/>
            <p:nvPr/>
          </p:nvSpPr>
          <p:spPr>
            <a:xfrm>
              <a:off x="-19499" y="-288984"/>
              <a:ext cx="448656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R="0" lvl="0" indent="0" fontAlgn="auto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4000" b="1">
                  <a:solidFill>
                    <a:schemeClr val="accent6"/>
                  </a:solidFill>
                  <a:latin typeface="Montserrat" panose="00000500000000000000" pitchFamily="2" charset="-18"/>
                </a:rPr>
                <a:t>lipiec</a:t>
              </a:r>
              <a:endParaRPr lang="en-US" sz="4000" b="1">
                <a:solidFill>
                  <a:schemeClr val="accent6"/>
                </a:solidFill>
                <a:latin typeface="Montserrat" panose="00000500000000000000" pitchFamily="2" charset="-18"/>
              </a:endParaRPr>
            </a:p>
          </p:txBody>
        </p:sp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405F6530-4FE6-A045-7C51-E428AC26F70A}"/>
                </a:ext>
              </a:extLst>
            </p:cNvPr>
            <p:cNvSpPr txBox="1"/>
            <p:nvPr/>
          </p:nvSpPr>
          <p:spPr>
            <a:xfrm>
              <a:off x="0" y="1432231"/>
              <a:ext cx="4486566" cy="487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ogłoszenie wyników, przekazanie szkołom dokumentów,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wydania zdającym dokumentów</a:t>
              </a: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l-PL" sz="2800" b="1">
                <a:solidFill>
                  <a:srgbClr val="000000"/>
                </a:solidFill>
                <a:latin typeface="Montserrat" panose="00000500000000000000" pitchFamily="2" charset="-1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2800" b="1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4</a:t>
              </a:r>
              <a:r>
                <a:rPr kumimoji="0" lang="pl-PL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-18"/>
                  <a:cs typeface="Arial" panose="020B0604020202020204" pitchFamily="34" charset="0"/>
                </a:rPr>
                <a:t> lipca</a:t>
              </a:r>
              <a:endParaRPr kumimoji="0" lang="pl-PL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18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17">
            <a:extLst>
              <a:ext uri="{FF2B5EF4-FFF2-40B4-BE49-F238E27FC236}">
                <a16:creationId xmlns:a16="http://schemas.microsoft.com/office/drawing/2014/main" id="{EFC3A3A2-C7B3-2677-96AA-1E7145EE16CF}"/>
              </a:ext>
            </a:extLst>
          </p:cNvPr>
          <p:cNvGrpSpPr/>
          <p:nvPr/>
        </p:nvGrpSpPr>
        <p:grpSpPr>
          <a:xfrm>
            <a:off x="7751820" y="7618851"/>
            <a:ext cx="253469" cy="219505"/>
            <a:chOff x="0" y="0"/>
            <a:chExt cx="3619627" cy="3134614"/>
          </a:xfrm>
        </p:grpSpPr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16797FCA-17D1-0F8D-9A03-AD55EE7138C8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19">
            <a:extLst>
              <a:ext uri="{FF2B5EF4-FFF2-40B4-BE49-F238E27FC236}">
                <a16:creationId xmlns:a16="http://schemas.microsoft.com/office/drawing/2014/main" id="{93D203C1-6309-2A2D-9D0A-CDABBD1D66AB}"/>
              </a:ext>
            </a:extLst>
          </p:cNvPr>
          <p:cNvGrpSpPr/>
          <p:nvPr/>
        </p:nvGrpSpPr>
        <p:grpSpPr>
          <a:xfrm>
            <a:off x="11582400" y="7588517"/>
            <a:ext cx="253469" cy="219505"/>
            <a:chOff x="0" y="0"/>
            <a:chExt cx="3619627" cy="3134614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D0B8202B-8C59-7ED8-EC20-CEED7ED42584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21">
            <a:extLst>
              <a:ext uri="{FF2B5EF4-FFF2-40B4-BE49-F238E27FC236}">
                <a16:creationId xmlns:a16="http://schemas.microsoft.com/office/drawing/2014/main" id="{01BD74B3-1F86-E193-F95E-83B0654DD78C}"/>
              </a:ext>
            </a:extLst>
          </p:cNvPr>
          <p:cNvGrpSpPr/>
          <p:nvPr/>
        </p:nvGrpSpPr>
        <p:grpSpPr>
          <a:xfrm>
            <a:off x="15544800" y="7584341"/>
            <a:ext cx="253469" cy="219505"/>
            <a:chOff x="0" y="0"/>
            <a:chExt cx="3619627" cy="3134614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E8C8D770-6FDD-087F-E5B8-8541709BB65A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Obraz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3" y="2252090"/>
            <a:ext cx="4524917" cy="71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9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65DD5E74-0D45-25CC-2011-8412D8E516C0}"/>
              </a:ext>
            </a:extLst>
          </p:cNvPr>
          <p:cNvSpPr/>
          <p:nvPr/>
        </p:nvSpPr>
        <p:spPr>
          <a:xfrm>
            <a:off x="0" y="0"/>
            <a:ext cx="18288000" cy="2127911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l-P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B92FA4B-0336-BA54-E7F5-7A8B7512EB8D}"/>
              </a:ext>
            </a:extLst>
          </p:cNvPr>
          <p:cNvSpPr/>
          <p:nvPr/>
        </p:nvSpPr>
        <p:spPr>
          <a:xfrm>
            <a:off x="1214805" y="483944"/>
            <a:ext cx="1599244" cy="2127911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26E7EF-5DB0-02A1-8A0C-F852648E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636342"/>
            <a:ext cx="13944600" cy="1143000"/>
          </a:xfrm>
        </p:spPr>
        <p:txBody>
          <a:bodyPr/>
          <a:lstStyle/>
          <a:p>
            <a:r>
              <a:rPr lang="pl-PL" sz="6000"/>
              <a:t>Czas trwania egzaminów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174" y="243961"/>
            <a:ext cx="2861179" cy="42518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9"/>
          <a:stretch/>
        </p:blipFill>
        <p:spPr>
          <a:xfrm>
            <a:off x="1676400" y="2457746"/>
            <a:ext cx="11967229" cy="4336717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37303F14-EF51-6563-E1B8-41AE292D8376}"/>
              </a:ext>
            </a:extLst>
          </p:cNvPr>
          <p:cNvSpPr/>
          <p:nvPr/>
        </p:nvSpPr>
        <p:spPr>
          <a:xfrm>
            <a:off x="3352800" y="5067300"/>
            <a:ext cx="838200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57150"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CB6E0D1-F772-6782-480B-A7253D25F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092" y="7281176"/>
            <a:ext cx="9241649" cy="170514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Grafika 10" descr="Wykrzyknik z wypełnieniem pełnym">
            <a:extLst>
              <a:ext uri="{FF2B5EF4-FFF2-40B4-BE49-F238E27FC236}">
                <a16:creationId xmlns:a16="http://schemas.microsoft.com/office/drawing/2014/main" id="{3C90FEB7-85DA-59F6-C87D-1AFFD1762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0355" y="7597011"/>
            <a:ext cx="1371600" cy="1371600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9B883E07-5B06-1CA8-A472-8BE3C3F2175D}"/>
              </a:ext>
            </a:extLst>
          </p:cNvPr>
          <p:cNvSpPr/>
          <p:nvPr/>
        </p:nvSpPr>
        <p:spPr>
          <a:xfrm>
            <a:off x="12606193" y="5143500"/>
            <a:ext cx="1037436" cy="1461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5715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Prostokąt zaokrąglony 4">
            <a:extLst>
              <a:ext uri="{FF2B5EF4-FFF2-40B4-BE49-F238E27FC236}">
                <a16:creationId xmlns:a16="http://schemas.microsoft.com/office/drawing/2014/main" id="{48698239-A97A-B63C-263E-60C708DB74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63400" y="7105516"/>
            <a:ext cx="4794145" cy="282914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D4E7C37-2053-E0C4-4716-9B2B19D42152}"/>
              </a:ext>
            </a:extLst>
          </p:cNvPr>
          <p:cNvSpPr txBox="1"/>
          <p:nvPr/>
        </p:nvSpPr>
        <p:spPr>
          <a:xfrm>
            <a:off x="12101149" y="7281176"/>
            <a:ext cx="4475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Montserrat SemiBold" panose="020B0604020202020204" charset="-18"/>
              </a:rPr>
              <a:t>Nie ma dodatkowego czasu na przeniesienie odpowiedzi na kartę odpowiedzi !!!!</a:t>
            </a:r>
          </a:p>
        </p:txBody>
      </p:sp>
    </p:spTree>
    <p:extLst>
      <p:ext uri="{BB962C8B-B14F-4D97-AF65-F5344CB8AC3E}">
        <p14:creationId xmlns:p14="http://schemas.microsoft.com/office/powerpoint/2010/main" val="2396051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Niestandardowy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8ECAE6"/>
      </a:accent1>
      <a:accent2>
        <a:srgbClr val="219EBC"/>
      </a:accent2>
      <a:accent3>
        <a:srgbClr val="023047"/>
      </a:accent3>
      <a:accent4>
        <a:srgbClr val="FFB703"/>
      </a:accent4>
      <a:accent5>
        <a:srgbClr val="FB8500"/>
      </a:accent5>
      <a:accent6>
        <a:srgbClr val="0C45A6"/>
      </a:accent6>
      <a:hlink>
        <a:srgbClr val="215E99"/>
      </a:hlink>
      <a:folHlink>
        <a:srgbClr val="215E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Niestandardowy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8ECAE6"/>
      </a:accent1>
      <a:accent2>
        <a:srgbClr val="219EBC"/>
      </a:accent2>
      <a:accent3>
        <a:srgbClr val="023047"/>
      </a:accent3>
      <a:accent4>
        <a:srgbClr val="FFB703"/>
      </a:accent4>
      <a:accent5>
        <a:srgbClr val="FB8500"/>
      </a:accent5>
      <a:accent6>
        <a:srgbClr val="0C45A6"/>
      </a:accent6>
      <a:hlink>
        <a:srgbClr val="215E99"/>
      </a:hlink>
      <a:folHlink>
        <a:srgbClr val="215E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Motive infoDiagram.com template">
  <a:themeElements>
    <a:clrScheme name="infoDiagram_new">
      <a:dk1>
        <a:sysClr val="windowText" lastClr="000000"/>
      </a:dk1>
      <a:lt1>
        <a:sysClr val="window" lastClr="FFFFFF"/>
      </a:lt1>
      <a:dk2>
        <a:srgbClr val="1A5882"/>
      </a:dk2>
      <a:lt2>
        <a:srgbClr val="E4E8EC"/>
      </a:lt2>
      <a:accent1>
        <a:srgbClr val="00A4DE"/>
      </a:accent1>
      <a:accent2>
        <a:srgbClr val="85096A"/>
      </a:accent2>
      <a:accent3>
        <a:srgbClr val="6D7689"/>
      </a:accent3>
      <a:accent4>
        <a:srgbClr val="159794"/>
      </a:accent4>
      <a:accent5>
        <a:srgbClr val="FFAA19"/>
      </a:accent5>
      <a:accent6>
        <a:srgbClr val="90CF03"/>
      </a:accent6>
      <a:hlink>
        <a:srgbClr val="00A4DE"/>
      </a:hlink>
      <a:folHlink>
        <a:srgbClr val="85096A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44000" tIns="108000" rIns="144000" bIns="108000" rtlCol="0" anchor="ctr">
        <a:noAutofit/>
      </a:bodyPr>
      <a:lstStyle>
        <a:defPPr algn="ctr"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yl prezentacji" id="{18385F85-86E8-4FCE-B328-A63F3718FBE6}" vid="{3F8292D1-9287-4044-946E-F0EFE778BD7F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3AE546023FF84B9BD722ECB8B8306B" ma:contentTypeVersion="16" ma:contentTypeDescription="Utwórz nowy dokument." ma:contentTypeScope="" ma:versionID="8904239c7c9b9032b57183bb3fe79eb1">
  <xsd:schema xmlns:xsd="http://www.w3.org/2001/XMLSchema" xmlns:xs="http://www.w3.org/2001/XMLSchema" xmlns:p="http://schemas.microsoft.com/office/2006/metadata/properties" xmlns:ns2="3f3c25d6-e08c-4fc0-b9a0-23904dd63cc6" xmlns:ns3="642575da-7c04-44f6-b397-aa295ef61995" targetNamespace="http://schemas.microsoft.com/office/2006/metadata/properties" ma:root="true" ma:fieldsID="e2e821de2bb8a103706ff764925da556" ns2:_="" ns3:_="">
    <xsd:import namespace="3f3c25d6-e08c-4fc0-b9a0-23904dd63cc6"/>
    <xsd:import namespace="642575da-7c04-44f6-b397-aa295ef619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c25d6-e08c-4fc0-b9a0-23904dd63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tan zatwierdzenia" ma:internalName="Stan_x0020_zatwierdzenia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575da-7c04-44f6-b397-aa295ef6199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2575da-7c04-44f6-b397-aa295ef61995">
      <UserInfo>
        <DisplayName>Marek Szymański</DisplayName>
        <AccountId>42</AccountId>
        <AccountType/>
      </UserInfo>
      <UserInfo>
        <DisplayName>Małgorzata Michalska</DisplayName>
        <AccountId>11</AccountId>
        <AccountType/>
      </UserInfo>
    </SharedWithUsers>
    <_Flow_SignoffStatus xmlns="3f3c25d6-e08c-4fc0-b9a0-23904dd63cc6" xsi:nil="true"/>
  </documentManagement>
</p:properties>
</file>

<file path=customXml/itemProps1.xml><?xml version="1.0" encoding="utf-8"?>
<ds:datastoreItem xmlns:ds="http://schemas.openxmlformats.org/officeDocument/2006/customXml" ds:itemID="{07FEB50C-14C7-4528-8C06-582F22FA78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F8BEE2-E2B7-4C3D-808A-86B912DE0A72}">
  <ds:schemaRefs>
    <ds:schemaRef ds:uri="3f3c25d6-e08c-4fc0-b9a0-23904dd63cc6"/>
    <ds:schemaRef ds:uri="642575da-7c04-44f6-b397-aa295ef619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819C33B-92E2-4573-A2D2-FE426D44B46E}">
  <ds:schemaRefs>
    <ds:schemaRef ds:uri="3f3c25d6-e08c-4fc0-b9a0-23904dd63cc6"/>
    <ds:schemaRef ds:uri="642575da-7c04-44f6-b397-aa295ef6199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4929</Words>
  <Application>Microsoft Office PowerPoint</Application>
  <PresentationFormat>Niestandardowy</PresentationFormat>
  <Paragraphs>786</Paragraphs>
  <Slides>78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17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78</vt:i4>
      </vt:variant>
    </vt:vector>
  </HeadingPairs>
  <TitlesOfParts>
    <vt:vector size="99" baseType="lpstr">
      <vt:lpstr>Poppins</vt:lpstr>
      <vt:lpstr>proxima</vt:lpstr>
      <vt:lpstr>Montserrat Bold</vt:lpstr>
      <vt:lpstr>Stu Print Slant</vt:lpstr>
      <vt:lpstr>Wingdings</vt:lpstr>
      <vt:lpstr>Courier New</vt:lpstr>
      <vt:lpstr>Brush Script MT</vt:lpstr>
      <vt:lpstr>Montserrat</vt:lpstr>
      <vt:lpstr>Dreaming Outloud Pro</vt:lpstr>
      <vt:lpstr>Calibri</vt:lpstr>
      <vt:lpstr>Arial</vt:lpstr>
      <vt:lpstr>Montserrat Semi-Bold</vt:lpstr>
      <vt:lpstr>Fira Sans Medium</vt:lpstr>
      <vt:lpstr>Montserrat SemiBold</vt:lpstr>
      <vt:lpstr>Calibri Light</vt:lpstr>
      <vt:lpstr>Segoe UI</vt:lpstr>
      <vt:lpstr>Aptos</vt:lpstr>
      <vt:lpstr>Office Theme</vt:lpstr>
      <vt:lpstr>2_Office Theme</vt:lpstr>
      <vt:lpstr>1_Projekt niestandardowy</vt:lpstr>
      <vt:lpstr>1_Motive infoDiagram.com template</vt:lpstr>
      <vt:lpstr>Prezentacja programu PowerPoint</vt:lpstr>
      <vt:lpstr>Prezentacja programu PowerPoint</vt:lpstr>
      <vt:lpstr>Wybrane akty prawne</vt:lpstr>
      <vt:lpstr>Wybrane akty prawne</vt:lpstr>
      <vt:lpstr>Wybrane akty prawne</vt:lpstr>
      <vt:lpstr>Prezentacja programu PowerPoint</vt:lpstr>
      <vt:lpstr>Wybrane akty prawne</vt:lpstr>
      <vt:lpstr>Wybrane akty prawne</vt:lpstr>
      <vt:lpstr>Czas trwania egzaminów</vt:lpstr>
      <vt:lpstr>Prezentacja programu PowerPoint</vt:lpstr>
      <vt:lpstr>Prezentacja programu PowerPoint</vt:lpstr>
      <vt:lpstr>Prezentacja programu PowerPoint</vt:lpstr>
      <vt:lpstr>Prezentacja programu PowerPoint</vt:lpstr>
      <vt:lpstr>Harmonogram zadań</vt:lpstr>
      <vt:lpstr>Harmonogram zadań</vt:lpstr>
      <vt:lpstr>   Zakończenie edycji danych do zamówienia </vt:lpstr>
      <vt:lpstr>Wydruki z SIOEO</vt:lpstr>
      <vt:lpstr>  Dodawanie laureatów, finalistów olimpiad i laureatów konkursów przedmiotowych </vt:lpstr>
      <vt:lpstr>  Dodawanie laureatów, finalistów olimpiad i laureatów konkursów przedmiotowych </vt:lpstr>
      <vt:lpstr>Prezentacja programu PowerPoint</vt:lpstr>
      <vt:lpstr>Prezentacja programu PowerPoint</vt:lpstr>
      <vt:lpstr>Prezentacja programu PowerPoint</vt:lpstr>
      <vt:lpstr>zeszyt zadań egzaminacyjnych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Powołanie zespołów nadzorujących</vt:lpstr>
      <vt:lpstr>Powołanie zespołów nadzorujących</vt:lpstr>
      <vt:lpstr>Harmonogram dystrybucji</vt:lpstr>
      <vt:lpstr>Odbiór przesyłek z materiałami egzaminacyjnymi</vt:lpstr>
      <vt:lpstr>Rezerwy</vt:lpstr>
      <vt:lpstr>Przygotowanie sali egzaminacyjnej</vt:lpstr>
      <vt:lpstr>Wydruki z SIOEO</vt:lpstr>
      <vt:lpstr>Przygotowanie sali egzaminacyjnej na egzamin  z języka obcego nowożytnego </vt:lpstr>
      <vt:lpstr>Zanim przewodniczący zespołu nadzorującego wpuści  zdających do sali</vt:lpstr>
      <vt:lpstr>Przewodniczący zespołu nadzorującego informuje zdających o:</vt:lpstr>
      <vt:lpstr>Przewodniczący zespołu nadzorującego informuje zdających o:</vt:lpstr>
      <vt:lpstr>Błąd na naklejce w numerze PESEL</vt:lpstr>
      <vt:lpstr>Zgodność kodu arkusza na naklejce i na stronie tytułowej arkusza</vt:lpstr>
      <vt:lpstr>Błąd kodu arkusza na naklejce i na stronie tytułowej arkusza</vt:lpstr>
      <vt:lpstr>„N” – nieprzenoszenie odpowiedzi „DZO” – dostosowanie zasad oceniania</vt:lpstr>
      <vt:lpstr>Prezentacja programu PowerPoint</vt:lpstr>
      <vt:lpstr>Kodowanie arkuszy w wersji standardowej (100)</vt:lpstr>
      <vt:lpstr>Kodowanie arkuszy  przez zespół nadzorujący w przypadku dostosowań</vt:lpstr>
      <vt:lpstr>Kto nie przenosi odpowiedzi na kartę odpowiedzi?</vt:lpstr>
      <vt:lpstr>Zaznaczanie odpowiedzi do zadań zamkniętych na karcie odpowiedzi (dotyczy zdających, którzy mają ten obowiązek)</vt:lpstr>
      <vt:lpstr>Zadania członków zespołu w trakcie egzaminu</vt:lpstr>
      <vt:lpstr>Na 10 minut przed końcem egzaminu</vt:lpstr>
      <vt:lpstr>Odbieranie arkuszy od zdających przed wyznaczonym czasem</vt:lpstr>
      <vt:lpstr>Po upływie czasu przeznaczonego na rozwiązywanie zadań</vt:lpstr>
      <vt:lpstr>Po egzaminie przewodniczący zespołu nadzorującego  wraz z członkami zespołu nadzorującego</vt:lpstr>
      <vt:lpstr>Pakowanie arkuszy – w osobne koperty zwrotne pakujemy: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Żółta i Fioletowa Korporacyjna Praca Zespołowa Myśl Przewodnia Prezentacja</dc:title>
  <dc:creator>Małgorzata Michalska</dc:creator>
  <cp:lastModifiedBy>Monika Łomnicka Jurewicz</cp:lastModifiedBy>
  <cp:revision>7</cp:revision>
  <dcterms:created xsi:type="dcterms:W3CDTF">2006-08-16T00:00:00Z</dcterms:created>
  <dcterms:modified xsi:type="dcterms:W3CDTF">2025-04-11T07:14:03Z</dcterms:modified>
  <dc:identifier>DAF9QHAS8yc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0x010100EA3AE546023FF84B9BD722ECB8B8306B</vt:lpwstr>
  </property>
</Properties>
</file>