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 Allen" initials="NA" lastIdx="1" clrIdx="0">
    <p:extLst>
      <p:ext uri="{19B8F6BF-5375-455C-9EA6-DF929625EA0E}">
        <p15:presenceInfo xmlns:p15="http://schemas.microsoft.com/office/powerpoint/2012/main" userId="96d944d8fe7ca6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6BE8A"/>
    <a:srgbClr val="EAEAEA"/>
    <a:srgbClr val="008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DE53B-2C43-4A94-88B6-163420612005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accent1_2" csCatId="accent1" phldr="1"/>
      <dgm:spPr/>
    </dgm:pt>
    <dgm:pt modelId="{4D7833B4-7674-49EE-A7CC-E6FD4FBC7D70}">
      <dgm:prSet phldrT="[Text]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pl-PL" dirty="0">
              <a:solidFill>
                <a:srgbClr val="C00000"/>
              </a:solidFill>
              <a:latin typeface="Algerian" panose="04020705040A02060702" pitchFamily="82" charset="0"/>
            </a:rPr>
            <a:t>Christmas crackers</a:t>
          </a:r>
        </a:p>
      </dgm:t>
    </dgm:pt>
    <dgm:pt modelId="{E258F422-2E7A-41F8-9C66-A89910CB6570}" type="parTrans" cxnId="{5BC22A33-16CA-4800-9FA1-D1984F8D2789}">
      <dgm:prSet/>
      <dgm:spPr/>
      <dgm:t>
        <a:bodyPr/>
        <a:lstStyle/>
        <a:p>
          <a:endParaRPr lang="pl-PL"/>
        </a:p>
      </dgm:t>
    </dgm:pt>
    <dgm:pt modelId="{049CB318-B088-4D12-B7D4-094BAABBE57E}" type="sibTrans" cxnId="{5BC22A33-16CA-4800-9FA1-D1984F8D2789}">
      <dgm:prSet/>
      <dgm:spPr/>
      <dgm:t>
        <a:bodyPr/>
        <a:lstStyle/>
        <a:p>
          <a:endParaRPr lang="pl-PL"/>
        </a:p>
      </dgm:t>
    </dgm:pt>
    <dgm:pt modelId="{C1E719DC-6CA7-4524-8AF5-747A243E5E1E}" type="pres">
      <dgm:prSet presAssocID="{C32DE53B-2C43-4A94-88B6-163420612005}" presName="Name0" presStyleCnt="0">
        <dgm:presLayoutVars>
          <dgm:chMax/>
          <dgm:chPref/>
          <dgm:dir/>
        </dgm:presLayoutVars>
      </dgm:prSet>
      <dgm:spPr/>
    </dgm:pt>
    <dgm:pt modelId="{A4383F31-84C9-47B5-8D92-9D637C54713D}" type="pres">
      <dgm:prSet presAssocID="{4D7833B4-7674-49EE-A7CC-E6FD4FBC7D70}" presName="composite" presStyleCnt="0"/>
      <dgm:spPr/>
    </dgm:pt>
    <dgm:pt modelId="{9CF4D647-A256-4A67-AB08-3C0F811C5692}" type="pres">
      <dgm:prSet presAssocID="{4D7833B4-7674-49EE-A7CC-E6FD4FBC7D70}" presName="Accent" presStyleLbl="alignNode1" presStyleIdx="0" presStyleCnt="1">
        <dgm:presLayoutVars>
          <dgm:chMax val="0"/>
          <dgm:chPref val="0"/>
        </dgm:presLayoutVars>
      </dgm:prSet>
      <dgm:spPr>
        <a:solidFill>
          <a:schemeClr val="accent6">
            <a:lumMod val="50000"/>
          </a:schemeClr>
        </a:solidFill>
        <a:ln>
          <a:solidFill>
            <a:schemeClr val="accent6">
              <a:lumMod val="75000"/>
            </a:schemeClr>
          </a:solidFill>
        </a:ln>
      </dgm:spPr>
    </dgm:pt>
    <dgm:pt modelId="{023450A0-0005-4EBE-9628-F9FEFF8F9518}" type="pres">
      <dgm:prSet presAssocID="{4D7833B4-7674-49EE-A7CC-E6FD4FBC7D70}" presName="Image" presStyleLbl="bgImgPlace1" presStyleIdx="0" presStyleCnt="1" custScaleX="91095" custScaleY="82907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DE86554-B4CC-4EB5-8017-4360ED23C442}" type="pres">
      <dgm:prSet presAssocID="{4D7833B4-7674-49EE-A7CC-E6FD4FBC7D70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</dgm:pt>
    <dgm:pt modelId="{4B8C8C37-46AA-4114-9F07-B913997B7CD6}" type="pres">
      <dgm:prSet presAssocID="{4D7833B4-7674-49EE-A7CC-E6FD4FBC7D70}" presName="Space" presStyleCnt="0">
        <dgm:presLayoutVars>
          <dgm:chMax val="0"/>
          <dgm:chPref val="0"/>
        </dgm:presLayoutVars>
      </dgm:prSet>
      <dgm:spPr/>
    </dgm:pt>
  </dgm:ptLst>
  <dgm:cxnLst>
    <dgm:cxn modelId="{5BC22A33-16CA-4800-9FA1-D1984F8D2789}" srcId="{C32DE53B-2C43-4A94-88B6-163420612005}" destId="{4D7833B4-7674-49EE-A7CC-E6FD4FBC7D70}" srcOrd="0" destOrd="0" parTransId="{E258F422-2E7A-41F8-9C66-A89910CB6570}" sibTransId="{049CB318-B088-4D12-B7D4-094BAABBE57E}"/>
    <dgm:cxn modelId="{05377065-1B16-4C0D-9A3E-98321B3F4EFE}" type="presOf" srcId="{C32DE53B-2C43-4A94-88B6-163420612005}" destId="{C1E719DC-6CA7-4524-8AF5-747A243E5E1E}" srcOrd="0" destOrd="0" presId="urn:microsoft.com/office/officeart/2008/layout/AlternatingPictureCircles"/>
    <dgm:cxn modelId="{3BDD20C1-19DA-45A4-889F-F30DF03E18E0}" type="presOf" srcId="{4D7833B4-7674-49EE-A7CC-E6FD4FBC7D70}" destId="{3DE86554-B4CC-4EB5-8017-4360ED23C442}" srcOrd="0" destOrd="0" presId="urn:microsoft.com/office/officeart/2008/layout/AlternatingPictureCircles"/>
    <dgm:cxn modelId="{3AD9319F-A0BF-4255-AC70-EBA8F69D5457}" type="presParOf" srcId="{C1E719DC-6CA7-4524-8AF5-747A243E5E1E}" destId="{A4383F31-84C9-47B5-8D92-9D637C54713D}" srcOrd="0" destOrd="0" presId="urn:microsoft.com/office/officeart/2008/layout/AlternatingPictureCircles"/>
    <dgm:cxn modelId="{94D3BD66-F226-46E4-89ED-A573DB5CDAEB}" type="presParOf" srcId="{A4383F31-84C9-47B5-8D92-9D637C54713D}" destId="{9CF4D647-A256-4A67-AB08-3C0F811C5692}" srcOrd="0" destOrd="0" presId="urn:microsoft.com/office/officeart/2008/layout/AlternatingPictureCircles"/>
    <dgm:cxn modelId="{D22B0C62-A55C-4E02-A90D-3F22C2F98C36}" type="presParOf" srcId="{A4383F31-84C9-47B5-8D92-9D637C54713D}" destId="{023450A0-0005-4EBE-9628-F9FEFF8F9518}" srcOrd="1" destOrd="0" presId="urn:microsoft.com/office/officeart/2008/layout/AlternatingPictureCircles"/>
    <dgm:cxn modelId="{5376075A-46B2-4716-962A-D05A881FE0C9}" type="presParOf" srcId="{A4383F31-84C9-47B5-8D92-9D637C54713D}" destId="{3DE86554-B4CC-4EB5-8017-4360ED23C442}" srcOrd="2" destOrd="0" presId="urn:microsoft.com/office/officeart/2008/layout/AlternatingPictureCircles"/>
    <dgm:cxn modelId="{FE426D90-EA20-4241-BFC5-D438B084AD67}" type="presParOf" srcId="{A4383F31-84C9-47B5-8D92-9D637C54713D}" destId="{4B8C8C37-46AA-4114-9F07-B913997B7CD6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917D3-C94E-43F4-871E-BD2E68B21B6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</dgm:pt>
    <dgm:pt modelId="{79C0183A-C697-46BD-965B-430FFB3F5A6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dirty="0">
              <a:solidFill>
                <a:srgbClr val="C00000"/>
              </a:solidFill>
              <a:latin typeface="Algerian" panose="04020705040A02060702" pitchFamily="82" charset="0"/>
            </a:rPr>
            <a:t>What do you call a boomerang that doesn’t come back?</a:t>
          </a:r>
        </a:p>
        <a:p>
          <a:r>
            <a:rPr lang="pl-PL" dirty="0">
              <a:solidFill>
                <a:srgbClr val="C00000"/>
              </a:solidFill>
              <a:latin typeface="Algerian" panose="04020705040A02060702" pitchFamily="82" charset="0"/>
            </a:rPr>
            <a:t>- a stick!</a:t>
          </a:r>
        </a:p>
      </dgm:t>
    </dgm:pt>
    <dgm:pt modelId="{EA4A5E2F-F0CA-4930-9F10-6F4AB4604174}" type="parTrans" cxnId="{AAFAC0D8-FA29-47D6-B4E0-C0210AF1A867}">
      <dgm:prSet/>
      <dgm:spPr/>
      <dgm:t>
        <a:bodyPr/>
        <a:lstStyle/>
        <a:p>
          <a:endParaRPr lang="pl-PL"/>
        </a:p>
      </dgm:t>
    </dgm:pt>
    <dgm:pt modelId="{A5332378-06FA-4737-B063-1EFACBC7C08A}" type="sibTrans" cxnId="{AAFAC0D8-FA29-47D6-B4E0-C0210AF1A86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266B994C-B164-4417-B81C-47D6B3FF9E18}" type="pres">
      <dgm:prSet presAssocID="{B34917D3-C94E-43F4-871E-BD2E68B21B67}" presName="Name0" presStyleCnt="0">
        <dgm:presLayoutVars>
          <dgm:chMax val="7"/>
          <dgm:chPref val="7"/>
          <dgm:dir/>
        </dgm:presLayoutVars>
      </dgm:prSet>
      <dgm:spPr/>
    </dgm:pt>
    <dgm:pt modelId="{A9DDF5E6-38E9-4859-A39E-1C7BCD504358}" type="pres">
      <dgm:prSet presAssocID="{79C0183A-C697-46BD-965B-430FFB3F5A6A}" presName="parTx1" presStyleLbl="node1" presStyleIdx="0" presStyleCnt="1" custLinFactNeighborX="14023" custLinFactNeighborY="-65192"/>
      <dgm:spPr/>
    </dgm:pt>
    <dgm:pt modelId="{6E50E00A-64CE-4B09-973D-60FA16993656}" type="pres">
      <dgm:prSet presAssocID="{A5332378-06FA-4737-B063-1EFACBC7C08A}" presName="picture1" presStyleCnt="0"/>
      <dgm:spPr/>
    </dgm:pt>
    <dgm:pt modelId="{B304D9BA-8B73-4035-8F84-3A639AF5C6C9}" type="pres">
      <dgm:prSet presAssocID="{A5332378-06FA-4737-B063-1EFACBC7C08A}" presName="imageRepeatNode" presStyleLbl="fgImgPlace1" presStyleIdx="0" presStyleCnt="1" custScaleX="123274" custScaleY="132748"/>
      <dgm:spPr/>
    </dgm:pt>
  </dgm:ptLst>
  <dgm:cxnLst>
    <dgm:cxn modelId="{8B99B75B-349F-4425-AB36-E6C75CBA7ECF}" type="presOf" srcId="{A5332378-06FA-4737-B063-1EFACBC7C08A}" destId="{B304D9BA-8B73-4035-8F84-3A639AF5C6C9}" srcOrd="0" destOrd="0" presId="urn:microsoft.com/office/officeart/2008/layout/AscendingPictureAccentProcess"/>
    <dgm:cxn modelId="{CC939C56-4844-400B-9381-2A2A2FB55678}" type="presOf" srcId="{B34917D3-C94E-43F4-871E-BD2E68B21B67}" destId="{266B994C-B164-4417-B81C-47D6B3FF9E18}" srcOrd="0" destOrd="0" presId="urn:microsoft.com/office/officeart/2008/layout/AscendingPictureAccentProcess"/>
    <dgm:cxn modelId="{A6E5DBA0-E31A-4776-843D-16A397B2166F}" type="presOf" srcId="{79C0183A-C697-46BD-965B-430FFB3F5A6A}" destId="{A9DDF5E6-38E9-4859-A39E-1C7BCD504358}" srcOrd="0" destOrd="0" presId="urn:microsoft.com/office/officeart/2008/layout/AscendingPictureAccentProcess"/>
    <dgm:cxn modelId="{AAFAC0D8-FA29-47D6-B4E0-C0210AF1A867}" srcId="{B34917D3-C94E-43F4-871E-BD2E68B21B67}" destId="{79C0183A-C697-46BD-965B-430FFB3F5A6A}" srcOrd="0" destOrd="0" parTransId="{EA4A5E2F-F0CA-4930-9F10-6F4AB4604174}" sibTransId="{A5332378-06FA-4737-B063-1EFACBC7C08A}"/>
    <dgm:cxn modelId="{EABED486-E8F2-4594-AEEB-961EB416EC8C}" type="presParOf" srcId="{266B994C-B164-4417-B81C-47D6B3FF9E18}" destId="{A9DDF5E6-38E9-4859-A39E-1C7BCD504358}" srcOrd="0" destOrd="0" presId="urn:microsoft.com/office/officeart/2008/layout/AscendingPictureAccentProcess"/>
    <dgm:cxn modelId="{02954042-5DEA-413B-8F7F-6ECA5465CBE6}" type="presParOf" srcId="{266B994C-B164-4417-B81C-47D6B3FF9E18}" destId="{6E50E00A-64CE-4B09-973D-60FA16993656}" srcOrd="1" destOrd="0" presId="urn:microsoft.com/office/officeart/2008/layout/AscendingPictureAccentProcess"/>
    <dgm:cxn modelId="{61AA2DD6-75A3-46FC-9C52-37040C863FCC}" type="presParOf" srcId="{6E50E00A-64CE-4B09-973D-60FA16993656}" destId="{B304D9BA-8B73-4035-8F84-3A639AF5C6C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4D647-A256-4A67-AB08-3C0F811C5692}">
      <dsp:nvSpPr>
        <dsp:cNvPr id="0" name=""/>
        <dsp:cNvSpPr/>
      </dsp:nvSpPr>
      <dsp:spPr>
        <a:xfrm>
          <a:off x="5491184" y="328336"/>
          <a:ext cx="5627995" cy="5627748"/>
        </a:xfrm>
        <a:prstGeom prst="donut">
          <a:avLst>
            <a:gd name="adj" fmla="val 1101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450A0-0005-4EBE-9628-F9FEFF8F9518}">
      <dsp:nvSpPr>
        <dsp:cNvPr id="0" name=""/>
        <dsp:cNvSpPr/>
      </dsp:nvSpPr>
      <dsp:spPr>
        <a:xfrm>
          <a:off x="311446" y="972586"/>
          <a:ext cx="6305495" cy="43390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86554-B4CC-4EB5-8017-4360ED23C442}">
      <dsp:nvSpPr>
        <dsp:cNvPr id="0" name=""/>
        <dsp:cNvSpPr/>
      </dsp:nvSpPr>
      <dsp:spPr>
        <a:xfrm>
          <a:off x="6110341" y="947361"/>
          <a:ext cx="4389680" cy="438948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 dirty="0">
              <a:solidFill>
                <a:srgbClr val="C00000"/>
              </a:solidFill>
              <a:latin typeface="Algerian" panose="04020705040A02060702" pitchFamily="82" charset="0"/>
            </a:rPr>
            <a:t>Christmas crackers</a:t>
          </a:r>
        </a:p>
      </dsp:txBody>
      <dsp:txXfrm>
        <a:off x="6753195" y="1590187"/>
        <a:ext cx="3103972" cy="3103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F5E6-38E9-4859-A39E-1C7BCD504358}">
      <dsp:nvSpPr>
        <dsp:cNvPr id="0" name=""/>
        <dsp:cNvSpPr/>
      </dsp:nvSpPr>
      <dsp:spPr>
        <a:xfrm>
          <a:off x="2825079" y="1722823"/>
          <a:ext cx="7225007" cy="1937656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9293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solidFill>
                <a:srgbClr val="C00000"/>
              </a:solidFill>
              <a:latin typeface="Algerian" panose="04020705040A02060702" pitchFamily="82" charset="0"/>
            </a:rPr>
            <a:t>What do you call a boomerang that doesn’t come back?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>
              <a:solidFill>
                <a:srgbClr val="C00000"/>
              </a:solidFill>
              <a:latin typeface="Algerian" panose="04020705040A02060702" pitchFamily="82" charset="0"/>
            </a:rPr>
            <a:t>- a stick!</a:t>
          </a:r>
        </a:p>
      </dsp:txBody>
      <dsp:txXfrm>
        <a:off x="2919668" y="1817412"/>
        <a:ext cx="7035829" cy="1748478"/>
      </dsp:txXfrm>
    </dsp:sp>
    <dsp:sp modelId="{B304D9BA-8B73-4035-8F84-3A639AF5C6C9}">
      <dsp:nvSpPr>
        <dsp:cNvPr id="0" name=""/>
        <dsp:cNvSpPr/>
      </dsp:nvSpPr>
      <dsp:spPr>
        <a:xfrm>
          <a:off x="215895" y="538244"/>
          <a:ext cx="4129301" cy="44473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E2674-8863-4960-936F-B28BB61F3A6B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F106-8F92-4A55-82FA-B7F37B28CD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65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3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75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9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6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6003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9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9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97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6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84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8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62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47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28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9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57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CFFB74-27F2-4883-8FE3-A6B469BE5C0F}" type="datetimeFigureOut">
              <a:rPr lang="pl-PL" smtClean="0"/>
              <a:t>16.05.2020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D6CBB9-6FCC-4E15-885D-0E7670813D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2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7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1D7C-8417-4296-90E4-CC37C88CF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10691"/>
            <a:ext cx="9144000" cy="1928552"/>
          </a:xfrm>
          <a:solidFill>
            <a:srgbClr val="EAEAEA"/>
          </a:solidFill>
          <a:ln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Christmas Day in United Kingdom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3F386-9E50-4F0E-B322-A037D4831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04262"/>
            <a:ext cx="9144000" cy="253538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79C55C33-ACD5-4364-862C-DE2E2CC07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8187" y="5999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304">
        <p:push dir="u"/>
      </p:transition>
    </mc:Choice>
    <mc:Fallback xmlns="">
      <p:transition advClick="0" advTm="11304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AE60-91DD-4F96-8E74-B0160CD2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601884"/>
            <a:ext cx="6241816" cy="653548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Mince pie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6F8B66-97A0-49EC-A630-BADD146EC1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0" r="28260"/>
          <a:stretch>
            <a:fillRect/>
          </a:stretch>
        </p:blipFill>
        <p:spPr>
          <a:xfrm>
            <a:off x="8094831" y="1041400"/>
            <a:ext cx="3063347" cy="269932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3C005-3107-4ECF-B6D1-4A131569A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429000"/>
            <a:ext cx="6241816" cy="1828800"/>
          </a:xfrm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pl-PL" dirty="0"/>
              <a:t> </a:t>
            </a:r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It’s </a:t>
            </a:r>
            <a:r>
              <a:rPr lang="en-GB" dirty="0">
                <a:solidFill>
                  <a:srgbClr val="C00000"/>
                </a:solidFill>
                <a:latin typeface="Algerian" panose="04020705040A02060702" pitchFamily="82" charset="0"/>
              </a:rPr>
              <a:t>filled with a mixture of dried fruits and spices called "mincemeat".</a:t>
            </a:r>
            <a:endParaRPr lang="pl-PL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endParaRPr lang="pl-PL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D19A8F3-9D42-481B-AC2A-5612A3C86888}"/>
              </a:ext>
            </a:extLst>
          </p:cNvPr>
          <p:cNvSpPr txBox="1">
            <a:spLocks/>
          </p:cNvSpPr>
          <p:nvPr/>
        </p:nvSpPr>
        <p:spPr>
          <a:xfrm>
            <a:off x="8044954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4A52F4-FB78-4CC9-8619-206F39AD8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31" y="3776609"/>
            <a:ext cx="3013470" cy="2039991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87293AE-2A23-448A-B2E5-597CBA535C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9"/>
    </mc:Choice>
    <mc:Fallback xmlns="">
      <p:transition spd="slow" advTm="11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6A89C-9B1D-4DFC-9B19-68B3D044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726574"/>
            <a:ext cx="6241816" cy="528857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Mulled wine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F02F6AE-7169-4BCE-9A37-125A1BD751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5" r="3203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2FF6A-1CCF-45CF-88F4-A3116FC47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662756"/>
            <a:ext cx="6241816" cy="1828800"/>
          </a:xfrm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lgerian" panose="04020705040A02060702" pitchFamily="82" charset="0"/>
              </a:rPr>
              <a:t>It’s a warmed up red wine with spices like cinnamon, orange, sugar, ginger, bay leaf and berries.</a:t>
            </a:r>
            <a:endParaRPr lang="pl-PL" dirty="0">
              <a:solidFill>
                <a:srgbClr val="C00000"/>
              </a:solidFill>
              <a:latin typeface="Algerian" panose="04020705040A02060702" pitchFamily="82" charset="0"/>
            </a:endParaRPr>
          </a:p>
          <a:p>
            <a:endParaRPr lang="pl-PL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F098EC2E-F484-445D-97EF-58845CD0E4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44"/>
    </mc:Choice>
    <mc:Fallback xmlns="">
      <p:transition spd="slow" advTm="29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D124-3D09-462C-9269-003C3A9D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460567"/>
            <a:ext cx="6241816" cy="545484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Quens speach on Christmas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7B44FEF-63B6-4ABB-9DED-6A183C950E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r="2597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7CDB7-8485-470E-A73D-28856CAF1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684801"/>
          </a:xfrm>
          <a:ln w="38100">
            <a:solidFill>
              <a:srgbClr val="92D050"/>
            </a:solidFill>
          </a:ln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 3 pm the Queen gives a speech to the nation on BBC.</a:t>
            </a:r>
            <a:endParaRPr lang="pl-PL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022D7AB-5842-4CE8-8E28-2DFC5C5028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25"/>
    </mc:Choice>
    <mc:Fallback xmlns="">
      <p:transition spd="slow" advTm="12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3397-0F42-42A2-82F5-E04EE5EE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862" y="2152996"/>
            <a:ext cx="5178830" cy="1102436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Kids open presents in the morning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51F233A-63ED-4A25-BB43-EA6FB222D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r="27010"/>
          <a:stretch>
            <a:fillRect/>
          </a:stretch>
        </p:blipFill>
        <p:spPr>
          <a:xfrm>
            <a:off x="8120063" y="1041400"/>
            <a:ext cx="3062287" cy="4775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27346-3901-43E2-84DF-A3ECDE3C6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041C8E7-9E6A-4BC8-95DA-90F58CBC2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5"/>
    </mc:Choice>
    <mc:Fallback xmlns="">
      <p:transition spd="slow" advTm="5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3EE6-FD97-4265-9D23-20660863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1812174"/>
            <a:ext cx="6241816" cy="562108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Royal family attending church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7125346-52C8-4813-BF79-13A9EFFE72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r="1791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A2076-4500-44EE-AEAD-C328BFD5C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F721919E-7E90-4FC1-8ABE-482952F74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23"/>
    </mc:Choice>
    <mc:Fallback xmlns="">
      <p:transition advTm="6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946FD7-6E84-46B3-99FF-F2452CB8CC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325523"/>
              </p:ext>
            </p:extLst>
          </p:nvPr>
        </p:nvGraphicFramePr>
        <p:xfrm>
          <a:off x="507076" y="357447"/>
          <a:ext cx="11122429" cy="628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7A41132-6FFD-4603-8228-011896AE1E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9528"/>
    </mc:Choice>
    <mc:Fallback xmlns="">
      <p:transition advClick="0" advTm="19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D055A7-B15F-4FC2-B1F8-930FDE0C15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683467"/>
              </p:ext>
            </p:extLst>
          </p:nvPr>
        </p:nvGraphicFramePr>
        <p:xfrm>
          <a:off x="1271846" y="417714"/>
          <a:ext cx="10050087" cy="552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095B3E97-5A4C-453D-A0E2-227877FB46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534"/>
    </mc:Choice>
    <mc:Fallback xmlns="">
      <p:transition advClick="0" advTm="2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6F9CC492-23B1-432D-AC7B-98A15CAAACD5}"/>
              </a:ext>
            </a:extLst>
          </p:cNvPr>
          <p:cNvSpPr/>
          <p:nvPr/>
        </p:nvSpPr>
        <p:spPr>
          <a:xfrm>
            <a:off x="6957753" y="1022167"/>
            <a:ext cx="4596939" cy="51458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C00000"/>
                </a:solidFill>
                <a:latin typeface="Algerian" panose="04020705040A02060702" pitchFamily="82" charset="0"/>
              </a:rPr>
              <a:t>What part of the clock is always old?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  <a:latin typeface="Algerian" panose="04020705040A02060702" pitchFamily="82" charset="0"/>
              </a:rPr>
              <a:t>- The second hand!</a:t>
            </a:r>
          </a:p>
        </p:txBody>
      </p:sp>
      <p:pic>
        <p:nvPicPr>
          <p:cNvPr id="3" name="Picture 2" descr="&#10;">
            <a:extLst>
              <a:ext uri="{FF2B5EF4-FFF2-40B4-BE49-F238E27FC236}">
                <a16:creationId xmlns:a16="http://schemas.microsoft.com/office/drawing/2014/main" id="{9DA3E328-0F41-4B4B-9524-BFBA561E6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49" y="1155173"/>
            <a:ext cx="6773855" cy="4755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0EEB8-8E5E-4785-BF8A-962681C659C2}"/>
              </a:ext>
            </a:extLst>
          </p:cNvPr>
          <p:cNvSpPr txBox="1"/>
          <p:nvPr/>
        </p:nvSpPr>
        <p:spPr>
          <a:xfrm>
            <a:off x="6096000" y="2678545"/>
            <a:ext cx="2401455" cy="646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7BD5F6B-7AD2-402D-B3EC-6D336C12F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7047"/>
    </mc:Choice>
    <mc:Fallback xmlns="">
      <p:transition advClick="0" advTm="27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" tmFilter="0, 0; 0.125,0.2665; 0.25,0.4; 0.375,0.465; 0.5,0.5;  0.625,0.535; 0.75,0.6; 0.875,0.7335; 1,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C1AC26-EA68-489F-8632-E9B93C90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837113"/>
            <a:ext cx="3718455" cy="923018"/>
          </a:xfrm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Chrismas cracker joke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4A2D89-572B-47D5-8DA3-5D1A3946A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77099" y="1695796"/>
            <a:ext cx="3585990" cy="310895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94F9EA-2BAB-4AC6-9B03-FF5EB0D1E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 w="381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Algerian" panose="04020705040A02060702" pitchFamily="82" charset="0"/>
              </a:rPr>
              <a:t>How do you get warm in a cold room?</a:t>
            </a:r>
          </a:p>
          <a:p>
            <a:r>
              <a:rPr lang="pl-PL" sz="2400" dirty="0">
                <a:solidFill>
                  <a:srgbClr val="C00000"/>
                </a:solidFill>
                <a:latin typeface="Algerian" panose="04020705040A02060702" pitchFamily="82" charset="0"/>
              </a:rPr>
              <a:t>Go to the corner because it’s 90 degrees.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BB80975F-0A7F-4F07-B6A3-2B76CC38E9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39"/>
    </mc:Choice>
    <mc:Fallback xmlns="">
      <p:transition advTm="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4866F-8FC1-48EB-B374-7232407D756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Traditional christmas lunch</a:t>
            </a:r>
            <a:br>
              <a:rPr lang="pl-PL" dirty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0ACF59E-B893-4601-9642-88378F436C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r="36611"/>
          <a:stretch>
            <a:fillRect/>
          </a:stretch>
        </p:blipFill>
        <p:spPr>
          <a:xfrm>
            <a:off x="7780713" y="1041400"/>
            <a:ext cx="3640974" cy="4775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DAEE9-300A-4829-BA4E-F27E6D71B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A0CAB3FA-C88D-4799-956E-A02E935C4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540"/>
    </mc:Choice>
    <mc:Fallback xmlns="">
      <p:transition advTm="28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F29C7-A60A-4C0B-8FEA-2AFF49E0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734886"/>
            <a:ext cx="6241816" cy="520545"/>
          </a:xfrm>
          <a:ln w="38100">
            <a:solidFill>
              <a:srgbClr val="006600"/>
            </a:solidFill>
          </a:ln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  <a:latin typeface="Algerian" panose="04020705040A02060702" pitchFamily="82" charset="0"/>
              </a:rPr>
              <a:t>Christmas pudding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DCC86C-8A02-4BF6-97C3-B814BFA47B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1CCA9-DBDB-47A5-9BEA-973A501BC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712630"/>
            <a:ext cx="6241816" cy="137160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0D33B0F-C38C-4233-B82A-821B00F7D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9"/>
    </mc:Choice>
    <mc:Fallback xmlns="">
      <p:transition spd="slow" advTm="22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509</TotalTime>
  <Words>133</Words>
  <Application>Microsoft Office PowerPoint</Application>
  <PresentationFormat>Widescreen</PresentationFormat>
  <Paragraphs>19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Calibri</vt:lpstr>
      <vt:lpstr>Garamond</vt:lpstr>
      <vt:lpstr>Organic</vt:lpstr>
      <vt:lpstr>Christmas Day in United Kingdom</vt:lpstr>
      <vt:lpstr>Kids open presents in the morning</vt:lpstr>
      <vt:lpstr>Royal family attending church</vt:lpstr>
      <vt:lpstr>PowerPoint Presentation</vt:lpstr>
      <vt:lpstr>PowerPoint Presentation</vt:lpstr>
      <vt:lpstr>PowerPoint Presentation</vt:lpstr>
      <vt:lpstr>Chrismas cracker joke</vt:lpstr>
      <vt:lpstr>Traditional christmas lunch </vt:lpstr>
      <vt:lpstr>Christmas pudding</vt:lpstr>
      <vt:lpstr>Mince pie</vt:lpstr>
      <vt:lpstr>Mulled wine</vt:lpstr>
      <vt:lpstr>Quens speach on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Day in United Kingdom</dc:title>
  <dc:creator>Nicholas Allen</dc:creator>
  <cp:lastModifiedBy>Nicholas Allen</cp:lastModifiedBy>
  <cp:revision>34</cp:revision>
  <dcterms:created xsi:type="dcterms:W3CDTF">2020-05-16T12:03:23Z</dcterms:created>
  <dcterms:modified xsi:type="dcterms:W3CDTF">2020-05-16T21:16:17Z</dcterms:modified>
</cp:coreProperties>
</file>