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63005F5-08A6-4998-820A-375DB5132A57}" type="slidenum">
              <a:t>‹#›</a:t>
            </a:fld>
            <a:endParaRPr lang="pl-PL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pl-PL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pl-PL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A780B715-9B94-41DB-B8BC-7A1FDAF0ADEC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02D6A2-92C9-4550-BCBD-6A88A0D993D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4A24A8-0B3A-4D6B-A7B6-AD07417CA5B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80288" y="301625"/>
            <a:ext cx="2339975" cy="67183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867525" cy="67183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F4CC9-B738-4195-AA50-4BFE1111A16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77538-7C17-4948-B655-B270777E40CF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AE24C-6822-4673-BFB9-E2DF0E691A5C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C8F0A8-63EB-4612-801C-A53D674085E4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0363" y="5219700"/>
            <a:ext cx="4603750" cy="197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6513" y="5219700"/>
            <a:ext cx="4603750" cy="197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F0863D-4F8C-4537-9856-25333EDF3D2F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A71C8F-694F-468A-8161-DF8CC5F7C5D7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A3E86C-A831-4CE9-B1D6-D59AC9631765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91499-F208-4D80-8464-46A0069D3592}" type="slidenum"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CC520-7E26-449F-AA41-D6ED312DAB6B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672539-6CE4-4C66-8A51-014645C295B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DFFD23-7789-4BBC-B292-A76D6709ABC7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28B6DE-AE67-457E-98BB-3CC4AA159741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80288" y="3779838"/>
            <a:ext cx="2339975" cy="34194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60363" y="3779838"/>
            <a:ext cx="6867525" cy="34194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C6A7ED-8982-4C05-83CB-BBE39A016C18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3D22EF-672F-428C-84D7-B4F548A14C13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CD430-5A3C-4DCA-A86A-94ECAE65BACC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F18304-626E-477C-973E-191046AC3073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19475" y="5040313"/>
            <a:ext cx="3073400" cy="215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45275" y="5040313"/>
            <a:ext cx="3074988" cy="215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38DCCC-201A-44BC-8C91-A4572F59C4B1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AFFFAA-880F-443A-BBDD-81BC72C7F00B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064B6F-86D3-499B-B6BB-4ED4997386E3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C8748-162A-4665-B4AA-C16D836513CE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6215C0-7482-4438-B7A8-DBE64DA1892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B1E8F6-9116-4C68-9373-46F481398289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79702F-E6A8-4AB1-B719-B78BF92328B2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A0A0E6-4EE6-443A-A66E-71A5892301B4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966075" y="2700338"/>
            <a:ext cx="1754188" cy="44989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700338" y="2700338"/>
            <a:ext cx="5113337" cy="44989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FCDAE5-127F-45CA-A858-0B578F99126D}" type="slidenum"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6037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6513" y="1979613"/>
            <a:ext cx="46037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286C-B5EB-4090-9D14-909E0ABA1A0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81D0F7-D81D-41BF-BC2B-17069449DA2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07D01C-2515-4F0A-A083-AFEE70A85D0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DBDD4-061B-4236-ADDD-D6ECF302243B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B70167-5DA4-4036-BEB8-2BE2D4F26F2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2F2BF-1DCC-4143-B473-305222BF482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>
            <a:spLocks noMove="1" noResize="1"/>
          </p:cNvSpPr>
          <p:nvPr/>
        </p:nvSpPr>
        <p:spPr>
          <a:xfrm>
            <a:off x="0" y="7200000"/>
            <a:ext cx="1008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pl-PL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  <p:sp>
        <p:nvSpPr>
          <p:cNvPr id="3" name="Dowolny kształt 2"/>
          <p:cNvSpPr/>
          <p:nvPr/>
        </p:nvSpPr>
        <p:spPr>
          <a:xfrm>
            <a:off x="0" y="0"/>
            <a:ext cx="10080000" cy="16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pl-PL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  <p:sp>
        <p:nvSpPr>
          <p:cNvPr id="4" name="Symbol zastępczy tytułu 3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stopki 6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9270000" y="6894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1ABC9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pl-PL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9420657B-E7C1-4476-B4D3-C45BE3B4CF4B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hangingPunct="1">
        <a:tabLst/>
        <a:defRPr lang="pl-PL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rtl="0" hangingPunct="1">
        <a:spcBef>
          <a:spcPts val="0"/>
        </a:spcBef>
        <a:spcAft>
          <a:spcPts val="1414"/>
        </a:spcAft>
        <a:tabLst/>
        <a:defRPr lang="pl-PL" sz="32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0" y="0"/>
            <a:ext cx="10080000" cy="50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ABC9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360000" y="378000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360000" y="5220000"/>
            <a:ext cx="9360000" cy="19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9AC540D4-237A-47A9-B732-70CDFE12A86D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1">
        <a:lnSpc>
          <a:spcPct val="150000"/>
        </a:lnSpc>
        <a:tabLst/>
        <a:defRPr lang="pl-PL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algn="l" rtl="0" hangingPunct="1">
        <a:spcBef>
          <a:spcPts val="0"/>
        </a:spcBef>
        <a:spcAft>
          <a:spcPts val="876"/>
        </a:spcAft>
        <a:tabLst/>
        <a:defRPr lang="pl-PL" sz="20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2520000" y="2520000"/>
            <a:ext cx="5040000" cy="2520000"/>
          </a:xfrm>
          <a:custGeom>
            <a:avLst>
              <a:gd name="f0" fmla="val 1568"/>
              <a:gd name="f1" fmla="val 3546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2700000" y="2700000"/>
            <a:ext cx="4680000" cy="21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3420000" y="5040000"/>
            <a:ext cx="630000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pl-PL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8BDBABAB-0054-4CD3-A17D-A68F42C6D8F8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1">
        <a:lnSpc>
          <a:spcPct val="100000"/>
        </a:lnSpc>
        <a:tabLst/>
        <a:defRPr lang="pl-PL" sz="3600" b="1" i="0" u="none" strike="noStrike" kern="1200" cap="none">
          <a:ln>
            <a:noFill/>
          </a:ln>
          <a:solidFill>
            <a:srgbClr val="2C3E50"/>
          </a:solidFill>
          <a:latin typeface="Source Sans Pro Black" pitchFamily="34"/>
        </a:defRPr>
      </a:lvl1pPr>
    </p:titleStyle>
    <p:bodyStyle>
      <a:lvl1pPr marL="0" marR="0" indent="0" algn="l" rtl="0" hangingPunct="1">
        <a:spcBef>
          <a:spcPts val="0"/>
        </a:spcBef>
        <a:spcAft>
          <a:spcPts val="876"/>
        </a:spcAft>
        <a:tabLst/>
        <a:defRPr lang="pl-PL" sz="20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PROPOZYCJE GIER PLANSZOWYCH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17040" y="5220000"/>
            <a:ext cx="4052520" cy="1980000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5920" y="5220000"/>
            <a:ext cx="4567320" cy="1980000"/>
          </a:xfrm>
        </p:spPr>
        <p:txBody>
          <a:bodyPr vert="horz"/>
          <a:lstStyle>
            <a:def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None/>
              <a:defRPr lang="pl-PL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 algn="ctr"/>
            <a:endParaRPr lang="pl-PL">
              <a:cs typeface="Tahoma" pitchFamily="2"/>
            </a:endParaRPr>
          </a:p>
          <a:p>
            <a:pPr lvl="0" algn="ctr"/>
            <a:endParaRPr lang="pl-PL">
              <a:cs typeface="Tahoma" pitchFamily="2"/>
            </a:endParaRPr>
          </a:p>
          <a:p>
            <a:pPr lvl="0" algn="ctr"/>
            <a:endParaRPr lang="pl-PL">
              <a:cs typeface="Tahoma" pitchFamily="2"/>
            </a:endParaRPr>
          </a:p>
          <a:p>
            <a:pPr lvl="0" algn="ctr"/>
            <a:r>
              <a:rPr lang="pl-PL">
                <a:cs typeface="Tahoma" pitchFamily="2"/>
              </a:rPr>
              <a:t>ZAPRASZAM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9ACDBA-D115-43B2-8BAB-039D1F07F2B1}" type="slidenum">
              <a:t>10</a:t>
            </a:fld>
            <a:endParaRPr lang="pl-PL"/>
          </a:p>
        </p:txBody>
      </p:sp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640" y="2412360"/>
            <a:ext cx="4567320" cy="4175279"/>
          </a:xfrm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„Milionerzy”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5920" y="1980000"/>
            <a:ext cx="456732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Rzuć wyzwanie sobie, swoim przyjaciołom i rodzinie w grze Milionerzy , gdzie znajdują się super trudne pytania</a:t>
            </a:r>
          </a:p>
          <a:p>
            <a:pPr lvl="0"/>
            <a:r>
              <a:rPr lang="pl-PL">
                <a:cs typeface="Tahoma" pitchFamily="2"/>
              </a:rPr>
              <a:t>Zawiera aż 660 kart pytanie-odpowiedź</a:t>
            </a:r>
          </a:p>
          <a:p>
            <a:pPr lvl="0"/>
            <a:r>
              <a:rPr lang="pl-PL">
                <a:cs typeface="Tahoma" pitchFamily="2"/>
              </a:rPr>
              <a:t>Gra przeznaczona dla dzieci od 12. roku życia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11985E-7109-4936-A8DB-429574C53DE9}" type="slidenum">
              <a:t>11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„Kto da więcej?”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69160" y="1979640"/>
            <a:ext cx="2348639" cy="240372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64320" y="1979640"/>
            <a:ext cx="3350160" cy="2403720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360000" y="4612320"/>
            <a:ext cx="936000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Szalona licytacja, umysłów konfrontacja!</a:t>
            </a:r>
          </a:p>
          <a:p>
            <a:pPr lvl="0"/>
            <a:r>
              <a:rPr lang="pl-PL">
                <a:cs typeface="Tahoma" pitchFamily="2"/>
              </a:rPr>
              <a:t> Postaw swoją wiedzę na szali i przelicytuj pozostałych graczy</a:t>
            </a:r>
          </a:p>
          <a:p>
            <a:pPr lvl="0"/>
            <a:r>
              <a:rPr lang="pl-PL">
                <a:cs typeface="Tahoma" pitchFamily="2"/>
              </a:rPr>
              <a:t>Na uczestników czeka ponad 800 pytań z 5 kategorii: Wiedza o świecie, Popkultura, Słowa i literatura, Sztuka i Muzyka oraz Rozmaitości</a:t>
            </a:r>
          </a:p>
          <a:p>
            <a:pPr lvl="0"/>
            <a:r>
              <a:rPr lang="pl-PL">
                <a:cs typeface="Tahoma" pitchFamily="2"/>
              </a:rPr>
              <a:t>Przeznaczona dla liczby graczy od 2 do 8 w wieku powyżej 10 lat</a:t>
            </a:r>
          </a:p>
          <a:p>
            <a:pPr lvl="0"/>
            <a:endParaRPr lang="pl-PL">
              <a:cs typeface="Tahoma" pitchFamily="2"/>
            </a:endParaRPr>
          </a:p>
          <a:p>
            <a:pPr lvl="0"/>
            <a:endParaRPr lang="pl-PL"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418B74-9E40-45D1-ACBB-19517664207D}" type="slidenum">
              <a:t>12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„Papua”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31359" y="1979640"/>
            <a:ext cx="2424240" cy="2403720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5920" y="1980000"/>
            <a:ext cx="456732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Gra strategiczna</a:t>
            </a:r>
          </a:p>
          <a:p>
            <a:pPr lvl="0"/>
            <a:r>
              <a:rPr lang="pl-PL">
                <a:cs typeface="Tahoma" pitchFamily="2"/>
              </a:rPr>
              <a:t> Buduj, obracaj, przekręcaj i kombinuj z ustawieniami mostów</a:t>
            </a:r>
          </a:p>
          <a:p>
            <a:pPr lvl="0"/>
            <a:r>
              <a:rPr lang="pl-PL">
                <a:cs typeface="Tahoma" pitchFamily="2"/>
              </a:rPr>
              <a:t>Gracze mają do dyspozycji fragmenty konstrukcji o różnych kształtach i długości</a:t>
            </a:r>
          </a:p>
          <a:p>
            <a:pPr lvl="0"/>
            <a:r>
              <a:rPr lang="pl-PL">
                <a:cs typeface="Tahoma" pitchFamily="2"/>
              </a:rPr>
              <a:t> Trzy poziomy trudności pozwolą dostosować grę do wieku i umiejętności graczy</a:t>
            </a:r>
          </a:p>
          <a:p>
            <a:pPr lvl="0"/>
            <a:r>
              <a:rPr lang="pl-PL">
                <a:cs typeface="Tahoma" pitchFamily="2"/>
              </a:rPr>
              <a:t>Gra dla uczestników w wieku powyżej 8 lat</a:t>
            </a:r>
          </a:p>
        </p:txBody>
      </p:sp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0319" y="4611960"/>
            <a:ext cx="3765960" cy="24037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B03E8C-8789-4F4B-8E93-F51E9B8FD8EA}" type="slidenum">
              <a:t>13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„Wsiąść do pociągu”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60000" y="1980000"/>
            <a:ext cx="456732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Prosta i elegancka gra, której można nauczyć się w 5 minut</a:t>
            </a:r>
          </a:p>
          <a:p>
            <a:pPr lvl="0"/>
            <a:r>
              <a:rPr lang="pl-PL">
                <a:cs typeface="Tahoma" pitchFamily="2"/>
              </a:rPr>
              <a:t>Gracze zbierają karty przedstawiające wagony i używają ich by budować dworce, pokonywać tunele, wsiadać na promy i zajmować trasy kolejowe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5920" y="1980000"/>
            <a:ext cx="456732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 Gra strategiczna, która jest istną ucztą dla młodszych i starszych</a:t>
            </a:r>
          </a:p>
          <a:p>
            <a:pPr lvl="0"/>
            <a:endParaRPr lang="pl-PL">
              <a:cs typeface="Tahoma" pitchFamily="2"/>
            </a:endParaRPr>
          </a:p>
        </p:txBody>
      </p:sp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27000">
            <a:off x="5001159" y="3772212"/>
            <a:ext cx="4995360" cy="29041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35F039-3933-41E5-AA5F-B43DC5A44E53}" type="slidenum">
              <a:t>14</a:t>
            </a:fld>
            <a:endParaRPr lang="pl-PL"/>
          </a:p>
        </p:txBody>
      </p:sp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360000" y="1980000"/>
            <a:ext cx="456732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Jakiekolwiek gry zdecydujemy się podarować naszym pociechom pamiętajmy, że najważniejszy jest wspólnie spędzony czas</a:t>
            </a:r>
          </a:p>
          <a:p>
            <a:pPr lvl="0"/>
            <a:r>
              <a:rPr lang="pl-PL">
                <a:cs typeface="Tahoma" pitchFamily="2"/>
              </a:rPr>
              <a:t> Nie jest koniecznością wydawanie pieniędzy, żeby móc zagrać w grę planszową. Można planszę stworzyć samemu, za pomocą kartki i długopisu – propozycje takich gier umieszczam na stronie internetowej szkoły w artykułach: „Zamiast gier planszowych..”</a:t>
            </a:r>
          </a:p>
          <a:p>
            <a:pPr lvl="0"/>
            <a:endParaRPr lang="pl-PL">
              <a:cs typeface="Tahoma" pitchFamily="2"/>
            </a:endParaRP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80760" y="1979640"/>
            <a:ext cx="2717280" cy="2403720"/>
          </a:xfrm>
        </p:spPr>
      </p:pic>
      <p:sp>
        <p:nvSpPr>
          <p:cNvPr id="4" name="Tytuł 3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Zachęcam..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15592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marL="0" lvl="0" indent="0"/>
            <a:r>
              <a:rPr lang="pl-PL">
                <a:cs typeface="Tahoma" pitchFamily="2"/>
              </a:rPr>
              <a:t>Zachęcam do dzielenia się swoim czasem ze swoimi bliskimi.</a:t>
            </a:r>
          </a:p>
          <a:p>
            <a:pPr marL="0" lvl="0" indent="0" algn="r"/>
            <a:r>
              <a:rPr lang="pl-PL" sz="2200">
                <a:cs typeface="Tahoma" pitchFamily="2"/>
              </a:rPr>
              <a:t>Mrozek Barbara</a:t>
            </a:r>
          </a:p>
          <a:p>
            <a:pPr marL="0" lvl="0" indent="0"/>
            <a:endParaRPr lang="pl-PL" sz="2400"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93055-F5C6-4175-8DE7-7F4AEB024CAD}" type="slidenum">
              <a:t>2</a:t>
            </a:fld>
            <a:endParaRPr lang="pl-PL"/>
          </a:p>
        </p:txBody>
      </p:sp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48319" y="1979640"/>
            <a:ext cx="3190320" cy="2403720"/>
          </a:xfrm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Ale cyrk!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5920" y="1980000"/>
            <a:ext cx="4567320" cy="3131999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Zadaniem graczy jest zaprezentowanie skomplikowanych układów akrobatycznych. Aby tego dokonać, muszą oni układać drewniane klocki z postaciami akrobatów jeden na drugim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36000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Zręcznościowa gra „Ale Cyrk!” ćwiczy zmysł równowagi, ostrożność i precyzję</a:t>
            </a:r>
          </a:p>
          <a:p>
            <a:pPr lvl="0"/>
            <a:r>
              <a:rPr lang="pl-PL">
                <a:cs typeface="Tahoma" pitchFamily="2"/>
              </a:rPr>
              <a:t>Gra przeznaczona dla dzieci od 6 roku życia</a:t>
            </a:r>
          </a:p>
        </p:txBody>
      </p:sp>
      <p:pic>
        <p:nvPicPr>
          <p:cNvPr id="6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73680" y="4895280"/>
            <a:ext cx="2938320" cy="2120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D5AC95-8523-4F7A-92BB-45058B206106}" type="slidenum">
              <a:t>3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„Atlantica”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56560" y="1979640"/>
            <a:ext cx="2373840" cy="2403720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3960000" y="1800000"/>
            <a:ext cx="5763240" cy="2727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Atlantica jest grą, w której przewodzimy grupie badaczy, która poszukuje skarbów na niedawno odkrytej zatopionej wyspie. Wysyłamy nurków po skarby, zatrudniamy kolejnych, wynajmujemy łodzie i robimy badania, aby pod koniec gry mieć jak najwięcej wartościowych zestawów kosztowności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36000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Gra „Atlantica” uczy myślenia strategicznego, zarządzania kartami oraz oceny ryzyka</a:t>
            </a:r>
          </a:p>
          <a:p>
            <a:pPr marL="0" lvl="0" indent="0"/>
            <a:r>
              <a:rPr lang="pl-PL">
                <a:cs typeface="Tahoma" pitchFamily="2"/>
              </a:rPr>
              <a:t>Gra przeznaczona dla dzieci od 8 roku życia</a:t>
            </a:r>
          </a:p>
        </p:txBody>
      </p:sp>
      <p:pic>
        <p:nvPicPr>
          <p:cNvPr id="6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155560" y="4862880"/>
            <a:ext cx="4567320" cy="19018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22769F-10B9-4117-A100-174CA308AB8D}" type="slidenum">
              <a:t>4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„Czarodziejski labirynt”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60000" y="198000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 Gracz wciela się w czarownicę lub czarodzieja. Aby wygrać, trzeba zdobyć skarb. W tym celu przekręca się lub przestawia kafelki tak, aby utworzyły drogę, która do niego prowadzi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60920" y="1979640"/>
            <a:ext cx="1956600" cy="240372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42760" y="4611960"/>
            <a:ext cx="1801439" cy="2403720"/>
          </a:xfrm>
        </p:spPr>
      </p:pic>
      <p:sp>
        <p:nvSpPr>
          <p:cNvPr id="6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515592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Gra, w której liczy się spostrzegawczość, umiejętność dobrego planowania i zdolność logicznego myślenia</a:t>
            </a:r>
          </a:p>
          <a:p>
            <a:pPr marL="0" lvl="0" indent="0"/>
            <a:r>
              <a:rPr lang="pl-PL">
                <a:cs typeface="Tahoma" pitchFamily="2"/>
              </a:rPr>
              <a:t>Gra przeznaczona dla dzieci od 6 roku życia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7B2EFF-AA51-4BEE-A169-0EF69CE826C2}" type="slidenum">
              <a:t>5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„Czy Ty wiesz, który zwierz..?”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00" y="2148120"/>
            <a:ext cx="4939920" cy="1955880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5920" y="198000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To gra karciana w której gracze konkurują ze sobą by odnaleźć jak najwięcej zwierząt z konkretną cechą</a:t>
            </a:r>
          </a:p>
          <a:p>
            <a:pPr lvl="0"/>
            <a:r>
              <a:rPr lang="pl-PL">
                <a:cs typeface="Tahoma" pitchFamily="2"/>
              </a:rPr>
              <a:t> Seria aż czterech gier karcianych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36000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Uczy poprzez zabawę dzieci od 3 roku życia</a:t>
            </a:r>
          </a:p>
          <a:p>
            <a:pPr lvl="0"/>
            <a:r>
              <a:rPr lang="pl-PL">
                <a:cs typeface="Tahoma" pitchFamily="2"/>
              </a:rPr>
              <a:t>Aż 3 warianty rozgrywki pozwalają na rozgrywkę zarówno najmłodszym, jak i dorosłym graczom</a:t>
            </a:r>
          </a:p>
        </p:txBody>
      </p:sp>
      <p:pic>
        <p:nvPicPr>
          <p:cNvPr id="6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17560" y="4383720"/>
            <a:ext cx="4474440" cy="26319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59B406-EBB1-4662-BAE1-F0DF1C65134C}" type="slidenum">
              <a:t>6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„Escape room”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60000" y="172800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Gra polega na rozwiązywaniu Jeśli chcesz rozwiązać zagadek, szukając odpowiedzi na kartach i żetonach</a:t>
            </a:r>
          </a:p>
          <a:p>
            <a:pPr lvl="0"/>
            <a:r>
              <a:rPr lang="pl-PL">
                <a:cs typeface="Tahoma" pitchFamily="2"/>
              </a:rPr>
              <a:t>Gra posiada akcesoria detektywistyczne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214679" y="1979640"/>
            <a:ext cx="2449080" cy="240372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92000" y="4131720"/>
            <a:ext cx="3680279" cy="3009960"/>
          </a:xfrm>
        </p:spPr>
      </p:pic>
      <p:sp>
        <p:nvSpPr>
          <p:cNvPr id="6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515592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marL="0" lvl="0" indent="0"/>
            <a:r>
              <a:rPr lang="pl-PL">
                <a:cs typeface="Tahoma" pitchFamily="2"/>
              </a:rPr>
              <a:t>„Escape room” uczy logicznego myślenia, matematyki i wiedzy ogólnej</a:t>
            </a:r>
          </a:p>
          <a:p>
            <a:pPr marL="0" lvl="0" indent="0"/>
            <a:r>
              <a:rPr lang="pl-PL">
                <a:cs typeface="Tahoma" pitchFamily="2"/>
              </a:rPr>
              <a:t>Gra przeznaczona dla dzieci od 8 roku życia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C01BA9-04BF-4516-BA2C-386EBE799D95}" type="slidenum">
              <a:t>7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„Eliksir mnożenia”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86040" y="1979640"/>
            <a:ext cx="1514520" cy="2403720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55920" y="198000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Po magicznej pracowni rozpierzchły się potwory. Każdemu czarodziejowi zależy, by je złapać, ale najbardziej - żeby zrobić to szybciej niż przeciwnik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36000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Podczas rozgrywki dzieci uczą się zarówno mnożenia, jak i dzielenia</a:t>
            </a:r>
          </a:p>
          <a:p>
            <a:pPr lvl="0"/>
            <a:r>
              <a:rPr lang="pl-PL">
                <a:cs typeface="Tahoma" pitchFamily="2"/>
              </a:rPr>
              <a:t>Gra przeznaczona dla dzieci od 9 roku życia</a:t>
            </a:r>
          </a:p>
        </p:txBody>
      </p:sp>
      <p:pic>
        <p:nvPicPr>
          <p:cNvPr id="6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15360" y="4611960"/>
            <a:ext cx="3447720" cy="24037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4031F-AD5B-4768-8FE6-E7A5C7E7612A}" type="slidenum">
              <a:t>8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„Fabryka języka”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60000" y="198000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To gra planszowa, w której każdy z graczy buduje swojego robota</a:t>
            </a:r>
          </a:p>
          <a:p>
            <a:pPr lvl="0"/>
            <a:r>
              <a:rPr lang="pl-PL">
                <a:cs typeface="Tahoma" pitchFamily="2"/>
              </a:rPr>
              <a:t>Gracze muszą wyćwiczyć swoje usta i języki - nadmuchać policzki jak balony, kląskać językiem , bądź wysłać całusy wszystkim graczom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916240" y="1979640"/>
            <a:ext cx="3046320" cy="240372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83600" y="4611960"/>
            <a:ext cx="3119760" cy="2403720"/>
          </a:xfrm>
        </p:spPr>
      </p:pic>
      <p:sp>
        <p:nvSpPr>
          <p:cNvPr id="6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515592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Gra logopedyczna</a:t>
            </a:r>
          </a:p>
          <a:p>
            <a:pPr lvl="0"/>
            <a:r>
              <a:rPr lang="pl-PL">
                <a:cs typeface="Tahoma" pitchFamily="2"/>
              </a:rPr>
              <a:t>Dla dzieci już od 4 roku życia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01F37A-E2B8-43D0-A082-6CA8AED8F503}" type="slidenum">
              <a:t>9</a:t>
            </a:fld>
            <a:endParaRPr lang="pl-PL"/>
          </a:p>
        </p:txBody>
      </p:sp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cs typeface="Tahoma" pitchFamily="2"/>
              </a:rPr>
              <a:t>„Jak to kiedyś było?”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60000" y="1980000"/>
            <a:ext cx="456732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Gra, w której babcia, dziadek, matka, ojciec, ale także dzieci i znajomi w przyjaznej atmosferze będą odkrywać i dzielić się  rodzinnymi wspomnieniami</a:t>
            </a:r>
          </a:p>
          <a:p>
            <a:pPr lvl="0"/>
            <a:r>
              <a:rPr lang="pl-PL">
                <a:cs typeface="Tahoma" pitchFamily="2"/>
              </a:rPr>
              <a:t>A następnie będą odpowiadać na pytania, które są związane z opowieściami</a:t>
            </a:r>
          </a:p>
          <a:p>
            <a:pPr lvl="0"/>
            <a:r>
              <a:rPr lang="pl-PL">
                <a:cs typeface="Tahoma" pitchFamily="2"/>
              </a:rPr>
              <a:t>Gra zawiera  karty z fotografiami retro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32000" y="1980000"/>
            <a:ext cx="5004000" cy="2491200"/>
          </a:xfrm>
        </p:spPr>
      </p:pic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155920" y="4612320"/>
            <a:ext cx="4567320" cy="240372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pl-PL">
                <a:cs typeface="Tahoma" pitchFamily="2"/>
              </a:rPr>
              <a:t>Gra przeznaczona dla osób od 6 lat do 120</a:t>
            </a:r>
          </a:p>
          <a:p>
            <a:pPr lvl="0"/>
            <a:r>
              <a:rPr lang="pl-PL">
                <a:cs typeface="Tahoma" pitchFamily="2"/>
              </a:rPr>
              <a:t>Uczy uważnego słuchania oraz udzielania adekwatnych odpowiedzi do pytań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nightblu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dnightblue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dnightblue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712</Words>
  <Application>Microsoft Office PowerPoint</Application>
  <PresentationFormat>Pokaz na ekranie (4:3)</PresentationFormat>
  <Paragraphs>79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Midnightblue</vt:lpstr>
      <vt:lpstr>Midnightblue1</vt:lpstr>
      <vt:lpstr>Midnightblue2</vt:lpstr>
      <vt:lpstr>PROPOZYCJE GIER PLANSZOWYCH</vt:lpstr>
      <vt:lpstr>Ale cyrk!</vt:lpstr>
      <vt:lpstr>„Atlantica”</vt:lpstr>
      <vt:lpstr>„Czarodziejski labirynt”</vt:lpstr>
      <vt:lpstr>„Czy Ty wiesz, który zwierz..?”</vt:lpstr>
      <vt:lpstr>„Escape room”</vt:lpstr>
      <vt:lpstr>„Eliksir mnożenia”</vt:lpstr>
      <vt:lpstr>„Fabryka języka”</vt:lpstr>
      <vt:lpstr>„Jak to kiedyś było?”</vt:lpstr>
      <vt:lpstr>„Milionerzy”</vt:lpstr>
      <vt:lpstr>„Kto da więcej?”</vt:lpstr>
      <vt:lpstr>„Papua”</vt:lpstr>
      <vt:lpstr>„Wsiąść do pociągu”</vt:lpstr>
      <vt:lpstr>Zachęcam..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dc:creator>IwonaPlawgo</dc:creator>
  <cp:lastModifiedBy>IwonaPlawgo</cp:lastModifiedBy>
  <cp:revision>4</cp:revision>
  <dcterms:created xsi:type="dcterms:W3CDTF">2020-12-18T18:39:24Z</dcterms:created>
  <dcterms:modified xsi:type="dcterms:W3CDTF">2020-12-21T07:16:57Z</dcterms:modified>
</cp:coreProperties>
</file>