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7T19:11:08.646"/>
    </inkml:context>
    <inkml:brush xml:id="br0">
      <inkml:brushProperty name="width" value="0.21167" units="cm"/>
      <inkml:brushProperty name="height" value="0.21167" units="cm"/>
      <inkml:brushProperty name="color" value="#40393D"/>
      <inkml:brushProperty name="fitToCurve" value="1"/>
    </inkml:brush>
  </inkml:definitions>
  <inkml:traceGroup>
    <inkml:annotationXML>
      <emma:emma xmlns:emma="http://www.w3.org/2003/04/emma" version="1.0">
        <emma:interpretation id="{A7C08627-247A-4708-B46A-DE0C64925CCC}" emma:medium="tactile" emma:mode="ink">
          <msink:context xmlns:msink="http://schemas.microsoft.com/ink/2010/main" type="writingRegion" rotatedBoundingBox="5252,12953 10004,13284 9882,15036 5130,14705"/>
        </emma:interpretation>
      </emma:emma>
    </inkml:annotationXML>
    <inkml:traceGroup>
      <inkml:annotationXML>
        <emma:emma xmlns:emma="http://www.w3.org/2003/04/emma" version="1.0">
          <emma:interpretation id="{25790A6B-B876-4187-97B4-192A76075BCF}" emma:medium="tactile" emma:mode="ink">
            <msink:context xmlns:msink="http://schemas.microsoft.com/ink/2010/main" type="paragraph" rotatedBoundingBox="5252,12953 10004,13284 9882,15036 5130,147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C8BEB3-CB5A-4C38-A8C2-78AC1090B0EB}" emma:medium="tactile" emma:mode="ink">
              <msink:context xmlns:msink="http://schemas.microsoft.com/ink/2010/main" type="line" rotatedBoundingBox="5252,12953 10004,13284 9882,15036 5130,14705"/>
            </emma:interpretation>
          </emma:emma>
        </inkml:annotationXML>
        <inkml:traceGroup>
          <inkml:annotationXML>
            <emma:emma xmlns:emma="http://www.w3.org/2003/04/emma" version="1.0">
              <emma:interpretation id="{8E5A1CC9-AD65-4A79-9C98-A68E1063E001}" emma:medium="tactile" emma:mode="ink">
                <msink:context xmlns:msink="http://schemas.microsoft.com/ink/2010/main" type="inkWord" rotatedBoundingBox="5252,12953 9029,13216 8907,14968 5130,147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1500 0 0,'-28'0'110,"-1"0"-79,2 0-15,-1 0 15,-1 0-31,29 26 31,-27-1-15,27 1 15,-28-2-15,28 2-1,0 0 1,0-2-16,0 2 15,0 0 32,0-2 31,0 2-78,-29-26 16,29 25-16,-27-25 0,27 25 16,0 1 15,0-1-31,0 0 16,-28 1 15,-1-1-16,29 0 1,0 1-16,0-1 31,-27-25-31,-1 0 16,28 26-16,0-1 16,-28-25-16,28 25 15,0 1 1,0-1 46,-29 0-62,29 1 0,-27-26 47,27 25-31,0 0-1,-28 1-15,28-1 16,0 0 31,0 1-47,0-1 16,-29-25-16,29 25 15,0 1 32,0-1 78,-27-25-109,27 25-16,0 1 250,27-26-250,2 25 15,-1-25-15,-1 0 16,2 0 31,-1 0-32,0 0-15,-1 0 32,2 0-17,-1 0 1,-1 0 0,2 0-1,-1 0 1,-1 0 15,2 0-31,-1 0 16,-28-25-1,27 25-15,2 0 16,-1 0 0,-28-26-16,27 26 15,-27-25-15,28 25 31,1 0-15,-1 0-16,-28-25 31,27 25-31,2 0 16,-29-26 46</inkml:trace>
          <inkml:trace contextRef="#ctx0" brushRef="#br0" timeOffset="-2635.6265">183 0 0,'-27'0'484,"27"26"-484,0-1 16,0 1 31,-28-26 0,28 24-32,0 2 1,-29-26-16,29 26 0,0-2 47,0 2-47,-27-26 125,27 26-110,0-2-15,-28 2 32,28-1-17,0 0 1,0 1 0,0-1-16,0 0 46,-28-25-46,28 26 16,0-1 15,0 0-15,0 1 0,0-1-1,0 1 32,0-1-31,0 0-1,0 1 17,0-1-17,0 0 1,0 1-16,0-1 31,0 0-15,0 1 15,0-1 0,0 0 16,0 1-16,0-1-15,0 0 0,28 1 77,-28-1-61,0 0-1,28-25-31,-1 26 31,2-26-15,-1 25-1,-1-25 17,2 0-32,-1 0 15,0 0 1,0 0 15,0 0 16,0 0-31,0 0-1,0 0 1,0 0-1,-1 0-15,-27-25 16,29 25-16,-29-26 16,28 26-16,-28-25 15,27 25 1,-27-25-16,29 25 16,-29-26-16,28 26 15,-28-25-15,0 0 16,27 25-1,-27-26-15,0 1 0,29 25 16,-29-25-16,0-1 0,0 1 16,0 0-1,28 25-15,-28-26 16,0 1-16,0 0 0,0-1 16,28 26-1,-28-25-15,0 0 0,0-1 16,0 1-1,28 25 1,-28-26-16,28 1 16,-28 0 15,28 25-15,-28-26-1,0 1 1,0 0-16,27 25 15,-27-26-15,29 26 16,-29-25-16,0 0 16,28-1-1,-28 2 17,27 24-1,-27-26-31,0 0 15,29 2 1,-1 24 15,-28-26 1,0 0 46,0 2-63,27 24 1,-27-26 0,0 1 15,0-1-16</inkml:trace>
          <inkml:trace contextRef="#ctx0" brushRef="#br0" timeOffset="2335.7021">2451 329 0,'-28'0'78,"1"0"-16,-2 0-46,1 0 0,1 0 15,-2 0-31,1 0 0,1 0 15,-1 0 1,-1 0 0,2 0-16,-1 0 62,-1 0-31,2 0-15,-1 0-16,28 26 16,-29-26-16,29 25 0,0 0 31,-28-25-15,28 26-16,-27-26 15,27 25-15,0 0 16,-29 1 15,29-1-15,-28-25-16,28 26 0,0-1 15,0 0 1,0 1 0,0-1-16,-27 0 15,27 1 1,0-1-1,0 0 1,0 1 31,0-1-31,0 0-1,0 1 1,0-1-1,0 0 1,0 1 0,0-1-1,0 0 48,27-25-48,1 0 1,1 0-16,-2 0 16,1 0-1,1 0 17,-1 0-17,-1 0-15,2 0 0,-1 0 16,-1 0-16,2 0 0,-1 0 0,-1 0 15,30 0-15,-30 0 16,1 0-16,-28-25 0,29 25 16,-2 0-16,-27-25 15,28 25 1,1 0 0,-29-26-1,28 26 1,-28-25-16,27 25 0,-27-25 31,29-1-15,-29 1-1,0 0-15,28 25 16,-28-26 0,27 26-16,-27-25 15,29 25-15,-29-25 0,0-1 16,0 1-16,0 0 15,28 25-15,-28-26 16,0 1-16,0 0 31,0-1-15,0 1 15,0-1-31,0 1 16,0 0 31,0-1-32,0 1 1,0 0 0,-28 25-16,-1 0 15,29-26 1,-27 26-16,-1 0 15,-1 0 17,2 0-32,-1 0 109,-1 0-93,1 0-16,1 0 15,-2 0-15,1 0 0,1 0 16,-2 0 0,1 0-1</inkml:trace>
        </inkml:traceGroup>
        <inkml:traceGroup>
          <inkml:annotationXML>
            <emma:emma xmlns:emma="http://www.w3.org/2003/04/emma" version="1.0">
              <emma:interpretation id="{9CC948C3-1C70-4D93-861A-6C86B112D863}" emma:medium="tactile" emma:mode="ink">
                <msink:context xmlns:msink="http://schemas.microsoft.com/ink/2010/main" type="inkWord" rotatedBoundingBox="8918,13586 9978,13660 9896,14830 8836,14756"/>
              </emma:interpretation>
              <emma:one-of disjunction-type="recognition" id="oneOf1">
                <emma:interpretation id="interp1" emma:lang="" emma:confidence="0">
                  <emma:literal>L</emma:literal>
                </emma:interpretation>
                <emma:interpretation id="interp2" emma:lang="" emma:confidence="0">
                  <emma:literal>{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h</emma:literal>
                </emma:interpretation>
                <emma:interpretation id="interp5" emma:lang="" emma:confidence="0">
                  <emma:literal>k</emma:literal>
                </emma:interpretation>
              </emma:one-of>
            </emma:emma>
          </inkml:annotationXML>
          <inkml:trace contextRef="#ctx0" brushRef="#br0" timeOffset="4537.9796">2899 329 0,'-28'0'187,"1"0"-171,-2 0-1,29 26-15,0-1 16,0 0 0,0 1-16,0-1 15,0 0 1,0 1 0,0-1-1,-28-25-15,28 26 16,-27-1-1,27 0 1,-29-25-16,29 26 16,0-1-16,0 0 47,-28 1-32,28-1-15,-27-25 31,27 25-31,0 1 32,0-1-32,-28-25 15,-1 25 1,29 1 15,0-1 16,0 0-47,0 1 31,-27-26-15,27 25 0,0 0 77,0 1-93,27-1 32,2-25-32,-29 25 15,28-25 1,-1 0-1,1 0 1,1 0 0,-2 0-16,1 0 15,1 0-15,-2 0 16,1 0 0,1 0-16,-1 0 31,-1 0-16,2 0 1,-1 0-16,-1 0 16,-27-25-1,28 25-15,1 0 16,-29-25 0,27 25-16,-27-26 0,28 26 15,1 0-15,-29-25 0,27 25 16,1 0-1,-28-25-15,29 25 16,-2-26-16,-27 1 16,28 25-16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4:39:32.917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A643B711-5237-4380-B3D4-BF5B5B4618AC}" emma:medium="tactile" emma:mode="ink">
          <msink:context xmlns:msink="http://schemas.microsoft.com/ink/2010/main" type="writingRegion" rotatedBoundingBox="13533,3691 13746,3691 13746,3983 13533,3983"/>
        </emma:interpretation>
      </emma:emma>
    </inkml:annotationXML>
    <inkml:traceGroup>
      <inkml:annotationXML>
        <emma:emma xmlns:emma="http://www.w3.org/2003/04/emma" version="1.0">
          <emma:interpretation id="{5932DB87-4714-4D22-967A-4BDED58CC441}" emma:medium="tactile" emma:mode="ink">
            <msink:context xmlns:msink="http://schemas.microsoft.com/ink/2010/main" type="paragraph" rotatedBoundingBox="13533,3691 13746,3691 13746,3983 13533,3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8E9A9A-2792-40F3-BAA4-0F93C6230532}" emma:medium="tactile" emma:mode="ink">
              <msink:context xmlns:msink="http://schemas.microsoft.com/ink/2010/main" type="line" rotatedBoundingBox="13533,3691 13746,3691 13746,3983 13533,3983"/>
            </emma:interpretation>
          </emma:emma>
        </inkml:annotationXML>
        <inkml:traceGroup>
          <inkml:annotationXML>
            <emma:emma xmlns:emma="http://www.w3.org/2003/04/emma" version="1.0">
              <emma:interpretation id="{05E2F0F3-6E9D-4666-A7FD-7AE565026FFF}" emma:medium="tactile" emma:mode="ink">
                <msink:context xmlns:msink="http://schemas.microsoft.com/ink/2010/main" type="inkWord" rotatedBoundingBox="13533,3968 13548,3968 13548,3983 13533,3983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-198 277 0</inkml:trace>
        </inkml:traceGroup>
        <inkml:traceGroup>
          <inkml:annotationXML>
            <emma:emma xmlns:emma="http://www.w3.org/2003/04/emma" version="1.0">
              <emma:interpretation id="{420D3DB7-AC24-4242-9955-4163E13A38BD}" emma:medium="tactile" emma:mode="ink">
                <msink:context xmlns:msink="http://schemas.microsoft.com/ink/2010/main" type="inkWord" rotatedBoundingBox="13572,3691 13746,3691 13746,3864 13572,386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33329.4235">0 0 0</inkml:trace>
          <inkml:trace contextRef="#ctx0" brushRef="#br0" timeOffset="-4322.4822">-159 158 0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6:41:22.911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F9DB2F09-8BF4-4587-9E72-1130F2A8F163}" emma:medium="tactile" emma:mode="ink">
          <msink:context xmlns:msink="http://schemas.microsoft.com/ink/2010/main" type="writingRegion" rotatedBoundingBox="20440,11346 26036,11361 26033,12436 20437,12421"/>
        </emma:interpretation>
      </emma:emma>
    </inkml:annotationXML>
    <inkml:traceGroup>
      <inkml:annotationXML>
        <emma:emma xmlns:emma="http://www.w3.org/2003/04/emma" version="1.0">
          <emma:interpretation id="{8848DD93-E75A-49CC-9F9A-F7CF4506088D}" emma:medium="tactile" emma:mode="ink">
            <msink:context xmlns:msink="http://schemas.microsoft.com/ink/2010/main" type="paragraph" rotatedBoundingBox="20440,11346 26036,11361 26033,12436 20437,12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F055C8-5FB5-478B-830F-DF4A188AD326}" emma:medium="tactile" emma:mode="ink">
              <msink:context xmlns:msink="http://schemas.microsoft.com/ink/2010/main" type="line" rotatedBoundingBox="20440,11346 26036,11361 26033,12436 20437,12421"/>
            </emma:interpretation>
          </emma:emma>
        </inkml:annotationXML>
        <inkml:traceGroup>
          <inkml:annotationXML>
            <emma:emma xmlns:emma="http://www.w3.org/2003/04/emma" version="1.0">
              <emma:interpretation id="{4C2088D7-8067-4EB1-8991-803D71028CE6}" emma:medium="tactile" emma:mode="ink">
                <msink:context xmlns:msink="http://schemas.microsoft.com/ink/2010/main" type="inkWord" rotatedBoundingBox="20440,11388 21471,11391 21468,12424 20437,1242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400 0 0,'0'40'250,"0"-1"-250,-39-39 0,39 40 0,0 0 15,-40-1 1,40 1-1,0 0 1,-40-40-16,40 39 0,-40 1 31,40 0-31,0-1 16,-39-39 0,39 40-1,0 0 1,0 0-1,-40-1-15,40 1 16,0 0 0,0-1 46,-40-39-46,1 40-1,39 0 1,-40-40 0,40 39-16,0 1 15,0 0-15,-40-40 16,40 39-16,0 1 31,0 0 47</inkml:trace>
          <inkml:trace contextRef="#ctx0" brushRef="#br0" timeOffset="1457.9064">321 595 0,'40'0'171,"-1"0"-139,1 0-17,0 0-15,-1 0 16,1 0-16,0 0 0,-1 0 0,1 0 16,0 0-16,-1 0 0,1 0 15,0 0-15,-1 0 0,1 0 16,0 0-16,0 0 15,-1 0 1,-39-39 140</inkml:trace>
          <inkml:trace contextRef="#ctx0" brushRef="#br0" timeOffset="32131.9416">559 159 0</inkml:trace>
        </inkml:traceGroup>
        <inkml:traceGroup>
          <inkml:annotationXML>
            <emma:emma xmlns:emma="http://www.w3.org/2003/04/emma" version="1.0">
              <emma:interpretation id="{59F7A45F-3ED1-4237-984B-974D35EC0864}" emma:medium="tactile" emma:mode="ink">
                <msink:context xmlns:msink="http://schemas.microsoft.com/ink/2010/main" type="inkWord" rotatedBoundingBox="20994,11548 21009,11549 21008,11564 20993,11563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;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:</emma:literal>
                </emma:interpretation>
              </emma:one-of>
            </emma:emma>
          </inkml:annotationXML>
          <inkml:trace contextRef="#ctx0" brushRef="#br0" timeOffset="32402.9271">559 159 0</inkml:trace>
        </inkml:traceGroup>
        <inkml:traceGroup>
          <inkml:annotationXML>
            <emma:emma xmlns:emma="http://www.w3.org/2003/04/emma" version="1.0">
              <emma:interpretation id="{308E792D-915C-4EEE-9943-9A87FC66954E}" emma:medium="tactile" emma:mode="ink">
                <msink:context xmlns:msink="http://schemas.microsoft.com/ink/2010/main" type="inkWord" rotatedBoundingBox="21234,11348 26036,11361 26033,12390 21231,1237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4769.4139">5202 238 0,'-39'0'203,"-1"0"-187,0 40-1,1-40 1,39 39-16,-40 1 0,0-40 15,40 40-15,-39-40 0,39 39 16,-40-39-16,0 40 16,1 0-16,39 0 31,-40-40-31,0 39 16,0-39-1,1 40 1,39 0-1,-40-40 1,40 39 0,-40-39-1,40 40-15,-39-40 94,39 40-78,-40-40 15,0 39-15,40 1-16,-39-40 31,39 40-16,-40-40 1,40 39 0</inkml:trace>
          <inkml:trace contextRef="#ctx0" brushRef="#br0" timeOffset="9808.372">2742 238 0,'39'40'141,"-39"-1"-125,40-39-1,-40 40 1,0 0-1,40-40-15,0 39 16,-40 1 15,0 0-15,39-40 0,-39 40-1,40-40 1,-40 39-1,0 1 17,0 0-17,40-40 17,-40 39 46,39 1-47,1 0-15,-40-1-1,40-39-15,-1 0 172,1 0-141,0 0-15,-1 0 93,1 0-93,0-39-16,-40-1 16,39 40-16,-39-40 0,40 40 15,-40-39-15,0-1 0,40 0 16,0 1-1,-40-1 1,39 40 0,-39-40-1,0 0-15,40 40 16,-40-39 0,0-1 15,40 40-31,-40-40 15,39 40 1,-39-39-16,0-1 31,40 0-15,0 40 0,-40-39-1,0-1-15</inkml:trace>
          <inkml:trace contextRef="#ctx0" brushRef="#br0" timeOffset="11036.2908">4369 119 0,'-40'0'94,"40"40"-94,-39-40 47,-1 0-47,40 39 0,0 1 15,-40-40-15,1 40 16,39-1-16,-40-39 16,40 40-16,-40-40 0,40 40 15,-40-40-15,1 39 0,39 1 16,0 0-16,-40-40 15,40 40-15,-40-1 16,40 1 0,-39 0-16,-1-40 15,40 39-15,-40 1 32,40 0 93,0-1-110,0 1 48</inkml:trace>
          <inkml:trace contextRef="#ctx0" brushRef="#br0" timeOffset="28172.1962">4845 635 0,'40'0'265,"0"0"-265,-1 0 16,1 0-16,39 0 0,-39 0 15,0 0-15,-1 0 16,1 0 0,0 0 77,-1 0-61,1 0-17,0 0 157,0 0-172,-1 0 16,1 0-16,0 0 15,-1 0 1</inkml:trace>
          <inkml:trace contextRef="#ctx0" brushRef="#br0" timeOffset="26073.3276">5282 238 0,'39'40'141,"1"-1"-125,-40 1-1,0 0-15,40-1 16,0 1-16,-40 0 15,0 0 1,39-1-16,-39 1 16,40-40-1,-40 40-15,0-1 0,0 1 16,40-40 0,-1 40 15,-39-1 78</inkml:trace>
          <inkml:trace contextRef="#ctx0" brushRef="#br0" timeOffset="2974.809">1313-40 0,'-40'0'172,"1"0"-156,39 40-1,-40-40 1,40 40-16,0-1 16,0 1-1,-40-40 1,40 40-16,-39-1 31,-1 1 0,40 0-15,-40-40 0,40 39-1,0 1 1,-39 0-1,39-1 1,0 1 15,0 0-15,-40-40 15,40 40-15,-40-40-16,40 39 15,0 1 17,0 0-1,-40-40-31,40 39 31,-39-39-31,39 40 16,0 0-1,0-1 17,0 1-17,0 0 1,-40-40-16,40 39 47</inkml:trace>
          <inkml:trace contextRef="#ctx0" brushRef="#br0" timeOffset="4266.7271">2146 159 0,'-39'0'156,"-1"0"-156,40 39 15,-40-39-15,40 40 16,-39 0-16,39-1 16,-40-39-16,40 40 15,-40-40-15,40 40 0,-39-40 32,39 39-32,0 1 0,-40-40 15,0 40 1,1-40-1,39 40 1,-40-40-16,40 39 16,-40 1-16,1-40 15,-1 40 1,0-1-16,40 1 31,-40-40-15,40 40-1,-39-40 48,-1 0-63,40 39 16,-40-39-16,1 40 15,39 0 141,39-40-140</inkml:trace>
          <inkml:trace contextRef="#ctx0" brushRef="#br0" timeOffset="6709.5693">1710 675 0,'0'-40'172,"40"0"-141,-1 40-16,1 0 1,0 0-16,-1 0 63,1 0-48,0 0 1,-1 0-16,1 0 15,0 0-15,-1 0 16,1 0 0,0 0-16,0 0 15</inkml:trace>
          <inkml:trace contextRef="#ctx0" brushRef="#br0" timeOffset="5337.6574">1988 278 0,'39'0'125,"-39"39"-109,0 1-16,0 0 16,0-1-1,0 1-15,40 0 0,-40 0 31,40-1-15,-40 1 15,0 0 1,39-40-32,-39 39 15,0 1 16,40-40-31,-40 40 16,0-1-16,0 1 16,40-40-16,-40 40 15,0-1 1,40 1 15</inkml:trace>
          <inkml:trace contextRef="#ctx0" brushRef="#br0" timeOffset="7982.4895">2821 238 0,'-40'0'93,"1"0"-93,39 40 32,-40-1-17,40 1 1,0 0-16,0-1 15,-40-39-15,40 40 16,0 0-16,0 0 16,-39-40-16,-1 0 0,40 39 15,-40-39-15,40 40 0,-39 0 16,39-1 0,-40 1-16,0 0 31,40-1-31,0 1 15,-39-40 1,39 40 0,0-1 31,0-78 109</inkml:trace>
          <inkml:trace contextRef="#ctx0" brushRef="#br0" timeOffset="31016.0136">2464 476 0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09:34:40.115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7DF15CF1-FE2F-49BC-832E-3403CEB48DA5}" emma:medium="tactile" emma:mode="ink">
          <msink:context xmlns:msink="http://schemas.microsoft.com/ink/2010/main" type="writingRegion" rotatedBoundingBox="8335,12635 15673,12328 15751,14179 8413,14486"/>
        </emma:interpretation>
      </emma:emma>
    </inkml:annotationXML>
    <inkml:traceGroup>
      <inkml:annotationXML>
        <emma:emma xmlns:emma="http://www.w3.org/2003/04/emma" version="1.0">
          <emma:interpretation id="{96213E22-FA7B-4143-BA15-31878892E6BD}" emma:medium="tactile" emma:mode="ink">
            <msink:context xmlns:msink="http://schemas.microsoft.com/ink/2010/main" type="paragraph" rotatedBoundingBox="8335,12635 15673,12328 15751,14179 8413,144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0DECCF-A3C3-4977-A71F-052241B006CF}" emma:medium="tactile" emma:mode="ink">
              <msink:context xmlns:msink="http://schemas.microsoft.com/ink/2010/main" type="line" rotatedBoundingBox="8335,12635 15673,12328 15751,14179 8413,14486"/>
            </emma:interpretation>
          </emma:emma>
        </inkml:annotationXML>
        <inkml:traceGroup>
          <inkml:annotationXML>
            <emma:emma xmlns:emma="http://www.w3.org/2003/04/emma" version="1.0">
              <emma:interpretation id="{B434A480-9747-4820-9434-5DD640FFA39E}" emma:medium="tactile" emma:mode="ink">
                <msink:context xmlns:msink="http://schemas.microsoft.com/ink/2010/main" type="inkWord" rotatedBoundingBox="8335,12635 10808,12532 10886,14383 8413,1448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397 793 0,'0'-39'219,"40"39"-219,-1 0 15,1 0-15,39 0 16,-39 0-16,0 0 15,-1 0-15,1 0 0,0 0 16,-1 0-16,1 0 0,0 0 16,0 0 93,-40-40 16,119 40 47,-80 0 140,1 0-202,0 0-95,-40-40 1,39 40-16,1 0 344,0 0-329,-1 0-15,-39-40 0</inkml:trace>
          <inkml:trace contextRef="#ctx0" brushRef="#br0" timeOffset="-2509.8408">1349 0 0,'-39'0'219,"-1"0"-188,0 0-31,40 39 31,-39-39-31,-1 0 0,40 40 16,0 0-16,0-1 15,0 1 1,-40-40-16,40 40 16,0-1-16,0 1 15,0 0 1,0-1-1,-39-39-15,39 40 0,0 0 16,-40-40-16,40 39 16,-40 1-16,40 0 15,0-1-15,-39-39 0,39 40 16,0 0-16,-40-40 16,40 40-16,0-1 0,0 1 15,-40 0-15,0-1 16,40 1-16,0 0 15,-39-40-15,-1 39 16,40 1 0,0 0-16,-40-1 0,1-39 15,39 80-15,-40-80 0,0 40 16,1-40-16,39 79 0,-40-79 16,40 40-16,-79-1 0,79 1 0,0 0 15,-40-1-15,0 1 0,1 0 16,-1-40-16,40 39 0,-40 1 15,0-40-15,40 40 0,-39-40 0,39 39 16,-40 1-16,0 0 16,1-40 109,39 39-125,-40-39 31,40-39 0,0-1-15,0 0-16,40 40 31,-1-39-31,1 39 16,-40-40-1,40 40-15,-1 0 16,1-40 0,0 40-1,0 0 1,-1 0-16,1 0 0,0 0 15,-1 0-15,1 0 0,0 0 0,-1 0 16,1 0-16,39 0 0,-39 0 0,39 0 16,-39 0-16,40 0 15,-41 0-15,1 0 16,0 0 0,-40-39 140,39 39-156,1-40 15,0 40-15,-40-40 16,39 40-16</inkml:trace>
          <inkml:trace contextRef="#ctx0" brushRef="#br0" timeOffset="2323.8496">1865 555 0,'0'40'171,"0"-1"-155,0 1 0,0 0-1,0 0 1,0-1 0,-39-39-1,39 40-15,-40-40 16,40 40-16,0-1 0,0 1 31,0 0-15,0-1-1,0 1 1,0 0 46,-40-40-62,40 39 16,0 1 0,0 0-1,0 0 17,0-1-1,0 1 47,0 0-78,0-1 31,0 1-15,40-40-1,0 0 1,-1 40 0,1-40 31,0 0-32,-1 0 1,1 0-1,-40-40-15,40 40 16,-40-40-16,39 40 16,1 0-16,-40-39 15,0-1-15,40 40 0,-40-40 16,40 40 0,-40-39-1,39 39-15,-39-40 16,0 0-16,0 0 15,0 1-15,40 39 16,-40-40-16,0 0 0,40 1 16,-40-1-1,0 0 1,0 1 0,0-1-1,0 0 1,0 1 31,0-1-47,0 0 31,0 0-15,39 40-1,-39-39 1,0-1-1,40 40-15</inkml:trace>
        </inkml:traceGroup>
        <inkml:traceGroup>
          <inkml:annotationXML>
            <emma:emma xmlns:emma="http://www.w3.org/2003/04/emma" version="1.0">
              <emma:interpretation id="{1A1E0530-90B1-42E1-AD41-0103E2A7978E}" emma:medium="tactile" emma:mode="ink">
                <msink:context xmlns:msink="http://schemas.microsoft.com/ink/2010/main" type="inkWord" rotatedBoundingBox="11264,12972 14494,12837 14544,14038 11315,1417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874.4923">4008 1389 0,'0'-40'156,"0"0"-140,40 1-16,0-1 15,-40 0-15,0 0 0,40 40 16,-40-39-16,39 39 0,-39-40 16,0 0-16,0 1 0,40 39 15,0-40-15,-40 0 16,39 40-16,-39-39 16,40-1-16,-40 0 0,40 1 15,-1 39-15,-39-40 16,0 0-16,40 40 0,-40-40 15,40 40-15,-40-39 0,39-1 16,-39 0-16,40 40 16,-40-39-16,40-1 15,-40 0 17,39 1-32,-39-1 31,40 40 219,-40 40-235,40-1-15,-40 1 0,0 0 0,0-1 16,0 1-16,0 0 0,0-1 16,40 1-16,-40 0 15,0 0-15,0-1 16,0 1-16,0 0 16,0-1 15,0 1-16,0 0 1,0-1 0,39 1-16,-39 0 15,40-1 1,-40 1 375</inkml:trace>
          <inkml:trace contextRef="#ctx0" brushRef="#br0" timeOffset="4390.7167">3016 555 0,'0'40'110,"0"-1"-110,0 1 15,0 0 1,0 0-16,0-1 0,0 1 16,0 0-1,0 39 1,0-39-16,0-1 16,0 1-1,0 0-15,0-1 16,0 1-16,-39 0 15,39 0-15,-40-40 16,40 39-16,0 1 16,-40-40-16,40 40 15,0-1-15,0 1 16</inkml:trace>
          <inkml:trace contextRef="#ctx0" brushRef="#br0" timeOffset="6114.6069">3691 595 0,'-40'0'109,"1"0"-109,-1 0 16,40 39-16,-40 1 0,40 0 15,-39-40-15,39 40 0,-40-40 16,0 0-16,40 39 0,-40-39 16,1 40-16,39 0 0,-40-40 31,40 39-31,-40-39 16,1 0-1,39 40-15,-40-40 0,0 40 16,1-40-16,39 39 15,-40-39-15,0 40 0,1-40 16,-1 0 0,40 40-16,40-40 172,-1 0-157,1 0 95,0 0-79,-1 0-31,1 0 15,0 0 1,-1 0 0,1 0-16,0 39 15,-40 1 17,39 0-1,1 0-16,0-40-15,-40 39 16,0 1 0,0 0-1,40-40-15,-40 39 94,39-39-78,-39 40-1</inkml:trace>
          <inkml:trace contextRef="#ctx0" brushRef="#br0" timeOffset="9318.401">4366 992 0,'0'-40'32,"39"0"-17,1 40-15,0 0 47</inkml:trace>
          <inkml:trace contextRef="#ctx0" brushRef="#br0" timeOffset="11577.2536">5755 555 0,'-40'0'187,"0"0"-171,1 0-1,-1 0-15,0 0 32,1 0 61,39 40-93,0-1 0,-40-39 16,40 40 0,0 0 30,0 0 1,0-1-31,0 1 0,40 0-16,39-40 15,-39 0 1,-1 0-16,1 0 15,0 0-15,-1 0 32,1 0-17,0 0-15,-1 0 0,1 0 16,0 0 0,0 0-1,-1 0-15,-39 39 31,0 1-15,0 0 15,40-40-31,-40 39 0,0 1 47,0 0-47,0-1 31,0 1-31,0 0 32,0 0-32,0-1 15,-40-39 1,1 40 0,-1-40-1,40 40-15,-40-40 16,40 39-16,-40-39 15,1 0-15,39 40 32,-40-40-17,0 0 1,1 0-16,-1 0 16,0 0-16,1 0 0,-41 0 15,41 0-15,-1 0 0,0 0 16,-39 0-16,39 0 0,0 0 0,1 0 15,-1 0-15,0 0 16,1 0-16,-1 0 47,0-40-31,40 1 30,0-1-30</inkml:trace>
        </inkml:traceGroup>
        <inkml:traceGroup>
          <inkml:annotationXML>
            <emma:emma xmlns:emma="http://www.w3.org/2003/04/emma" version="1.0">
              <emma:interpretation id="{90F93704-9584-484E-9CB1-E344235557A0}" emma:medium="tactile" emma:mode="ink">
                <msink:context xmlns:msink="http://schemas.microsoft.com/ink/2010/main" type="inkWord" rotatedBoundingBox="14682,12884 15695,12842 15737,13840 14724,13883"/>
              </emma:interpretation>
              <emma:one-of disjunction-type="recognition" id="oneOf2"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Z</emma:literal>
                </emma:interpretation>
                <emma:interpretation id="interp5" emma:lang="" emma:confidence="0">
                  <emma:literal>4</emma:literal>
                </emma:interpretation>
                <emma:interpretation id="interp6" emma:lang="" emma:confidence="0">
                  <emma:literal>ę</emma:literal>
                </emma:interpretation>
              </emma:one-of>
            </emma:emma>
          </inkml:annotationXML>
          <inkml:trace contextRef="#ctx0" brushRef="#br0" timeOffset="13712.119">6469 396 0,'40'0'109,"-1"0"-93,1-39-16,0 39 0,0 0 0,39-40 15,-39 40-15,-1 0 0,1 0 0,0 0 16,-1-40-16,1 40 0,0 0 15,-80 0 189,0 0-204,1 0 15,-1 40 1,40 0-16,-40-40 0,40 39 15,-39 41-15,-1-80 16,40 39-16,-40 1 0,1 0 16,39-1-16,-40 1 15,0 0-15,0 0 16,40-1-16,-39 1 16,39 0-1,-40-40 1,40 39-16,-40 1 0,40 0 15,-39-40-15,39 39 16,0 1 0,-40 0-16,40-1 15,0 1 1,-40-40-16,40 40 0,0 0 16,40-40 202,0 0-124,-1 0-94,1 0 0,0 0 16,-1 0-16,1 0 0,0 0 15,0 0-15,-1 0 0,80 0 0,-79 0 16,0 0-16,-1 0 0,1 0 16,0 0-1,-1 0 63,1 0-78,-40-40 16,40 40-16,-1-40 16,1 40-1,-40-40-15,40 40 16,-40-39-16,40 39 15,-40-40 1,0 0 31,0 1-47,0-41 16,0 41-1,0-1-15,0 0 16,0 1-1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6:42:10.520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33D740A0-AC17-4706-A0AC-A5E4CBF7F7D5}" emma:medium="tactile" emma:mode="ink">
          <msink:context xmlns:msink="http://schemas.microsoft.com/ink/2010/main" type="writingRegion" rotatedBoundingBox="2006,4612 7568,4553 7585,6131 2022,6191"/>
        </emma:interpretation>
      </emma:emma>
    </inkml:annotationXML>
    <inkml:traceGroup>
      <inkml:annotationXML>
        <emma:emma xmlns:emma="http://www.w3.org/2003/04/emma" version="1.0">
          <emma:interpretation id="{6015EC0E-B18D-4931-9DCD-A823D04E8537}" emma:medium="tactile" emma:mode="ink">
            <msink:context xmlns:msink="http://schemas.microsoft.com/ink/2010/main" type="paragraph" rotatedBoundingBox="2006,4612 7568,4553 7585,6131 2022,61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BD4AC4-371E-4881-AC6A-5211321B5F61}" emma:medium="tactile" emma:mode="ink">
              <msink:context xmlns:msink="http://schemas.microsoft.com/ink/2010/main" type="line" rotatedBoundingBox="2006,4612 7568,4553 7585,6131 2023,6191"/>
            </emma:interpretation>
          </emma:emma>
        </inkml:annotationXML>
        <inkml:traceGroup>
          <inkml:annotationXML>
            <emma:emma xmlns:emma="http://www.w3.org/2003/04/emma" version="1.0">
              <emma:interpretation id="{4CC1F920-0F83-4B72-ABA7-1C1862C7BFF1}" emma:medium="tactile" emma:mode="ink">
                <msink:context xmlns:msink="http://schemas.microsoft.com/ink/2010/main" type="inkWord" rotatedBoundingBox="2006,4612 7013,4559 7030,6137 2023,619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318 0 0,'0'40'187,"0"0"-187,0-1 16,0 1-16,0 0 16,0-1-16,0 1 15,0 0 1,0-1-16,-40 1 16,40 0-1,0-1 1,0 1-16,-40-40 15,40 40-15,0 0 16,-39-40 0,39 39-16,0 1 15,-40-40-15,40 40 0,0-1 16,-40 1-16,40 0 16,-39-40-1,39 39 1,0 1-1,0 0 1,0-1 0,-40-39-1,0 40 1,40 0-16</inkml:trace>
          <inkml:trace contextRef="#ctx0" brushRef="#br0" timeOffset="3129.7987">199 992 0,'39'0'110,"1"0"-110,0 0 15,0 0 1,-1 0-16,1 0 0,0 0 16,-1 0 31,1 0 78,0 0-110,-1 0-15,1 0 16</inkml:trace>
          <inkml:trace contextRef="#ctx0" brushRef="#br0" timeOffset="1042.9346">318 40 0,'0'-40'93,"40"1"-77,-1 39 15,1 0-31,0 0 0,-1 0 0,1 0 16,0 0-16,39 0 0,-39 0 15,39 0-15,-39 0 0,-1 0 0,1 0 16,0 0-16,0 0 0,-1 0 16,1 0-1,-40-40-15,40 40 16,-1 0 31,1 0 0,0 0-16,-1 0 0</inkml:trace>
          <inkml:trace contextRef="#ctx0" brushRef="#br0" timeOffset="1906.8787">358 357 0,'39'0'62,"1"0"-46,0 0-16,-1 0 15,1 0-15,0 0 16,-1 0-16,1 0 16,0 0-1,-1 0 1,1 0 0,0 0 109</inkml:trace>
          <inkml:trace contextRef="#ctx0" brushRef="#br0" timeOffset="4334.7225">1310 318 0,'0'39'140,"0"1"-124,-40-40-16,40 40 0,0-1 31,0 1-31,-39 0 16,39 0-16,-40-40 0,40 39 15,0 1 1,-40 0-16,40-1 16,-39 1-16,39 0 31,0-1 94,0 1-94</inkml:trace>
          <inkml:trace contextRef="#ctx0" brushRef="#br0" timeOffset="5705.6353">1469 437 0,'0'-40'0,"39"40"15,1 0 17,0 0-1,-40-40-15,40 40-16,-40-39 125,39 39-110,1 0-15,0 0 16,-1 0 78,1 0-63,-40 39-16,0 1 1,0 0 0,0-1-16,0 1 15,0 0 1,0 0 0,-40-40-16,40 39 31,0 1 0,0 0-31,-39-40 16,-1 39 15,40 1-31</inkml:trace>
          <inkml:trace contextRef="#ctx0" brushRef="#br0" timeOffset="7197.5381">1866 556 0,'0'-40'16,"0"0"0,0 1-1,0-1 1,39 40 15,-39-40-15,0 1-16,40 39 15,0 0 64,-1 0-64,1 0 1,-40-40-1,40 40-15,-1 0 16,1-40-16,0 40 16,0 0 15,-1 0-15,1 0-1,0 0-15,-1 0 16,1 0 109,-40 40-94,0 0 0,0-1-31,-40-39 0,40 40 16,-39-40 0,39 40-16,-40-40 31,40 39-31,0 1 0,-40-40 15,40 40-15,0 0 32,-39-40-32,39 39 31,0 1 0,-40-40 32,40 40-48</inkml:trace>
          <inkml:trace contextRef="#ctx0" brushRef="#br0" timeOffset="9014.4245">2898 278 0,'0'40'141,"-40"-1"-126,0 1 1,40 0-1,-40-40 1,40 39-16,0 1 0,-39-40 16,39 40-16,0 0 31,0-1 31,0 1-46,-40-40-16,40 40 16,-40-40-1,40 39 1,-39-39 0,39 40-1,0 0 235,39-40-219,1 0-15,0 0-16,-1 0 16,1 0-16,0-40 0,0 40 15,-1 0-15,1 0 16,-40-40 0,40 40-16</inkml:trace>
          <inkml:trace contextRef="#ctx0" brushRef="#br0" timeOffset="9820.3707">3096-79 0,'0'-40'172,"0"1"-156,0-1-1,0 0 17</inkml:trace>
          <inkml:trace contextRef="#ctx0" brushRef="#br0" timeOffset="11688.2492">3691-516 0,'0'40'47,"0"0"-32,-39-40-15,39 39 16,0 1-16,0 0 31,0-1-31,-40-39 0,40 40 16,0 0 0,-40-40-16,40 40 15,0-1-15,-39-39 16,39 40-1,0 0 1,-40-40 0,40 39-16,0 1 15,0 0-15,-40-40 32,40 39-32,-40-39 15,1 40-15,39 0 16,0-1-1,-40-39 1,40 40-16,0 0 47,0-1-47,-40-39 16,40 40-16,-39 0 31,-1-40-31,40 39 0,0 1 15,-40 0 1,40 0 0,-39-40-1,39 39 1,0 1 15,0 0 16,0-1-31,0 1 31,0 0-32,0-1 48,39-39 46,1 0-93,-40-39-16,40 39 15,-1 0 1,1-40-16,0 40 16,-1 0-16,1 0 15,-40-40 1,40 1 46,0 39-46,-40-40-16</inkml:trace>
          <inkml:trace contextRef="#ctx0" brushRef="#br0" timeOffset="13360.1425">4009 119 0,'-40'0'78,"0"0"-62,1 0-1,-1 40-15,40 0 16,-40-1-1,40 1 1,-39-40 0,39 40-16,-40-1 31,40 1-15,-40 0-1,40-1-15,0 1 16,0 0-1,-39-40-15,39 40 16,-40-40 0,40 39-1,0 1 17,-40-40-17,40 40 1,40-40 218,0 0-203,-1 0 1,-39-40 15,40 40-47,0 0 15,-40-40-15,39 40 31,-39-39-31,40 39 0,0 0 16,-1 0-16,-39-40 0,40 40 16,-40-40-16,40 40 0</inkml:trace>
          <inkml:trace contextRef="#ctx0" brushRef="#br0" timeOffset="16780.0291">4763 159 0,'-40'0'141,"0"0"-110,1 0-15,-1 0 15,0 0-15,1 0 15,39 40-31,-40-40 31,0 0-31,1 0 16,-1 0-16,40 39 0,-40-39 16,40 40-16,-39-40 15,-1 0 1,0 0 15,40 40-15,-39-40-1,39 39 1,-40-39 15,40 40-15,-40-40-16,40 40 15,0-1 32,0 1-31,0 0 0,0 0-1,0-1 1,0 1-1,0 0 1,0-1 15,0 1-31,0 0 47,40-40-31,0 39 31,-1-39-32,1 0 1,0 0-16,-1 40 16,-39 0-1,40-40-15,0 0 16,-1 0-1,1 0 1,0 0 0,-40-40-16,39 40 15,1-40 1,0 40 15,-1 0-31,1 0 16,0 0-16,0-39 15,-1 39-15,-39-40 32,40 40-17,-40-40 1,40 40-16,-40-39 31,39 39-15,-39-40-1,0 0 17,40 40-17,-40-39-15,0-1 16,0 0 15,0 0 32,0 1-32,-40-1 0,1 40 16,-1 0 62,40-40-93,-40 40-16,1 0 16,-1 0-16,0 0 15</inkml:trace>
          <inkml:trace contextRef="#ctx0" brushRef="#br0" timeOffset="14203.1916">4287-317 0,'39'-40'79,"1"40"-79,-40-40 0,40 40 15,-1 0-15,-39-39 16,40-1-16,-40 0 31,40 40-31,-1-39 0,1 39 47</inkml:trace>
          <inkml:trace contextRef="#ctx0" brushRef="#br0" timeOffset="18334.9282">4803 199 0,'-40'0'172,"0"0"-141</inkml:trace>
        </inkml:traceGroup>
        <inkml:traceGroup>
          <inkml:annotationXML>
            <emma:emma xmlns:emma="http://www.w3.org/2003/04/emma" version="1.0">
              <emma:interpretation id="{9D5CBF25-3913-424C-9D1A-175EE03C3076}" emma:medium="tactile" emma:mode="ink">
                <msink:context xmlns:msink="http://schemas.microsoft.com/ink/2010/main" type="inkWord" rotatedBoundingBox="7016,5202 7575,5196 7582,5868 7024,5874"/>
              </emma:interpretation>
              <emma:one-of disjunction-type="recognition" id="oneOf1">
                <emma:interpretation id="interp1" emma:lang="" emma:confidence="0">
                  <emma:literal>L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c</emma:literal>
                </emma:interpretation>
                <emma:interpretation id="interp5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20206.8101">5279 119 0,'0'-39'125,"0"78"-78,0 1-16,-40 0-15,0-40-16,40 39 16,0 1 30,0 0-14,-39-40-17,39 39-15,-40-39 16,40 40-16,0 0 0,0-1 16,-40-39-1,1 0-15,39 40 16,0 0-1,-40-40 17,40 40-32,0-1 93,0 1-61,0 0-17,0-1 126,40-39-110,-1 0-31,1 0 16,0 0-1,-40-39-15,39 39 16,1 0-16,0 0 0,-40-40 0,39 40 16,1-40-16,0 40 15,0 0 1,-40-39-16,39-1 16,1 40-16,-40-40 15,40 40 1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0:01:30.837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549B6CED-2E01-4794-B8D3-465155BE381E}" emma:medium="tactile" emma:mode="ink">
          <msink:context xmlns:msink="http://schemas.microsoft.com/ink/2010/main" type="writingRegion" rotatedBoundingBox="22859,13294 31829,13295 31828,14605 22858,14604"/>
        </emma:interpretation>
      </emma:emma>
    </inkml:annotationXML>
    <inkml:traceGroup>
      <inkml:annotationXML>
        <emma:emma xmlns:emma="http://www.w3.org/2003/04/emma" version="1.0">
          <emma:interpretation id="{ED1F63B5-4E1F-429F-B70A-25FEDE803494}" emma:medium="tactile" emma:mode="ink">
            <msink:context xmlns:msink="http://schemas.microsoft.com/ink/2010/main" type="paragraph" rotatedBoundingBox="22859,13294 31829,13295 31828,14605 22858,146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F4BDF6-8C5B-4EF7-B51D-93C9DDAD4DE4}" emma:medium="tactile" emma:mode="ink">
              <msink:context xmlns:msink="http://schemas.microsoft.com/ink/2010/main" type="line" rotatedBoundingBox="22859,13294 31829,13295 31828,14605 22858,14604"/>
            </emma:interpretation>
          </emma:emma>
        </inkml:annotationXML>
        <inkml:traceGroup>
          <inkml:annotationXML>
            <emma:emma xmlns:emma="http://www.w3.org/2003/04/emma" version="1.0">
              <emma:interpretation id="{0C715B44-27DB-47A7-A149-690AB00AD178}" emma:medium="tactile" emma:mode="ink">
                <msink:context xmlns:msink="http://schemas.microsoft.com/ink/2010/main" type="inkWord" rotatedBoundingBox="22859,13453 25121,13454 25120,14525 22858,1452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1706 0 0,'0'40'172,"-39"-40"-172,39 40 0,-40-1 15,40 1 1,0 0 0,0-1-16,-40 1 0,1-40 15,39 40 1,0-1-1,-40 1 1,40 0 0,-40-40-16,40 39 15,-39-39 1,39 40-16,0 0 16,0-1-1</inkml:trace>
          <inkml:trace contextRef="#ctx0" brushRef="#br0" timeOffset="-1420.9097">-119-198 0,'40'0'203,"-1"0"-188,-39-40 1,40 40-16,39 0 0,-39 0 16,39 0-16,-39 0 0,0-40 15,39 40-15,0 0 0,-39 0 16,0-39-16,39 39 16,1 0-16,-41 0 15,1 0 1,0 0 78,-1 0-79,1 0-15,0 0 16,-1 0-16,1 0 15,0 0 32,-1 0 47,1 0-94,0 0 16,-40 39 15,40 1-15,-40 0 30,0-1-14,0 1-17,0 0 1,0-1-16,0 1 31,0 0-15,-40-40-1,40 40 1,-40-40-16,40 39 16,-40-39-1,1 40 1,-1 0 0,0-40-16,1 0 15,39 39-15,-40-39 0,40 40 16,-40-40-16,1 40 15,-1-40 1,0 0 0,1 0-16,-1 0 31,0 0-15,1 0-16,-1 39 15,0-39-15,0 0 16,1 0-16,-1 0 15,0 0-15,1 0 0,-1 0 16,0 0-16,1 0 0,-1 0 16,0 0-16,1 0 0,-1 0 15,0 0 1,1 0 0,-1 0-1,0 0 1,0 0-1,1 0-15,-1 0 0,0 0 16,1 0 0,-1 0-1,0 0-15,1 0 16,-1 0 15,0 0-15</inkml:trace>
          <inkml:trace contextRef="#ctx0" brushRef="#br0" timeOffset="-3567.7728">357 0 0,'0'40'219,"0"0"-203,-40-1-1,40 1 1,-39-40-16,39 40 15,0-1-15,0 1 16,-40 0 0,0-40-1,40 39-15,0 1 16,0 0-16,-39-40 16,39 39-16,0 1 31,-40 0-16,40-1-15,-40-39 16,40 40-16,-39 0 16,39-1-16,0 1 31,-40-40 235</inkml:trace>
        </inkml:traceGroup>
        <inkml:traceGroup>
          <inkml:annotationXML>
            <emma:emma xmlns:emma="http://www.w3.org/2003/04/emma" version="1.0">
              <emma:interpretation id="{AD1CB524-8326-4115-AF40-E80A1D9399CC}" emma:medium="tactile" emma:mode="ink">
                <msink:context xmlns:msink="http://schemas.microsoft.com/ink/2010/main" type="inkWord" rotatedBoundingBox="25479,13691 26431,13692 26430,14406 25478,1440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253.8529">2897-79 0,'-40'0'62,"1"0"-46,-1 0 0,0 0 31,1 0-32,-1 0 16,0 0-15,1 0 0,-1 0-1,40 39-15,-40-39 0,1 0 16,-1 0 0,40 40-16,-40-40 15,40 40-15,-40-40 0,1 0 31,39 40-31,-40-40 0,40 39 16,-40-39-16,40 40 0,-39-40 16,39 40-1,-40-40-15,40 39 16,0 1 15,-40-40-15,40 40-16,0-1 15,-39-39 1,39 40 0,0 0-16,0-1 47,0 1-32,0 0 1,0-1-1,0 1 32,39-40-47,1 0 16,0 0 0,-1 0-1,1 0-15,0 0 16,-1 0 46,1 0-62,0 0 32,0 0-17,-40-40 16,39 40-31,1 0 16,0-39-16,-1 39 0,1-40 16,0 40-1,-1 0-15,-39-40 16,40 40-16,0 0 16,-1 0 15,-39-39-31,40 39 15,-40-40 1,0 0 15,40 40-31,-40-39 16,0-1 15,0 0-31,39 40 0,-39-39 16,0-1 15,40 40-15,-40-40 93,0 1-93,0-1 15,0 0-15,-40 40 109,1-40-94,-1 1 0,0 39-15,1 0-1,-1 0-15,0 0 16,1 0 0,-1 0-1,0 0 1,1 0-1,-1 0 1</inkml:trace>
        </inkml:traceGroup>
        <inkml:traceGroup>
          <inkml:annotationXML>
            <emma:emma xmlns:emma="http://www.w3.org/2003/04/emma" version="1.0">
              <emma:interpretation id="{CFF06576-06D3-4B25-9A35-4FC856E677EF}" emma:medium="tactile" emma:mode="ink">
                <msink:context xmlns:msink="http://schemas.microsoft.com/ink/2010/main" type="inkWord" rotatedBoundingBox="26788,13492 29844,13493 29843,14446 26787,1444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031.6782">3770-119 0,'0'40'94,"-39"-40"-79,39 39-15,0 1 0,-40 0 16,40 0-16,-40-40 16,40 39-16,0 1 0,-40-40 15,1 40-15,-1-1 0,40 1 16,-40-40-16,40 40 0,0-1 16,-39-39-16,-1 40 15,40 0-15,0-1 16,0 1 15,-40-40-15</inkml:trace>
          <inkml:trace contextRef="#ctx0" brushRef="#br0" timeOffset="4177.7326">3413-159 0,'40'0'172,"-1"0"-172,1 0 0,39 0 15,-39 0-15,0 0 0,39 0 0,1 0 16,-1 0-16,-39 0 0,39 0 0,-39 0 16,39 0-16,-39 0 0,-1 0 15,1 0-15</inkml:trace>
          <inkml:trace contextRef="#ctx0" brushRef="#br0" timeOffset="6229.6014">4762-278 0,'-39'0'47,"39"40"-32,-40-40 1,40 40-16,0-1 16,-40 1-16,40 0 15,-39-40 1,39 39-16,0 1 0,-40-40 16,40 40-16,-40-40 0,40 40 0,-39-1 15,39 1-15,0 0 16,-40-40-16,40 39 0,-40 1 15,40 0 1,-39-40-16,39 39 16,-40-39-1,40 40 1,-40-40 15,0 40 0,40-1-15</inkml:trace>
          <inkml:trace contextRef="#ctx0" brushRef="#br0" timeOffset="8529.4544">4723-278 0,'39'0'187,"1"0"-187,39 0 16,-39 0 0,40 0-16,-41 0 0,1 0 0,0 0 15,39 0-15,-39 0 0,-1 0 0,1 0 16,0 0-16,-1 0 78,1 0-62,0 0-1,-1 0 16,-39 40 1,0 0-1,0-1-31,0 1 31,0 0-31,0-1 16,-39-39-16,39 40 15,-40-40-15,0 0 0,40 40 16,-39-40-16,-1 0 0,0 0 16,1 40-16,-1-40 15,0 0 1,1 39 0,-1 1-16,0-40 15,1 0-15,-1 0 0,0 0 16,0 0-16,1 0 0,-1 0 15,0 0 1,1 0 15,-1 0-15,0 0-16,40-40 16,-39 40-1,-1-39 1,40 118 281,0-39-297,0-1 15,0 1 1,0 0-16,0-1 16,40-39-1,-40 40-15,0 0 31,39-1-15,1-39 31,-40 40-31,40-40-16,-40 40 0,39-40 46,1 0-14,0 0-17,-1 0 17,1 0-17,0 0-15,0 0 16,-1 0-16,1 0 15,-40-40-15,40 40 0,-1 0 16</inkml:trace>
          <inkml:trace contextRef="#ctx0" brushRef="#br0" timeOffset="12328.2107">5477 595 0,'39'0'79,"1"0"-79,0 0 0,0 0 15,-1 0-15,1 0 16,0 0-16,-1 0 0,1 0 15,0 0-15,-1 0 0,1 0 16,-40 40-16,40 0 16,-1-40-16,1 0 140,0 0-140,-1 0 16</inkml:trace>
          <inkml:trace contextRef="#ctx0" brushRef="#br0" timeOffset="9721.3748">6072-159 0,'-40'0'94,"1"0"-78,39 40-1,-40 0-15,0-1 16,40 1-16,0 0 16,-39 0-16,39-1 15,-40 1-15,40 0 16,-40-40-16,40 39 15,-39-39 1,-1 40-16,40 0 16,0-1-1,-40-39 1,40 40-16,-39-40 0,39 40 0,0-1 16</inkml:trace>
          <inkml:trace contextRef="#ctx0" brushRef="#br0" timeOffset="11585.258">5834 238 0,'0'-39'16,"40"39"-1,-1 0-15,-39-40 32,40 40-32,0 0 15,-1 0-15,1 0 16,-40-40-16,40 40 0,-1-39 16,41 39-16,-40 0 15,-1 0-15,1 0 0,0 0 16,-1 0-1</inkml:trace>
          <inkml:trace contextRef="#ctx0" brushRef="#br0" timeOffset="10896.3017">6032-198 0,'40'0'188,"0"0"-188,-1 0 0,1 0 15,0 0-15,0 0 16,-1 0-16</inkml:trace>
        </inkml:traceGroup>
        <inkml:traceGroup>
          <inkml:annotationXML>
            <emma:emma xmlns:emma="http://www.w3.org/2003/04/emma" version="1.0">
              <emma:interpretation id="{EA57BAF4-E697-47A6-A6E0-60211D229873}" emma:medium="tactile" emma:mode="ink">
                <msink:context xmlns:msink="http://schemas.microsoft.com/ink/2010/main" type="inkWord" rotatedBoundingBox="29487,13572 30241,13572 30240,13588 29486,13587"/>
              </emma:interpretation>
            </emma:emma>
          </inkml:annotationXML>
          <inkml:trace contextRef="#ctx0" brushRef="#br0" timeOffset="16714.9281">6072-198 0,'40'0'78,"-1"0"-15,1 0-48,0 0 32,0 0-47,-1 0 16,1 0-1,0 0-15,-1 0 0,41 0 16,-41 0-16,1 0 0,0 0 0,-1 0 16,1 0-16,0 0 0,-1 0 15,1 0 1</inkml:trace>
        </inkml:traceGroup>
        <inkml:traceGroup>
          <inkml:annotationXML>
            <emma:emma xmlns:emma="http://www.w3.org/2003/04/emma" version="1.0">
              <emma:interpretation id="{9735DD7F-4B39-4D5A-BDB0-DBCE3E994843}" emma:medium="tactile" emma:mode="ink">
                <msink:context xmlns:msink="http://schemas.microsoft.com/ink/2010/main" type="inkWord" rotatedBoundingBox="30043,13294 31829,13295 31828,14605 30042,14604"/>
              </emma:interpretation>
              <emma:one-of disjunction-type="recognition" id="oneOf3">
                <emma:interpretation id="interp3" emma:lang="" emma:confidence="0">
                  <emma:literal>{</emma:literal>
                </emma:interpretation>
                <emma:interpretation id="interp4" emma:lang="" emma:confidence="0">
                  <emma:literal>G</emma:literal>
                </emma:interpretation>
                <emma:interpretation id="interp5" emma:lang="" emma:confidence="0">
                  <emma:literal>E</emma:literal>
                </emma:interpretation>
                <emma:interpretation id="interp6" emma:lang="" emma:confidence="0">
                  <emma:literal>c</emma:literal>
                </emma:interpretation>
                <emma:interpretation id="interp7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15015.0358">7699-317 0,'-39'0'78,"-1"0"-62,0 0-1,1 0 1,-1 0-16,0 39 16,0 1-1,-39 0-15,79-1 0,-40 1 16,1-40-16,39 40 0,-80-40 0,41 39 15,-1 1-15,0-40 0,1 40 0,-1-40 16,40 40-16,-79-1 0,39 1 16,0-40-16,0 0 0,40 40 15,-39-40-15,39 39 0,-40-39 0,0 0 16,1 40-16,78-40 172,1 0-157,0 0 1,-1 0 0,1-40-16,0 1 15,0 39-15,-1 0 16,1 0-16,0 0 78,-1 0-62,1 0-16,0 39 15,-40 1-15,39 39 16,-39-39 0,0 0-16,40 39 0,0-39 15,-40 39-15,0-39 16,39-1-16,-39 1 15,0 0-15,40-40 16,-40 40 15,40-40-15,-1 0-16,1 0 16,0 0-1,0-40-15,-1 40 0,1 0 16,0-40-16,-40 0 15,39 40-15,1 0 16,0 0-16,-40-39 16,39 39-16,1 0 0,0-40 15,-1 40-15,-39-40 0,40 1 16,0 39-16,-1-40 0,1 40 16,-40-40-16,40 1 0,0-1 0,-1 40 15,-39-40-15,40 40 0,0-39 16,-1 39-16,-39-40 0,40 40 15,-40-40-15,40 40 16</inkml:trace>
          <inkml:trace contextRef="#ctx0" brushRef="#br0" timeOffset="13449.1416">7144-476 0,'-40'0'31,"0"0"-15,1 0-16,39 40 31,-40-40-31,40 39 0,0 1 16,-40-40-16,40 40 15,-39-1-15,-1-39 16,40 40-16,0 0 0,0-1 16,-40-39-16,40 40 0,0 0 15,0-1-15,0 1 0,-40-40 16,40 40-16,0 0 0,0-1 15,-39 1-15,39 0 16,0-1-16,0 1 16,0 0-16,0-1 0,0 1 15,0 0-15,0-1 16,-40-39-16,40 40 0,-40 0 16,40-1-16,0 1 31,0 0 0,-39-40 0,39-40 63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0:44:00.227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403F1789-3B1C-4B6F-A0A0-D0321107049C}" emma:medium="tactile" emma:mode="ink">
          <msink:context xmlns:msink="http://schemas.microsoft.com/ink/2010/main" type="writingRegion" rotatedBoundingBox="3728,4762 11745,4747 11747,5862 3730,5876"/>
        </emma:interpretation>
      </emma:emma>
    </inkml:annotationXML>
    <inkml:traceGroup>
      <inkml:annotationXML>
        <emma:emma xmlns:emma="http://www.w3.org/2003/04/emma" version="1.0">
          <emma:interpretation id="{6A05EFA2-85D1-47FF-8119-0632C882BBB2}" emma:medium="tactile" emma:mode="ink">
            <msink:context xmlns:msink="http://schemas.microsoft.com/ink/2010/main" type="paragraph" rotatedBoundingBox="3728,4762 11745,4747 11747,5862 3730,58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89D5C9-4088-400F-932C-4DA02BEEB6A1}" emma:medium="tactile" emma:mode="ink">
              <msink:context xmlns:msink="http://schemas.microsoft.com/ink/2010/main" type="line" rotatedBoundingBox="3728,4762 11745,4747 11747,5862 3730,5876"/>
            </emma:interpretation>
          </emma:emma>
        </inkml:annotationXML>
        <inkml:traceGroup>
          <inkml:annotationXML>
            <emma:emma xmlns:emma="http://www.w3.org/2003/04/emma" version="1.0">
              <emma:interpretation id="{CC6652C0-94B3-45E7-BBEE-F80854400BBB}" emma:medium="tactile" emma:mode="ink">
                <msink:context xmlns:msink="http://schemas.microsoft.com/ink/2010/main" type="inkWord" rotatedBoundingBox="3728,4762 4840,4760 4842,5872 3730,58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572 0 0,'-40'0'16,"0"0"-1,0 0 1,1 0-1,-1 0 1,0 0-16,1 0 16,-1 40-1,0-40-15,40 39 16,0 1 0,-39-40-1,39 40-15,-40-40 0,0 39 16,40 1-1,0 0 1,0 0 0,-39-40-16,39 39 15,0 1 1,0 0 0,-40-40-16,40 39 15,0 1 1,0 0-1,0-1-15,0 1 0,0 0 16,0-1 0,0 1-16,0 0 15,0 0 1,0-1-16,0 1 16,0 0-16,0-1 15,0 1 1,40 0-16,-1-1 15,1-39 1,0 0-16,-1 0 16,1 0-1,0 0 1,-1 0 0,1 0-16,0 0 0,39 0 15,-39 0-15,0 0 16,-1 0-16,1 0 0,0 0 15,-1 0 1,1 0 0,0 0-16,-1-39 47,-39-1-32,40 40-15,-40-40 16,40 40-16,-1-39 15,-39-1 1,0 0-16,40 1 16,0-1-1,-40 0-15,0 0 16,39 40-16,-39-39 16,0-1-16,0 0 15,0 1 1,40 39-16,-40-40 15,0 0 1,0 1 0,0-1-16,0 0 15,0 1 1,0-1 31,0 0-32,0 0 17,-40 40-32,40-39 15,-39 39 1,-1 0 0,0-40-16,1 40 15,-1 0 126,0 0-126,1 0 1,-1 0-16,0 0 0,1 0 47,-1 0-31,0 0-16,1 0 15,-1 0 1,0 0-1,0 0-15</inkml:trace>
        </inkml:traceGroup>
        <inkml:traceGroup>
          <inkml:annotationXML>
            <emma:emma xmlns:emma="http://www.w3.org/2003/04/emma" version="1.0">
              <emma:interpretation id="{392A886C-87B3-4B54-9587-F981D5235D65}" emma:medium="tactile" emma:mode="ink">
                <msink:context xmlns:msink="http://schemas.microsoft.com/ink/2010/main" type="inkWord" rotatedBoundingBox="5395,4881 5872,4880 5874,5872 5397,587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251.9179">2159 119 0,'-40'0'16,"1"0"-1,-1 40-15,0-40 16,40 39-1,-39-39-15,39 40 16,-40 0-16,0 0 16,40-1-16,-39 1 15,39 0-15,0-1 0,-40 1 16,40 0-16,0-1 16,-40 1-16,0-40 15,40 40-15,0-1 16,0 1-1,0 0 1,-39 0-16,39-1 16,0 1-1,0 0-15,0-1 32,0 1-1,39 0 203,1-40-218,0 0-16,0 0 0,-1 0 0,1 0 15,-40 39-15,79-39 0,-39 0 16,0 0-16,-1 0 16,1 0-16</inkml:trace>
        </inkml:traceGroup>
        <inkml:traceGroup>
          <inkml:annotationXML>
            <emma:emma xmlns:emma="http://www.w3.org/2003/04/emma" version="1.0">
              <emma:interpretation id="{A630EDA2-FABF-4841-9BA8-67CF7400B079}" emma:medium="tactile" emma:mode="ink">
                <msink:context xmlns:msink="http://schemas.microsoft.com/ink/2010/main" type="inkWord" rotatedBoundingBox="6387,4886 10595,4878 10597,5833 6389,584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542.7091">3707 278 0,'-40'0'78,"0"40"-62,40-1-16,0 1 0,0 0 31,0-1-31,-39 1 0,39 0 16,-40-40-16,40 39 0,0 1 15,0 0-15,-40-1 16,1-39-16,39 40 0,-40 0 16,40 0 15,0-1-31,-40-39 16,40 40-16,-39 0 15,39-1 16,-40 1-31,80-40 188,-1 0-188,-39-40 16,40 40-16,-40-39 15,40 39-15,-1 0 0,-39-40 16,40 40-16,-40-40 0,0 1 15,40 39-15,-1 0 0,-39-40 16,40 40-16,0-40 0,0 40 16,-1 0-16,-39-40 0,40 40 15,-40-39-15,40 39 0,-1 0 16,1 0-16,-40-40 0,40 40 16,-40-40-16,39 40 0,1 0 15,0 0 48,-1 40 77,1 0-140,-40-1 16,0 1-16,0 0 16,40-40-16,-40 40 15,39-1 63,1-39-62,0 0 0,-40-39-1,0-1-15,40 40 16,-40-40-16,0 0 15,0 1-15,39 39 16,-39-40-16,0 0 16,40 40-16,-40-39 15,0-1-15,0 0 16,0 1-16,0-1 16,0 0-1,0 1 1,0-1 15,0 0 47,40 0-62,-1 1-1</inkml:trace>
          <inkml:trace contextRef="#ctx0" brushRef="#br0" timeOffset="2519.8357">2913 198 0,'-40'0'109,"40"40"-109,0 40 16,0-41-16,0 1 15,0 0-15,0-1 0,-39-39 16,39 40-16,0 0 16,0-1-16,0 1 15,-40 0 1,40-1 0,0 1-1,0 0 16,-40-40-31,40 40 0,-39-40 16,39 39-16,0 1 16,0 0-1,0-1 1,-40-39 15,40 40 0</inkml:trace>
          <inkml:trace contextRef="#ctx0" brushRef="#br0" timeOffset="5490.6453">5096 238 0,'40'0'125,"-40"40"-125,0 0 16,0-1 0,0 1-16,0 0 15,0-1 1,-40-39-16,40 40 0,0 0 15,0-1 1,0 1-16,-40-40 16,40 40-16,0-1 0,-39-39 15,39 40 1,0 0 0,0 0 30,0-1 1,-40-39-47,40 40 0,0 0 32,-40-40-1,40 39-31</inkml:trace>
          <inkml:trace contextRef="#ctx0" brushRef="#br0" timeOffset="9258.4067">5215 913 0,'40'0'156,"39"0"-156,-39 0 0,-1 0 16,1 0-16,0 0 0,-1 0 0,1 0 15,40 0-15,-41 0 16,1 0-16,0 0 47,-1 0-47,-39 40 15,0-1 64</inkml:trace>
          <inkml:trace contextRef="#ctx0" brushRef="#br0" timeOffset="6551.5802">5612 119 0,'-40'0'62,"40"40"-46,0-1 0,-40-39-16,40 40 0,-39-40 15,39 40-15,0 0 0,0-1 16,-40-39-16,40 40 0,0 0 0,0-1 16,0 1-1,-40 0-15,40-1 0,0 1 16,-39 0-16,39-1 31,0 1-15,-40-40 15,40 40-31,-40-40 16,40 40-16,0-1 46,0 1-46,-39-40 0</inkml:trace>
          <inkml:trace contextRef="#ctx0" brushRef="#br0" timeOffset="8478.4574">5532 595 0,'40'0'172,"0"0"-172,39 0 15,-39 0-15,39 0 0,-39 0 16,0 0-16,-1 0 0,1 0 15,39 0-15,-39 0 16,0 0-16,-40-39 31,39 39-15</inkml:trace>
          <inkml:trace contextRef="#ctx0" brushRef="#br0" timeOffset="7439.5242">5572 238 0,'0'-40'31,"40"40"-15,0 0 46,-1 0-62,1 0 0,0 0 16,-1 0-16,1 0 16,0 0-16,-1 0 15,1 0-15,0 0 16,-1 0-16,1 0 16,0 0-16,-1 0 15,1 0-15,0 0 0,0 0 0,-1 0 16,1 0-16,0 0 15,-1 0 1,-78 0 109,-1 0-125</inkml:trace>
          <inkml:trace contextRef="#ctx0" brushRef="#br0" timeOffset="10422.3292">6882 318 0,'0'39'110,"0"1"-110,-40 0 0,40-1 15,-40 1-15,40 0 16,-39-40-16,39 39 16,0 1-16,-40 0 15,0-1-15,40 1 16,-39 0-16,39 0 15,-40-40-15,40 39 16,-40-39 0,40 40-16,0 0 15,-39-40-15,-1 0 16,40 39 0,-40-39-1,40 40-15,0 0 31,-39-40 63,39-40-63</inkml:trace>
        </inkml:traceGroup>
        <inkml:traceGroup>
          <inkml:annotationXML>
            <emma:emma xmlns:emma="http://www.w3.org/2003/04/emma" version="1.0">
              <emma:interpretation id="{101E5505-5519-4EF0-AC64-3CAAD387761A}" emma:medium="tactile" emma:mode="ink">
                <msink:context xmlns:msink="http://schemas.microsoft.com/ink/2010/main" type="inkWord" rotatedBoundingBox="10515,4922 11745,4919 11747,5793 10516,5795"/>
              </emma:interpretation>
              <emma:one-of disjunction-type="recognition" id="oneOf3"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e</emma:literal>
                </emma:interpretation>
                <emma:interpretation id="interp5" emma:lang="" emma:confidence="0">
                  <emma:literal>=</emma:literal>
                </emma:interpretation>
                <emma:interpretation id="interp6" emma:lang="" emma:confidence="0">
                  <emma:literal>Z</emma:literal>
                </emma:interpretation>
                <emma:interpretation id="interp7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23162.5147">7080 318 0,'0'-40'156,"40"40"-156,0 0 0,-1 0 16,1-40-16,0 40 15,-1 0 17,1 0-17,0 0 1,-40-40-16,39 40 16,1 0 30,-40-39-30,40 39-16,0 0 16,-1 0-1,1 0 1,0 0 15,-1 0 0,1 0-15,0 0-16,-40 39 16,39-39-1,-39 40 1,0 0 15,0 0-15,0-1-1,-39 1 1,-1-40-16,40 40 0,-40-40 16,1 0-16,-1 39 0,0 1 15,1-40 1,-1 0 0,0 0-1,40 40 1,-40-40-16,1 0 15,-1 0-15,0 0 16,40 39-16,-39-39 16,-1 0 15,0 0-15,1 0-1,-1 0-15,0 0 16,1 0-16,-1 0 0,0 0 15,1 0 1,-1 0 93,0 0-93,0 0 62,80 0 125,0 40-203,-40 0 16,40-40 0,-1 0-1,-39 39-15,40-39 16,-40 40-1,40-40 17,-1 40-17,-39 0 1,40-1 31,0 1-32,-1 0 17,1-1-32,0-39 31,-40 40 0,39-40-31,1 0 16,0 0-16,-1 0 15,1 0 1,0 0 0,0 0-16,-1 0 15,1 0 17,0 0-17,-1 0 1,1 0-1,0 0 17,-1 0-1,1 0-31,-40-40 16,40 40-16,-1-39 0,1 39 15,0 0 1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0:45:30.835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E3B524A5-77E6-4BE5-8832-2100026DDF0B}" emma:medium="tactile" emma:mode="ink">
          <msink:context xmlns:msink="http://schemas.microsoft.com/ink/2010/main" type="writingRegion" rotatedBoundingBox="19301,2972 23928,3214 23870,4319 19244,4078"/>
        </emma:interpretation>
      </emma:emma>
    </inkml:annotationXML>
    <inkml:traceGroup>
      <inkml:annotationXML>
        <emma:emma xmlns:emma="http://www.w3.org/2003/04/emma" version="1.0">
          <emma:interpretation id="{5D9FCD8C-3384-4828-8E89-243C734A9F2B}" emma:medium="tactile" emma:mode="ink">
            <msink:context xmlns:msink="http://schemas.microsoft.com/ink/2010/main" type="paragraph" rotatedBoundingBox="19301,2972 23928,3214 23870,4319 19244,40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903109-CE2C-4EC4-B801-2A47BB96054F}" emma:medium="tactile" emma:mode="ink">
              <msink:context xmlns:msink="http://schemas.microsoft.com/ink/2010/main" type="line" rotatedBoundingBox="19301,2972 23928,3214 23870,4319 19244,4078"/>
            </emma:interpretation>
          </emma:emma>
        </inkml:annotationXML>
        <inkml:traceGroup>
          <inkml:annotationXML>
            <emma:emma xmlns:emma="http://www.w3.org/2003/04/emma" version="1.0">
              <emma:interpretation id="{C6D1B611-C752-446A-97C7-2F6A0EDD1634}" emma:medium="tactile" emma:mode="ink">
                <msink:context xmlns:msink="http://schemas.microsoft.com/ink/2010/main" type="inkWord" rotatedBoundingBox="19296,3071 22028,3214 21979,4148 19247,40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0,'0'40'250,"0"-1"-234,0 1-16,0 0 16,0-1-1,0 1-15,0 0 16,0-1-1,0 1-15,0 0 16,0-1 0,0 1 15,0 0-31,0 0 16,0-1-1,0 1-15,0 0 16,0-1-16,0 1 47</inkml:trace>
          <inkml:trace contextRef="#ctx0" brushRef="#br0" timeOffset="2287.8537">754 0 0,'-39'0'94,"-1"0"-79,0 0 1,1 0 0,-1 0-16,40 40 15,-40-40-15,1 0 31,39 39-31,-40-39 0,0 0 16,40 40 0,-39-40-1,-1 0 1,40 40 62,-40-40-78,1 0 16,39 39-16,-40-39 15,40 40-15,-40-40 32,0 0 171,40 40 94,0-1-297,40-39 15,0 40-15,-40 0 0,40-40 0,-1 0 16,-39 39-16,40-39 15,-40 40-15,40-40 16,-1 0 78,1 0-79,0 0 1,-1 40 0,-39 0-16,40-40 375,0 0-360,-1 0 1,1 0-16,-40 39 16,40-39-16,-1 0 281</inkml:trace>
          <inkml:trace contextRef="#ctx0" brushRef="#br0" timeOffset="3524.7743">1389 0 0,'0'-40'63,"-39"40"-47,-1 0-1,40 40 1,-40-40-16,40 40 15,0-1-15,0 1 16,-39 0-16,39-1 0,0 1 16,-40-40-16,40 40 0,-40-40 0,40 39 15,0 1-15,-39 0 16,39-1-16,0 1 31,0 0-31,0 0 16,-40-40-16,40 39 15,-40 1 1,1 0-16,39-1 16,0 1 15,0 0-15,0-80 109</inkml:trace>
          <inkml:trace contextRef="#ctx0" brushRef="#br0" timeOffset="6466.5868">1191 675 0,'40'0'375,"-1"0"-281,1 0-94,0 0 15,-1 0 17,1 0 15</inkml:trace>
          <inkml:trace contextRef="#ctx0" brushRef="#br0" timeOffset="4790.6919">1389 40 0,'0'39'250,"0"1"-250,0 0 16,0-1-16,0 1 16,0 0-16,0-1 0,40 1 15,-40 0 1,0-1-16,0 1 47,40-40-32,-40 40-15,40 0 16,-40-1 0,0 1-1,0 0 1,39-40-16,-39 39 16,40 1-16,-40 0 31,0-1 0</inkml:trace>
          <inkml:trace contextRef="#ctx0" brushRef="#br0" timeOffset="7646.511">2104-40 0,'-40'0'63,"40"40"-47,0 0-1,0-1-15,-40 1 16,40 0-16,0-1 15,0 1-15,-39 0 16,-1-1-16,40 1 16,0 0-16,0-1 15,0 1-15,-40 40 16,40-41-16,0 1 16,0 0-16,-39-40 0,39 39 15,0 1 1,0 0-1,0-1 1</inkml:trace>
          <inkml:trace contextRef="#ctx0" brushRef="#br0" timeOffset="9517.3924">2064 0 0,'40'0'62,"0"0"-46,-40 40-1,39-40-15,-39 39 0,0 1 16,0 0 0,40-1-16,-40 1 0,0 0 15,40-40 1,-40 39-16,0 1 16,0 0 15,39-40 219,1 0-250,0-40 15,-40 0 1,39 40-16,-39-39 16,40 39-16,0 0 15,-40-40 1,39 40-16,-39-40 16,0 1-1,40 39 1,-40-40-1,40 40-15,-1 0 16,-39-40 0,0 1-1,40 39-15,-40-40 16,40 40 0,-40-40-1,-40 40 173,40 40-188,0 0 0,0-1 15,-40 1-15,40 0 16,-39-1-16,39 1 0,0 0 16,0-1-16,0 1 15,-40 0-15,40-1 16,0 1-16,-40-40 0,40 40 15,0 0 1,0-1 156,0 1-156,0 0-1,-39-40 48,39 39-48</inkml:trace>
        </inkml:traceGroup>
        <inkml:traceGroup>
          <inkml:annotationXML>
            <emma:emma xmlns:emma="http://www.w3.org/2003/04/emma" version="1.0">
              <emma:interpretation id="{12740C81-C3BC-4649-8083-5AB94E948648}" emma:medium="tactile" emma:mode="ink">
                <msink:context xmlns:msink="http://schemas.microsoft.com/ink/2010/main" type="inkWord" rotatedBoundingBox="22502,3214 22545,3216 22491,4247 22448,424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630.3212">3215-40 0,'0'40'78,"0"0"-78,0-1 16,0 1 0,0 0-16,0-1 0,0 1 15,0 0-15,0-1 16,0 1-1,0 0 1,0-1-16,0 1 47,0 0-31,0 0-1,0-1 1,0 1-16,0 0 15,0-1-15,0 1 16,0 0-16,-40-40 0,40 39 16,0 1-16,0 0 15,0-1-15,0 1 16</inkml:trace>
        </inkml:traceGroup>
        <inkml:traceGroup>
          <inkml:annotationXML>
            <emma:emma xmlns:emma="http://www.w3.org/2003/04/emma" version="1.0">
              <emma:interpretation id="{06B0C703-C538-4B57-AF88-734EF495EAF8}" emma:medium="tactile" emma:mode="ink">
                <msink:context xmlns:msink="http://schemas.microsoft.com/ink/2010/main" type="inkWord" rotatedBoundingBox="23007,3408 23915,3455 23880,4134 22971,408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2650.1922">3810 159 0,'0'39'187,"0"41"-187,0-41 16,0 1-16,0 0 15,0-1-15,-39-39 0,39 40 16,-40-40 0,40 40-16,0 0 0,0-1 31,0 1 0,0 0 0,0-1-31,-40-39 16,40 40 0,0 0-16,0-1 171,40-39-124,0 0-31,-1 0 0,1 0-1,0 0 1,-1 0-1,1 0 1,0 0 0,39 0 15,-39 0-31,0 0 31,-1 0-15,1 0-16,0 0 15,-1-39-15,1 39 16,0 0-16,-40-40 0,39 40 16,1 0-16,-40-40 156,40 40-140,-1-39-1,1 39 16</inkml:trace>
        </inkml:traceGroup>
        <inkml:traceGroup>
          <inkml:annotationXML>
            <emma:emma xmlns:emma="http://www.w3.org/2003/04/emma" version="1.0">
              <emma:interpretation id="{E38BA8B3-FEBF-42DD-BFF2-456B366C7D99}" emma:medium="tactile" emma:mode="ink">
                <msink:context xmlns:msink="http://schemas.microsoft.com/ink/2010/main" type="inkWord" rotatedBoundingBox="23109,3171 23181,3175 23166,3455 23094,3451"/>
              </emma:interpretation>
              <emma:one-of disjunction-type="recognition" id="oneOf3"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/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•</emma:literal>
                </emma:interpretation>
                <emma:interpretation id="interp7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14074.1003">3810 198 0,'0'-39'156,"40"39"-93,-40-40-63,0 0 15,0 1 1,0-1-16,40 40 15,-40-40 17,0 1-1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0:45:51.103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F9540DA2-D1E6-4803-A5AE-80362CF35641}" emma:medium="tactile" emma:mode="ink">
          <msink:context xmlns:msink="http://schemas.microsoft.com/ink/2010/main" type="writingRegion" rotatedBoundingBox="19764,15398 19779,15398 19779,15413 19764,15413"/>
        </emma:interpretation>
      </emma:emma>
    </inkml:annotationXML>
    <inkml:traceGroup>
      <inkml:annotationXML>
        <emma:emma xmlns:emma="http://www.w3.org/2003/04/emma" version="1.0">
          <emma:interpretation id="{75E4371F-4FBE-4F1B-B041-593371D15860}" emma:medium="tactile" emma:mode="ink">
            <msink:context xmlns:msink="http://schemas.microsoft.com/ink/2010/main" type="paragraph" rotatedBoundingBox="19764,15398 19779,15398 19779,15413 19764,154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15CA90-BC16-48FB-B859-86F539112608}" emma:medium="tactile" emma:mode="ink">
              <msink:context xmlns:msink="http://schemas.microsoft.com/ink/2010/main" type="line" rotatedBoundingBox="19764,15398 19779,15398 19779,15413 19764,15413"/>
            </emma:interpretation>
          </emma:emma>
        </inkml:annotationXML>
        <inkml:traceGroup>
          <inkml:annotationXML>
            <emma:emma xmlns:emma="http://www.w3.org/2003/04/emma" version="1.0">
              <emma:interpretation id="{983C1A92-4C1B-4688-A937-EB1EF1C66419}" emma:medium="tactile" emma:mode="ink">
                <msink:context xmlns:msink="http://schemas.microsoft.com/ink/2010/main" type="inkWord" rotatedBoundingBox="19764,15398 19779,15398 19779,15413 19764,15413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9:02:14.828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8309F431-6B25-4948-BBF6-51F5D14C39FD}" emma:medium="tactile" emma:mode="ink">
          <msink:context xmlns:msink="http://schemas.microsoft.com/ink/2010/main" type="writingRegion" rotatedBoundingBox="16045,2169 22995,2584 22916,3903 15967,3489"/>
        </emma:interpretation>
      </emma:emma>
    </inkml:annotationXML>
    <inkml:traceGroup>
      <inkml:annotationXML>
        <emma:emma xmlns:emma="http://www.w3.org/2003/04/emma" version="1.0">
          <emma:interpretation id="{B6C53E58-31AE-40E4-8826-6A1D0E699062}" emma:medium="tactile" emma:mode="ink">
            <msink:context xmlns:msink="http://schemas.microsoft.com/ink/2010/main" type="paragraph" rotatedBoundingBox="16045,2169 22995,2584 22916,3903 15967,3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DDEFA5-9257-4B39-9065-E4F9FEDCC9CE}" emma:medium="tactile" emma:mode="ink">
              <msink:context xmlns:msink="http://schemas.microsoft.com/ink/2010/main" type="line" rotatedBoundingBox="16045,2169 22995,2584 22916,3903 15967,3489"/>
            </emma:interpretation>
          </emma:emma>
        </inkml:annotationXML>
        <inkml:traceGroup>
          <inkml:annotationXML>
            <emma:emma xmlns:emma="http://www.w3.org/2003/04/emma" version="1.0">
              <emma:interpretation id="{5ED1BC00-B458-4C36-B976-A9853BB9686F}" emma:medium="tactile" emma:mode="ink">
                <msink:context xmlns:msink="http://schemas.microsoft.com/ink/2010/main" type="inkWord" rotatedBoundingBox="16045,2169 21316,2484 21245,3660 15975,33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108 24 0,'35'-34'78,"0"34"-31,0 0-47,0 34 15,0 0-15,0-34 16,-35 35-16,35-1 15,-35 0 1,35 0-16,0-34 0,-35 35 16,35-35-16,-35 34 0,35-34 15,-35 34 1,0 1-16,35-35 16,0 0-16,-35 34 15,0 0 63,35-68 32,-35 0-110,35-1 0,0 1 15,0 0-15,-35-1 0,35 35 16,-35-68-16,0 34 0,35 34 16,0-35-16,-35 1 0,35 0 15,0 34-15,36-34 110,-36 34-95,0 0-15,-35-35 16,35 35-16,0 0 15,0 0-15,-35-34 16,35 34-16,-35-34 16,0 68 124,0 0-124,0 1-16,0-1 16,0 0-16,0 0 0,0 35 15,0-35-15,0 0 16,0 1-1,0-1 1,0 0 0,0 1-1,0-1 1,0 0-16,-35 0 16,35 1-1,0-1 1,0 0-16,0 0 15</inkml:trace>
          <inkml:trace contextRef="#ctx0" brushRef="#br0" timeOffset="925.3969">1614-113 0,'0'-34'62,"-35"34"-46,35 34-16,-35-34 15,35 34-15,0 1 16,0-1-16,0 0 16,0 0-16,0 1 15,0-1-15,0 0 16,0 0-16,0 1 16,0-1 15,-35 0-31,35 1 0,-35-35 0,0 0 15,35 34-15</inkml:trace>
          <inkml:trace contextRef="#ctx0" brushRef="#br0" timeOffset="-1681.5523">38-44 0,'0'34'125,"0"0"-110,0 0-15,0 1 0,0-1 16,0 0 0,0 0-1,0 1-15,0-1 0,0 0 16,0 1-1,-35-35 48,35 34-63,0 0 328,0 0-312,0 1 93</inkml:trace>
          <inkml:trace contextRef="#ctx0" brushRef="#br0" timeOffset="2170.1574">2244-113 0,'0'-34'47,"-35"34"-47,0 0 32,0 0-1,0 0-31,0 0 31,0 0 0,0 0 1,0 0-17,0 0 1,0 0-1,35 34-15,-35 0 16,0 1 15,35-1-31,0 0 16,0 0-16,-35 1 16,35-1-1,0 0 1,0 35-1,0-35-15,0 0 16,0 1 0,0-1-1,0 0 1,0 0-16,0 1 31,0-1-15,0 0-16,35-34 0,0 34 15,70-34-15,-70 35 0,35-35 0,-35 0 16,0 34-16,0-34 0,0 0 0,0 0 16,1 0 109,-1 0-125,-35-34 0,0-1 15,0 1 1,35 0 0,-35 0-16,35 34 15</inkml:trace>
          <inkml:trace contextRef="#ctx0" brushRef="#br0" timeOffset="3085.7461">2910-250 0,'0'34'63,"-35"1"-63,35-1 15,0 0-15,0 0 0,0 1 0,-35-1 16,35 0-16,-35 0 0,35 1 31,-35-1-31,35 0 16,0 0-16,-35 1 0,35-1 15,0 0 1,0 1-16,-35-1 0,35 0 31,-35-34-15,35 34-16,0 1 31,0-1 0</inkml:trace>
          <inkml:trace contextRef="#ctx0" brushRef="#br0" timeOffset="4854.0372">2735 298 0,'0'-34'406,"35"34"-390,-35-34-1,35 34 1,0 0 406,0 0-406,0 0 15,0 0 234,0 0-249,0 0-16,-35 34 16,35-34 46,0 0 79,0 0-126,0 0 1,0 0-16</inkml:trace>
          <inkml:trace contextRef="#ctx0" brushRef="#br0" timeOffset="6021.254">3505-250 0,'0'34'109,"-35"1"-93,0-1-16,35 0 16,0 0-16,-35-34 15,35 35-15,0-1 0,-35-34 16,35 34 0,0 0-16,0 1 15,-35-35-15,35 34 16,0 0-1,0 0-15,-35-34 0,35 35 16,0-1 0,-35-34-1,35 34 1,0 1-16,-35-35 16,35 34-16,0 0 15,0 0 16,0 1-15</inkml:trace>
          <inkml:trace contextRef="#ctx0" brushRef="#br0" timeOffset="8617.8249">3716 572 0,'0'-68'172,"0"34"-172,0-1 15,35 35-15,0 0 0,-35-34 16,35 0-16,0 0 15,-35-1-15,35 35 0,0 0 0,-35-34 16,35 0-16,-35-1 16,35 35-16,0-34 15,0 34 1,-35-34-16,0 0 0,35 34 16,0-35-1,-35 1-15,0 0 31,0 0-31,35-1 16,0 35 15,0-34 1,0 34-17,-35-34-15,35 34 31,0-34-31,-35 68 188,0 0-188,0 0 16,0 1-16,0-1 0,0 0 15,0 0-15,0 1 0,0-1 16,0 34-1,0-33-15,0-1 0,0 0 0,0 1 16,0-1-16,0 0 16,0 0-16,0 1 0,0 33 15,0-34-15,0 1 16,0-1 0,0 0-1,0 0-15,35-34 0,-35 35 16</inkml:trace>
          <inkml:trace contextRef="#ctx0" brushRef="#br0" timeOffset="9998.2085">3821 367 0,'0'-34'47,"35"34"-31,0 0 0,0 0 15,0 0-16,0 0 1,0 0 0,0 0-16,0 0 15,0 0-15,0 0 16,0 0-16,0 0 16,0 0-1,0 0-15,0 0 16,0 0-16,0 0 15,0 0 17</inkml:trace>
        </inkml:traceGroup>
        <inkml:traceGroup>
          <inkml:annotationXML>
            <emma:emma xmlns:emma="http://www.w3.org/2003/04/emma" version="1.0">
              <emma:interpretation id="{B4E21247-EE2A-4552-9E6F-ACF4F317C68F}" emma:medium="tactile" emma:mode="ink">
                <msink:context xmlns:msink="http://schemas.microsoft.com/ink/2010/main" type="inkWord" rotatedBoundingBox="21705,2809 22776,2872 22765,3061 21694,2998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~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12581.676">4801 230 0,'35'0'31,"0"0"-31,1 0 0,34 0 16,-35 0-16,0 0 15,35 0-15,-35 0 16,0 0-1,0 0-15,-35-35 188,35 35-188,0 0 0,0 0 0,0 0 0,35 0 0,-35 0 16,0-34-16,0 34 0,0 0 0,0 0 15,0 0-15,-35-34 0,35 34 0,0 0 16</inkml:trace>
        </inkml:traceGroup>
        <inkml:traceGroup>
          <inkml:annotationXML>
            <emma:emma xmlns:emma="http://www.w3.org/2003/04/emma" version="1.0">
              <emma:interpretation id="{139B37EB-9DFD-47EC-80AF-C645F693619B}" emma:medium="tactile" emma:mode="ink">
                <msink:context xmlns:msink="http://schemas.microsoft.com/ink/2010/main" type="inkWord" rotatedBoundingBox="21759,2563 22991,2637 22916,3903 21684,383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1383.1328">5117-113 0,'0'34'31,"0"1"-31,0-1 31,0 0-31,0 0 0,-35 35 0,0-35 0,35 35 16,-35-35-16,35 0 16,0 1-16,0-1 0,-35-34 15,35 34-15,-35-34 16,35 34-16,0 1 0,0-1 15,0 0 1,-35-34-16,35 34 0,0 1 0,-36-1 16,36 0 15,-35 0-15,35 1-16,-35-1 15,35 0 1,0 0 15,0 1-15,0-1 15,35-34 78,0 0-109,36 0 16,-36 0 0,0 0-16,0 0 15,0 0-15,0 0 16,0-34-16,0 34 0,0 0 0,0 0 15,0-35-15,0 35 0,35 0 16,-35-34-16,0 34 16,-35-34-16,35 34 0,0 0 0,-35-34 15,35 34-15,0 0 0,0 0 0,0-35 16,0 1-16,0 34 0,0-34 16,0 34-16,0-34 15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9:11:55.043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412D719C-B874-4921-BE6F-DA4F0BD88261}" emma:medium="tactile" emma:mode="ink">
          <msink:context xmlns:msink="http://schemas.microsoft.com/ink/2010/main" type="writingRegion" rotatedBoundingBox="8611,4683 8626,4683 8626,4698 8611,4698"/>
        </emma:interpretation>
      </emma:emma>
    </inkml:annotationXML>
    <inkml:traceGroup>
      <inkml:annotationXML>
        <emma:emma xmlns:emma="http://www.w3.org/2003/04/emma" version="1.0">
          <emma:interpretation id="{4EF2F741-47B3-4D08-9D2B-A8F15404D9DF}" emma:medium="tactile" emma:mode="ink">
            <msink:context xmlns:msink="http://schemas.microsoft.com/ink/2010/main" type="paragraph" rotatedBoundingBox="8611,4683 8626,4683 8626,4698 8611,46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D4369E-2E0A-46A7-B4FE-61EB15D67532}" emma:medium="tactile" emma:mode="ink">
              <msink:context xmlns:msink="http://schemas.microsoft.com/ink/2010/main" type="line" rotatedBoundingBox="8611,4683 8626,4683 8626,4698 8611,4698"/>
            </emma:interpretation>
          </emma:emma>
        </inkml:annotationXML>
        <inkml:traceGroup>
          <inkml:annotationXML>
            <emma:emma xmlns:emma="http://www.w3.org/2003/04/emma" version="1.0">
              <emma:interpretation id="{C4F2530E-D8FB-42EC-8046-A9A80839CD2A}" emma:medium="tactile" emma:mode="ink">
                <msink:context xmlns:msink="http://schemas.microsoft.com/ink/2010/main" type="inkWord" rotatedBoundingBox="8611,4683 8626,4683 8626,4698 8611,4698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7T19:11:15.624"/>
    </inkml:context>
    <inkml:brush xml:id="br0">
      <inkml:brushProperty name="width" value="0.21167" units="cm"/>
      <inkml:brushProperty name="height" value="0.21167" units="cm"/>
      <inkml:brushProperty name="color" value="#40393D"/>
      <inkml:brushProperty name="fitToCurve" value="1"/>
    </inkml:brush>
  </inkml:definitions>
  <inkml:traceGroup>
    <inkml:annotationXML>
      <emma:emma xmlns:emma="http://www.w3.org/2003/04/emma" version="1.0">
        <emma:interpretation id="{ACC1FCA7-E1C7-477F-8AD3-5C7B8F56EE84}" emma:medium="tactile" emma:mode="ink">
          <msink:context xmlns:msink="http://schemas.microsoft.com/ink/2010/main" type="writingRegion" rotatedBoundingBox="16387,4017 22937,4007 22939,5388 16390,5398"/>
        </emma:interpretation>
      </emma:emma>
    </inkml:annotationXML>
    <inkml:traceGroup>
      <inkml:annotationXML>
        <emma:emma xmlns:emma="http://www.w3.org/2003/04/emma" version="1.0">
          <emma:interpretation id="{09104446-9481-4D8A-B35E-F4F9883D81E4}" emma:medium="tactile" emma:mode="ink">
            <msink:context xmlns:msink="http://schemas.microsoft.com/ink/2010/main" type="paragraph" rotatedBoundingBox="16387,4017 22937,4007 22939,5388 16390,5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13FCEF-9F05-4D05-88A7-2564899043DB}" emma:medium="tactile" emma:mode="ink">
              <msink:context xmlns:msink="http://schemas.microsoft.com/ink/2010/main" type="line" rotatedBoundingBox="16387,4017 22937,4007 22939,5388 16390,5398"/>
            </emma:interpretation>
          </emma:emma>
        </inkml:annotationXML>
        <inkml:traceGroup>
          <inkml:annotationXML>
            <emma:emma xmlns:emma="http://www.w3.org/2003/04/emma" version="1.0">
              <emma:interpretation id="{C11CBC69-504B-4279-9D8C-69149CBB8A11}" emma:medium="tactile" emma:mode="ink">
                <msink:context xmlns:msink="http://schemas.microsoft.com/ink/2010/main" type="inkWord" rotatedBoundingBox="16088,5113 17313,3810 18276,4716 17051,60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478 0 0,'0'40'156,"0"-1"-156,0 1 0,0 0 16,0-1-16,-40-39 0,1 40 15,-1 0-15,40-1 16,-40 1-16,40 0 31,-39-1 0,-1-39-15,40 40-16,0 0 16,-40-40-1,40 39 1,-39-39-16,39 40 16,0 0-1,-40-40-15,0 0 31,40 39-31,0 1 0,0 0 16,-40-40-16,40 40 16,0-1-16,-39-39 15,39 40-15,0 0 32</inkml:trace>
          <inkml:trace contextRef="#ctx0" brushRef="#br0" timeOffset="2519.9163">41 0 0,'40'0'328,"0"0"-297,0 0 16,-1 0 0,1 0-31,0 0-16,-1 0 0,41 0 15,-41 0-15,1 0 0,0 0 16,-1 0-16,1 0 125,0 0-110,-1 0-15,1 0 16,0 0 0,0 0-1,-1 0-15,1 0 141,0 0-110,-1 0-31,1 0 16,-40 40 46,0-1-62,40 1 16,-40 0 15,0-1-15,39-39-16,-39 40 15,0 0 1,0-1-16,0 1 31,0 0-31,0-1 32,0 1-32,0 0 15,0-1 1,0 1-1,0 0 1,0-1 0,0 1 31,0 0-16,0 0-16,0-1 17,-39-39-32,39 40 15,-40-40 1,0 40 0,40-1-1,-39-39-15,39 40 31,-40-40-31,0 0 16,1 40 0,-1-40-1,0 0 1,0 0 0,1 39-1,39 1-15,-40-40 31,0 0-15,1 0 0,-1 0-16,0 0 0,-39 0 15,39 0 1,1 0-16,-1 0 16,0 0-1,1 0 16,-1 0-15,0 0-16,0 0 0,1 0 0,-1 0 0,0 0 16,1 0-16,-41 0 15,41 0 1,-1 0 0,0 0 15,1 0 16,-1 0-32,0 0 188</inkml:trace>
        </inkml:traceGroup>
        <inkml:traceGroup>
          <inkml:annotationXML>
            <emma:emma xmlns:emma="http://www.w3.org/2003/04/emma" version="1.0">
              <emma:interpretation id="{3FBA6926-556A-4477-A813-45B50E35ABA1}" emma:medium="tactile" emma:mode="ink">
                <msink:context xmlns:msink="http://schemas.microsoft.com/ink/2010/main" type="inkWord" rotatedBoundingBox="18174,4210 21945,4204 21947,5317 18176,53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680.8987">5002 436 0,'0'-39'0,"0"-1"16,-39 40 156,-1 0-157,0 0 1,1 0 0,-1 0 15,0 0 31,1 0-46,-1 0 15,0 0 16,40 40-47,-39-40 78,-1 39-62,40 1 15,-40-40-15,40 40-16,-40-1 15,40 1 1,0 0 15,0-1-15,0 1 15,-39-40-15,39 40-16,0 0 31,0-1 0,0 1 0,0 0-15,0-1 0,0 1 46,0 0-62,39-40 78,1 0-62,0 0 0,0 0-16,-1 0 0,1 0 15,0 0-15,-1 0 63,1 0-32,0 0-15,-1-40-16,1 40 15,-40-40-15,40 40 16,-40-39-16,39-1 31,1 40-15,-40-40-16,40 40 15,-40-39 1,0-1 15,0 0-31,0 0 31,39 40-31,-39-39 16,0-1 15,0 0-15,0 1 15,0-1 16,0 0-16,0 1 1,0-1-17,-39 40 32,-1 0-31,40-40 46,-40 40-62</inkml:trace>
          <inkml:trace contextRef="#ctx0" brushRef="#br0" timeOffset="5039.6909">2145 436 0,'-40'0'94,"40"-39"-79,-39-1-15,-1 40 32,0 0-1,0 0-31,1 0 15,-1 0 1,0 0-16,1 0 31,-1 0 1,0 0 14,1 0-30,-1 0 0,0 0-1,1 0-15,-1 0 32,40 40-17,-40-40-15,40 39 63,-39-39-63,-1 0 15,40 40-15,0 0 16,0-1 0,-40-39-16,40 40 15,0 0 1,0-1 31,0 1-32,0 0 1,0 0 109,40-40-94,0 0-15,-1 0-1,1 0-15,0 0 16,-1 0 0,1 0-1,0 0 110,-1 0-109,1 0-16,0 0 16,-1 0 15,1 0 31,0 0 16,-40-40-62,39 40 15,1 0-15,-40-40 0,40 0-1,0 40 1,-1 0 62,-39-39-62,40 39-1,-40-40 1,0 0 31,40 40-32,-40-39 63,0-1-62,0 0 0,0 1 15,0-1 16,-40 40-32,0 0 110</inkml:trace>
          <inkml:trace contextRef="#ctx0" brushRef="#br0" timeOffset="12582.6012">2343 317 0,'-39'0'188,"-1"0"-157,40 40 0,0 0-31,-40-40 16,40 39-16,0 1 125,0 0-110,0-1 17,0 1 61,0 0-77,0-1 47,0 1-17,40-40-30,0 0 0,-1 0 156,1 0-157,0 0 32,-1 0-16,1 0-15,0 0 15,-1 0-15,1-40-1,0 40 1,0-39 0,-1 39-1,-39-40 17,0 0-1,40 40-31,-40-39 15,40 39-15,-40-40 16,0 0 0,39 40-16,-39-39 15,40 39 1,-40-40-16,0 0 31,0 1 313,0 78-313,-40-39-15,40 40-1,0 0-15,-39-40 32,39 39-32,-40-39 31,40 40-31,0 0 78,0-1-62,0 1-1,0 0 1,0-1 78,0 1-63,0 0 125,40-40-109,-1 0-16,1 0-15,0 0 171,-1 0-155,1 0-1,-40-40 16,40 40-47,-40-40 47,39 40 0,-39-39-47,0-1 31,40 40-16,-40-40 17,40 40-17,-40-39 1,0-1 31,39 40-47,-78 0 328,-1 0-297,40 40 32,0-1-48,0 1 1,0 0 15,0-1 63,0 1-63,0 0 0,40-40-15,-1 0 15,1 0 1,0 0-17,0 0 1,-1 0 93,1 0-109,-40-40 31,0 0-15,0 1 62,40 39-78,-1 0 16,-39-40 15,0 0 0,0 1 47,0-1-46,0 0-17,40 40 1,-40-39 0,0-1-1,0 0 16,40 40 1,-40-39-1,0-1 0,0 0 0,39 40-15,1 0 328,-40 40-297,40 0 0,-1-40 78,-39 39-110,40-39 1,0 0-1,-1 0 1,1 0 0,0 0-1,0 0 1,-1 0 62,1 0-62,0 0 31,-1 0-32,1 0 95,-40 40 249,-40-40-343,40 40-16,-39-40 0,39 39 15,0 1 16,0 0 1,0-1-17,-40-39 17,40 40-17,0 0 16,-40-40 48,40 39-48,0 1-16,0 0 64,0 0-48,0-1 31,0 1-46,0 0 62,0-1-15,40-39-48,0 40 1,-1-40 15,1 0 0,0 0 16,-1 0-31,1 0 31,0-40-32,-1 40 48</inkml:trace>
          <inkml:trace contextRef="#ctx0" brushRef="#br0" timeOffset="13809.0598">4248-80 0</inkml:trace>
        </inkml:traceGroup>
        <inkml:traceGroup>
          <inkml:annotationXML>
            <emma:emma xmlns:emma="http://www.w3.org/2003/04/emma" version="1.0">
              <emma:interpretation id="{5164317C-073B-4875-AB6C-B596D10A5B73}" emma:medium="tactile" emma:mode="ink">
                <msink:context xmlns:msink="http://schemas.microsoft.com/ink/2010/main" type="inkWord" rotatedBoundingBox="21944,4008 22937,4007 22939,5237 21946,5238"/>
              </emma:interpretation>
              <emma:one-of disjunction-type="recognition" id="oneOf2">
                <emma:interpretation id="interp2" emma:lang="" emma:confidence="0">
                  <emma:literal>L</emma:literal>
                </emma:interpretation>
                <emma:interpretation id="interp3" emma:lang="" emma:confidence="0">
                  <emma:literal>b</emma:literal>
                </emma:interpretation>
                <emma:interpretation id="interp4" emma:lang="" emma:confidence="0">
                  <emma:literal>{</emma:literal>
                </emma:interpretation>
                <emma:interpretation id="interp5" emma:lang="" emma:confidence="0">
                  <emma:literal>l</emma:literal>
                </emma:interpretation>
                <emma:interpretation id="interp6" emma:lang="" emma:confidence="0">
                  <emma:literal>t</emma:literal>
                </emma:interpretation>
              </emma:one-of>
            </emma:emma>
          </inkml:annotationXML>
          <inkml:trace contextRef="#ctx0" brushRef="#br0" timeOffset="19338.3538">5637-278 0,'-39'0'78,"39"40"-47,-40-40-31,0 0 32,40 39-17,-39-39-15,39 40 16,0 0 15,0-1-31,-40 1 31,40 0-31,-40-40 16,40 40 0,0-1-1,-39-39 1,39 40 0,0 0 15,-40-40-16,40 39 1,0 1-16,0 0 16,0-1 15,0 1-15,0 0 15,-40-40-16,40 39-15,0 1 47,-39-40-47,39 40 0,0-1 47,-40-39-31,40 40-16,0 0 15,-40-40 1,40 39-16,-40 1 63,40 0-63,0 0 31,0-1 0,0 1-15,0 0 31,0-1-16,40-39 219,0 0-250,0 0 0,-1 0 31,1 0 0,0 0 32,-1 0-48,1 0 1,0 0 0,-1 0 31,1 0-32,0 0 1,-1 0-1,1 0 1,-40-39 0,40 39-16,-1 0 31,-39-40-15,40 40-16,-40-40 15,40 40-15,0 0 0,-1 0 16,-39-39-1,40 39-15,0 0 32,-1 0-32,-39-40 15,0 0-15,40 40 16,0-40 15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9T19:11:06.953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9E116ED2-7772-4067-A5B9-A50B4B30A85D}" emma:medium="tactile" emma:mode="ink">
          <msink:context xmlns:msink="http://schemas.microsoft.com/ink/2010/main" type="writingRegion" rotatedBoundingBox="4667,13104 10327,13506 10260,14450 4600,14048"/>
        </emma:interpretation>
      </emma:emma>
    </inkml:annotationXML>
    <inkml:traceGroup>
      <inkml:annotationXML>
        <emma:emma xmlns:emma="http://www.w3.org/2003/04/emma" version="1.0">
          <emma:interpretation id="{B2DDBFCA-98AB-4EE9-8439-BDF12F3EF5C1}" emma:medium="tactile" emma:mode="ink">
            <msink:context xmlns:msink="http://schemas.microsoft.com/ink/2010/main" type="paragraph" rotatedBoundingBox="4667,13104 10327,13506 10260,14450 4600,140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550A28-C9E4-470F-9DF2-EBB6AC65535A}" emma:medium="tactile" emma:mode="ink">
              <msink:context xmlns:msink="http://schemas.microsoft.com/ink/2010/main" type="line" rotatedBoundingBox="4667,13104 10327,13506 10260,14450 4600,14048"/>
            </emma:interpretation>
          </emma:emma>
        </inkml:annotationXML>
        <inkml:traceGroup>
          <inkml:annotationXML>
            <emma:emma xmlns:emma="http://www.w3.org/2003/04/emma" version="1.0">
              <emma:interpretation id="{9C7D6E0B-1544-4A63-9EEF-3D77D4F463D2}" emma:medium="tactile" emma:mode="ink">
                <msink:context xmlns:msink="http://schemas.microsoft.com/ink/2010/main" type="inkWord" rotatedBoundingBox="4667,13104 8813,13398 8746,14343 4600,1404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92-4 0,'0'36'140,"0"0"-124,0 37-16,0-38 0,0 2 0,0-1 15,0 0-15,0 36 0,-31-36 0,1 0 16,30 1-16,0-1 0,0 0 16,0 0-16,0 0 0,-31 0 15,31 0-15</inkml:trace>
          <inkml:trace contextRef="#ctx0" brushRef="#br0" timeOffset="1617.991">800 68 0,'0'-36'31,"-31"36"16,1 0-47,-1 0 16,0 0-1,31 36-15,-62-36 16,62 36-16,-31-36 16,-30 0-16,-1 37 0,32-37 15,-1 0-15,0 35 0,1-35 16,30 37-16,-31-37 0,0 0 0,0 0 78,31 36-78,0 0 531,0 0-515,31-36-16,0 0 16,-31 36-16,0 0 31,31-36 16,-31 36-32,30-36-15,-30 37 0,31-1 16,0-36 0,-31 36-16,0 0 15,30-36-15,-30 36 31,31 0-15,-31 0 0,31-36 62</inkml:trace>
          <inkml:trace contextRef="#ctx0" brushRef="#br0" timeOffset="2804.8329">708 682 0,'0'-36'140,"0"0"-140,31 36 16,-1-36-16,1 36 0,0 0 0,-31-36 16,61 0-16,0 0 0,-30-1 15,0 37-15,-1 0 0,33-72 16,-33 36-16,32 36 0,-62-36 15,31 36-15,-1 0 0,1-36 16,0 0-16,-1 36 0,1-37 0,0 37 16,-31-35-16,30-2 0,1 37 15,31 0-15,-31-36 16,0 0-16,-1 36 16,-30-36-1,31 36-15,-31-36 0,31 36 47,-31 36 94,0 0-141,0 0 15,0 37-15,0-38 0,0 2 16,-31-1-16,31 0 0,-31 0 0,31 0 16,-30 36-16,30-35 15,-31-1-15,31 0 0,0 0 47,0 0 16,0 0-63,0 0 15,0 1 16</inkml:trace>
          <inkml:trace contextRef="#ctx0" brushRef="#br0" timeOffset="4243.1463">1138 357 0,'0'-36'171,"31"36"-139,0 0-32,0 0 15,-1 0-15,1 0 0,0 0 0,-1 0 16,1 0-16,0 0 0,-1 0 16,1 0 15,0 0 188,0 36-204,-31 0 1,31-36-1</inkml:trace>
          <inkml:trace contextRef="#ctx0" brushRef="#br0" timeOffset="5297.0962">2061 104 0,'-31'0'93,"31"37"-77,0-2-16,0 2 16,0-1-1,0 0-15,0 0 0,-30-36 16,30 36-16,0 0 0,0 0 15,-31 1-15,0-1 0,31 0 16,0 0-16,0 0 0,-31-36 16,31 36-1,0 0-15,0 1 0,0-2 16,0 2 140</inkml:trace>
          <inkml:trace contextRef="#ctx0" brushRef="#br0" timeOffset="6964.6338">2122 68 0,'0'36'94,"0"1"-94,31-37 0,-31 35 15,0 2-15,0-1 16,0 0-16,0 0 16,31-36-1,-31 36-15,31-36 0,-31 36 16,0 0 15,0 1-15,30-37-1,-30 36-15,0 0 32,31-36-17,-31 36-15,31-36 78,-1 0-31,1 0-31,-31-36 15,0 0-31,31 36 16,-31-36-16,31 36 15,0-37 1,-31 1-16,31 0 16,-1 36-1,-30-36-15,31 36 16,0-36-1,-1 36-15,-30-72 0,31 72 16,0-37-16,0 37 16,-1 0-1,-30-35-15,0-2 16,31 37 0,0-36 15,-31 72 156,0 1-187,0-2 0,0 2 16,0-1-16,-31 0 0,31 0 16,-31 36-16,31-36 15,-30-36-15,30 37 0,-31-37 0,31 36 16,0 0-16,-31 0 15,31 0-15,-31-36 16,31 36-16,0 0 16,0 1 15</inkml:trace>
          <inkml:trace contextRef="#ctx0" brushRef="#br0" timeOffset="8034.0127">3260 104 0,'0'37'109,"-31"-2"-93,31 2-16,0-1 15,-30 0-15,-1 0 16,31 0-16,0 0 16,0 0 15,0 1-31,0-1 0,-31-36 15,31 36-15,-31-36 16,31 36-16,0 0 31,0 0-31,-30-36 16,30 36 0,0 1-1</inkml:trace>
        </inkml:traceGroup>
        <inkml:traceGroup>
          <inkml:annotationXML>
            <emma:emma xmlns:emma="http://www.w3.org/2003/04/emma" version="1.0">
              <emma:interpretation id="{788B86C6-6167-4B75-A454-096D511804AA}" emma:medium="tactile" emma:mode="ink">
                <msink:context xmlns:msink="http://schemas.microsoft.com/ink/2010/main" type="inkWord" rotatedBoundingBox="9216,13473 10324,13552 10272,14286 9164,14207"/>
              </emma:interpretation>
              <emma:one-of disjunction-type="recognition" id="oneOf1">
                <emma:interpretation id="interp1" emma:lang="" emma:confidence="0">
                  <emma:literal>L</emma:literal>
                </emma:interpretation>
                <emma:interpretation id="interp2" emma:lang="" emma:confidence="0">
                  <emma:literal>&lt;</emma:literal>
                </emma:interpretation>
                <emma:interpretation id="interp3" emma:lang="" emma:confidence="0">
                  <emma:literal>k</emma:literal>
                </emma:interpretation>
                <emma:interpretation id="interp4" emma:lang="" emma:confidence="0">
                  <emma:literal>z</emma:literal>
                </emma:interpretation>
                <emma:interpretation id="interp5" emma:lang="" emma:confidence="0">
                  <emma:literal>-</emma:literal>
                </emma:interpretation>
              </emma:one-of>
            </emma:emma>
          </inkml:annotationXML>
          <inkml:trace contextRef="#ctx0" brushRef="#br0" timeOffset="21326.4889">3784 176 0,'0'37'140,"0"-1"-124,-31 0-16,31 0 31,0 0-31,-31-36 16,31 36-16,-31-36 0,31 36 16,0 1-1,0-1 16,-31-36-31,31 36 0,0 0 16,-31 0-16,31 0 16,-31-36-1,31 36-15,0 1 16,-30-37-16,30 35 16,0 2-16,-31-37 15,31 36-15,31-36 297,-1 0-281,1 0-16,31 0 15,-31 0 1,0 0-16,0 0 0,-1 0 0,1 0 0,0 0 0,-1 0 16,1 0-16,0 0 0,-1 0 15,1 0-15,0 0 16,0 0-16,0 0 15,0 0 1,0 0 0,-1 0-16,1 0 0,30 0 15,-30 0-15,0 0 16,-1 0 0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0T15:36:50.0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99E689-68D1-4CDE-BE80-584E091537B6}" emma:medium="tactile" emma:mode="ink">
          <msink:context xmlns:msink="http://schemas.microsoft.com/ink/2010/main" type="writingRegion" rotatedBoundingBox="12149,13047 16554,13073 16548,14147 12143,14122"/>
        </emma:interpretation>
      </emma:emma>
    </inkml:annotationXML>
    <inkml:traceGroup>
      <inkml:annotationXML>
        <emma:emma xmlns:emma="http://www.w3.org/2003/04/emma" version="1.0">
          <emma:interpretation id="{386BF10E-F7B2-478B-B405-67438232530A}" emma:medium="tactile" emma:mode="ink">
            <msink:context xmlns:msink="http://schemas.microsoft.com/ink/2010/main" type="paragraph" rotatedBoundingBox="12149,13047 16554,13073 16548,14147 12143,141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4C9D7A-9276-4019-B37A-C8D10DE4A1A0}" emma:medium="tactile" emma:mode="ink">
              <msink:context xmlns:msink="http://schemas.microsoft.com/ink/2010/main" type="line" rotatedBoundingBox="12149,13047 16554,13073 16548,14147 12143,14122"/>
            </emma:interpretation>
          </emma:emma>
        </inkml:annotationXML>
        <inkml:traceGroup>
          <inkml:annotationXML>
            <emma:emma xmlns:emma="http://www.w3.org/2003/04/emma" version="1.0">
              <emma:interpretation id="{8334B795-3F99-451B-A9D2-1036A92891F0}" emma:medium="tactile" emma:mode="ink">
                <msink:context xmlns:msink="http://schemas.microsoft.com/ink/2010/main" type="inkWord" rotatedBoundingBox="12149,13047 15323,13065 15317,14140 12143,1412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1071 79 0,'-39'0'31,"-1"0"-15,40 40 0,0 0-1,0-1-15,0 1 16,0 0-1,0-1 1,0 1 0,0 0-1,0-1 1,0 1 0,0 0-16,0 0 15,0-1-15,0 1 16,0 0-16,0-1 0,0 1 15,0 0 1,0-1 0</inkml:trace>
          <inkml:trace contextRef="#ctx0" brushRef="#br0" timeOffset="1320.0362">1032 40 0,'39'0'109,"-39"39"-109,40 1 16,0-40-16,-40 40 16,39-1-16,-39 1 15,0 0-15,40-40 0,-40 39 16,0 1-16,0 0 16,40-40-16,-40 39 0,39-39 15,-39 40-15,0 0 16,40 0-1,-40-1 126,40-78 0,-40-1-126,0 0-15,39 0 16,-39 1-16,0-1 0,0 0 16,40 1-16,-40-1 0,0 0 15,0 1-15,0-1 0,0 0 16,40 40-16,-40-39 15,0-1-15,0 0 16,39 40-16,-39-40 16,0 1-1,40 39 1,-40-40-16,0 0 16,0 1-16,40 39 31</inkml:trace>
          <inkml:trace contextRef="#ctx0" brushRef="#br0" timeOffset="-2848.0186">79 714 0,'-40'0'0,"1"0"15,78-39 266,-39-1-281,0 0 16,40 40-16,-40-39 16,40 39-16,-40-40 0,0 0 15,39 40-15,1-40 0,0 40 16,-40-39 0,39 39-16,1 0 0,0 0 15,-40-40-15,40 0 16,-1 1-1,-39-1 17,40 40-32,0 0 0,-40-40 15,0 1 1,39 39-16,-39-40 0,40 40 16,-40-40 30,40 40 1,-40-39-15,39 39-17,1-40-15,-40 80 141,0-1-126,0 1-15,0 0 16,0-1 0,0 1-1,0 0-15,0-1 16,0 1-16,0 0 16,0-1-16,0 1 15,0 0-15,0 0 16,0-1-1,0 1 1,0 0-16,0-1 16,0 1-1,40 0 1</inkml:trace>
          <inkml:trace contextRef="#ctx0" brushRef="#br0" timeOffset="-1051.9326">198 476 0,'40'0'156,"-1"0"-140,1-40-16,0 40 0,0 0 15,-40-39 1,39 39-16,1 0 31,0 0-15,-1 0 77,1 0 111,0 0-204,-1 0 0,1 0 15,0 0-15,-1 0 0,1 0 16,0 0-1</inkml:trace>
          <inkml:trace contextRef="#ctx0" brushRef="#br0" timeOffset="3803.7572">1984 79 0,'0'40'172,"0"0"-156,-40-1-16,40 1 0,-39-40 15,39 40-15,0-1 0,0 1 16,0 0-16,0-1 0,0 1 16,0 0-1,-40-40-15,40 40 0,0-1 16,0 1-1,-40-40 48,40 40-47,0-1 46,0 1 16</inkml:trace>
          <inkml:trace contextRef="#ctx0" brushRef="#br0" timeOffset="2651.8339">1786 40 0,'39'0'203,"1"0"-172,0 0-15,-1 0 15,1 0-31,0 0 0,79 0 16,-80 0-16,41 0 15,-40 0-15,-1 0 0,1 0 16,0 0-16,-1 0 15</inkml:trace>
          <inkml:trace contextRef="#ctx0" brushRef="#br0" timeOffset="7795.4988">2262 436 0,'0'40'172,"40"0"-156,-40 0 0,39-40-1,-39 39-15,40-39 47,0 0 16,-1 0 15,1 0-47,0 0 63,-1 0-47,1 0-47,0 0 31,-1 0-16,41 0 1,-41 0 0,41 0-16,-40 0 0,-1 0 15,1 0-15,0 0 0,-1 0 16,1 0 0,0 0-1</inkml:trace>
          <inkml:trace contextRef="#ctx0" brushRef="#br0" timeOffset="6563.5786">2619 397 0,'40'0'219,"-1"0"-203,1 0-1,0 0 1,-1 0 0,1 0-1,0 0 32,0 0-16,-1 0 1,-78 0 93,-1 0-110,0 0-15,0 0 0,1 0 16,-1 0 0,0 0-16,1 0 0,-1 0 15,0 0-15,1 0 16,-1 0-16</inkml:trace>
          <inkml:trace contextRef="#ctx0" brushRef="#br0" timeOffset="4835.69">2659 159 0,'0'-40'109,"0"80"-77,0-1-32,0 1 15,-40 0-15,40-1 16,-40 1-16,40 0 15,0-1-15,0 1 16,-39-40-16,39 40 0,0 0 31</inkml:trace>
          <inkml:trace contextRef="#ctx0" brushRef="#br0" timeOffset="5691.637">2579 79 0,'40'0'157,"0"-39"-157,-1 39 15,1 0 1,0 0-16,-1 0 15,1 0-15,0 0 0,0 0 16,39 0-16,-39 0 0,-1 0 16,1 0-16,0 0 15,-80 0 157,40 39-156,0 1-16,-40-40 0</inkml:trace>
        </inkml:traceGroup>
        <inkml:traceGroup>
          <inkml:annotationXML>
            <emma:emma xmlns:emma="http://www.w3.org/2003/04/emma" version="1.0">
              <emma:interpretation id="{30C80233-B4B7-4451-AA69-9E1034C97C8A}" emma:medium="tactile" emma:mode="ink">
                <msink:context xmlns:msink="http://schemas.microsoft.com/ink/2010/main" type="inkWord" rotatedBoundingBox="15719,13253 15914,13255 15911,13852 15715,1385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967.4223">3770-40 0,'0'40'140,"0"0"-124,0-1-16,-40 1 0,1-40 15,39 40-15,0-1 0,0 1 16,0 0 0,0-1-1,-40-39 1,40 40 15,0 0-31,-40-1 31,40 1-31,-39 0 16,39 0 0</inkml:trace>
        </inkml:traceGroup>
        <inkml:traceGroup>
          <inkml:annotationXML>
            <emma:emma xmlns:emma="http://www.w3.org/2003/04/emma" version="1.0">
              <emma:interpretation id="{58D0AC49-6C93-4AEE-A32C-5D4AD8E0818F}" emma:medium="tactile" emma:mode="ink">
                <msink:context xmlns:msink="http://schemas.microsoft.com/ink/2010/main" type="inkWord" rotatedBoundingBox="15916,13371 16552,13374 16548,14051 15912,14048"/>
              </emma:interpretation>
              <emma:one-of disjunction-type="recognition" id="oneOf2">
                <emma:interpretation id="interp2" emma:lang="" emma:confidence="0">
                  <emma:literal>c</emma:literal>
                </emma:interpretation>
                <emma:interpretation id="interp3" emma:lang="" emma:confidence="0">
                  <emma:literal>{</emma:literal>
                </emma:interpretation>
                <emma:interpretation id="interp4" emma:lang="" emma:confidence="0">
                  <emma:literal>C</emma:literal>
                </emma:interpretation>
                <emma:interpretation id="interp5" emma:lang="" emma:confidence="0">
                  <emma:literal>(</emma:literal>
                </emma:interpretation>
                <emma:interpretation id="interp6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10863.4377">4286 79 0,'-40'0'32,"1"0"-17,-1 0 1,0 0 15,40 40-31,-40-40 47,40 40-47,0-1 0,-39-39 16,-1 40-16,0 0 15,1-1 1,-1 1 0,0 0-16,1-1 15,39 1 1,-40-40-1,80 0 142,-1 0-32,1 0-125,0 0 125,-40 40-110,0 0-15,0-1 16,0 1 0,0 0-16,0-1 15,0 1 1,39-40 78,1 0-79,0 0 1,-1 0-1,1 0 1,0 0 0,0 0-16,-1 0 31,1 0 16,0 0-16,-1 0-31,-39-40 16,40 40-1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4:21:27.553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C3241ADD-178A-4250-88E6-1348A40FC45A}" emma:medium="tactile" emma:mode="ink">
          <msink:context xmlns:msink="http://schemas.microsoft.com/ink/2010/main" type="writingRegion" rotatedBoundingBox="10582,12724 15236,12670 15255,14284 10601,14339"/>
        </emma:interpretation>
      </emma:emma>
    </inkml:annotationXML>
    <inkml:traceGroup>
      <inkml:annotationXML>
        <emma:emma xmlns:emma="http://www.w3.org/2003/04/emma" version="1.0">
          <emma:interpretation id="{CA3D280E-059D-4D45-8B36-CF04E8784EE7}" emma:medium="tactile" emma:mode="ink">
            <msink:context xmlns:msink="http://schemas.microsoft.com/ink/2010/main" type="paragraph" rotatedBoundingBox="10582,12724 15236,12670 15255,14284 10601,14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39C56D-FA80-4E5D-B565-6B74014FF01A}" emma:medium="tactile" emma:mode="ink">
              <msink:context xmlns:msink="http://schemas.microsoft.com/ink/2010/main" type="line" rotatedBoundingBox="10582,12724 15236,12670 15255,14284 10601,14339"/>
            </emma:interpretation>
          </emma:emma>
        </inkml:annotationXML>
        <inkml:traceGroup>
          <inkml:annotationXML>
            <emma:emma xmlns:emma="http://www.w3.org/2003/04/emma" version="1.0">
              <emma:interpretation id="{1E9EEF37-2AB5-49C5-9CE8-7B4C70D41184}" emma:medium="tactile" emma:mode="ink">
                <msink:context xmlns:msink="http://schemas.microsoft.com/ink/2010/main" type="inkWord" rotatedBoundingBox="10582,12724 14193,12682 14210,14083 10598,1412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0 413 0,'32'0'171,"0"0"-171,0 0 16,-1 0-16,1 0 16,0 0-16,-32-26 15,32 26-15,-32-26 16,32 0-16,0 1 16,-32-1 15,32 26-31,-32-26 15,32 26 1,-32-26-16,32 0 16,-1 26 15,-31-26-15,32 26-1,-32-26 1,32 26-16,-32-26 0,32 0 15,0 26 1,-32-26-16,0 0 31,32 26-31,-32-26 47,0 1-47,0-1 16,32 26-16,0-26 31,-32 0-15,0 0-16,31 26 0,-31-26 31,32 26-15,-32 26 234,0 0-250,0 0 0,0 26 15,0-27-15,0 1 16,0 0-16,0 0 0,0 0 0,0 0 15,0 0-15,0 0 0,0 0 16,0 0-16,0 0 16,0 0-16,0-1 47,0 1-32,0 0 63,0 0-62</inkml:trace>
          <inkml:trace contextRef="#ctx0" brushRef="#br0" timeOffset="1186.58">542 180 0,'32'0'234,"0"0"-156,0 0-15,-1 0-48,1 0 1,0 0-16,0 0 31,0 0-15</inkml:trace>
          <inkml:trace contextRef="#ctx0" brushRef="#br0" timeOffset="2216.3634">1084-209 0,'-32'0'78,"0"0"-63,32 26 1,0 0-16,-32 0 16,32 0-16,-32 0 15,32 0-15,0 0 16,0 0-16,-31-1 0,31 1 15,0 0-15,0 0 16,0 0-16,-32 0 16,32 0-16,0 0 15,0 0 1,0 0-16,0 0 31,0 0-15</inkml:trace>
          <inkml:trace contextRef="#ctx0" brushRef="#br0" timeOffset="3369.88">1052-209 0,'32'0'94,"-32"26"-94,32 0 15,-32 0-15,0 0 0,0 0 0,32-26 16,-32 26-16,0 0 0,32 0 0,-32-1 16,32 1-16,-32 0 0,0 0 0,31-26 15,-31 52-15,32-26 16,-32 0-16,0 0 16,32-26-16,-32 26 0,32 0 15,0 0 1,-32-1-1,32-25 1,0 0 156,0 0-172,-32-25 0,0-1 16,0-26-16,0 26 15,0 0-15,31 0 0,-31 0 16,0 0-16,0-26 0,32 52 15,-32-26-15,0-25 16,0 25-16,32 26 0,-32-26 16,0-26-16,0 26 15,32 26-15,-32-26 0,32 0 16,-32 0-16,0 0 16,32 0-1,0 1 1,-32-1-1,0 0 1,32 26 0</inkml:trace>
          <inkml:trace contextRef="#ctx0" brushRef="#br0" timeOffset="5521.7421">1785-287 0,'32'0'188,"0"-25"-188,0 25 15,0-26-15,0 26 16,0 0-16,0 0 15,0-26-15,-1 26 16,1 0-16,0 0 16,0 0-16,0 0 15,0 0-15,0 0 16,0 0-16,0 0 16,-1 0-1,1 0-15,0 0 16,0 0 15,-32 26 94,0 0-125,0-1 16</inkml:trace>
          <inkml:trace contextRef="#ctx0" brushRef="#br0" timeOffset="4446.0564">2041-235 0,'0'26'125,"0"26"-109,0-26-16,0 0 16,0 0-16,0 0 0,0 26 15,-32-52-15,32 25 0,0 1 16,0 0-16,0 0 0,0 0 0,0 0 15,0 0-15,0 0 0,0 0 16,0 0-16,0 0 0,0 0 16,0-1-1,0 1 1,0 0 0</inkml:trace>
          <inkml:trace contextRef="#ctx0" brushRef="#br0" timeOffset="6405.8076">2519-53 0,'-32'0'109,"32"26"-93,0 0-16,0-1 0,0 1 16,0 0-16,0 0 0,0 0 15,0 0-15,0 0 0,0 0 16,0 0-16,0 0 0,0 0 15,-32-26-15,32 26 0,0-1 16,0 1 0</inkml:trace>
          <inkml:trace contextRef="#ctx0" brushRef="#br0" timeOffset="8825.5327">2487 543 0,'32'0'31,"0"0"0,0-26-31,-1 26 16,-31-26-1,32 26 48,-32-26 46,32 26-93,0-26-16,0 26 0,-32-26 0,32 26 15,0-26-15,0 26 16,0 0-16,-1 0 16,-31-26-1</inkml:trace>
          <inkml:trace contextRef="#ctx0" brushRef="#br0" timeOffset="7993.5832">2487 154 0,'0'26'79,"32"-26"-48,0 0-31,0 0 15,-1 0-15,1 0 16,0 0 0,0 0-1,0 0 173,-32 26-173,0 0 1</inkml:trace>
          <inkml:trace contextRef="#ctx0" brushRef="#br0" timeOffset="7273.6316">2583-157 0,'0'-26'125,"0"0"-47,31 26-63,1 0 1,-32 26 0,32-26-16,-32 26 15,32 0 1,0 0-1,-64-26 282,32 26-297</inkml:trace>
        </inkml:traceGroup>
        <inkml:traceGroup>
          <inkml:annotationXML>
            <emma:emma xmlns:emma="http://www.w3.org/2003/04/emma" version="1.0">
              <emma:interpretation id="{66001BA4-E6C2-436B-B763-5D77A4BF43EA}" emma:medium="tactile" emma:mode="ink">
                <msink:context xmlns:msink="http://schemas.microsoft.com/ink/2010/main" type="inkWord" rotatedBoundingBox="14551,12741 14841,12738 14855,13926 14565,1393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869.4644">3412-312 0,'0'-26'32,"-32"26"-17,0 0 1,0 26-16,32-1 15,0 27 1,0-26-16,-32 0 0,32 0 16,-32 26-16,32-26 0,0 0 0,0 0 15,0 0-15,0-1 0,0 27 0,0-26 16,0 0-16,-32 26 0,32-26 0,-32 0 16,32 0-16,0 0 0,0 0 15,0-1-15,0 1 0,0 0 16,0 0-16,0 0 31</inkml:trace>
        </inkml:traceGroup>
        <inkml:traceGroup>
          <inkml:annotationXML>
            <emma:emma xmlns:emma="http://www.w3.org/2003/04/emma" version="1.0">
              <emma:interpretation id="{48481926-32A4-48CD-AA5E-6088B9234695}" emma:medium="tactile" emma:mode="ink">
                <msink:context xmlns:msink="http://schemas.microsoft.com/ink/2010/main" type="inkWord" rotatedBoundingBox="14875,12900 15238,12896 15255,14284 14892,14289"/>
              </emma:interpretation>
              <emma:one-of disjunction-type="recognition" id="oneOf2">
                <emma:interpretation id="interp2" emma:lang="" emma:confidence="0">
                  <emma:literal>(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{</emma:literal>
                </emma:interpretation>
                <emma:interpretation id="interp5" emma:lang="" emma:confidence="0">
                  <emma:literal>'</emma:literal>
                </emma:interpretation>
                <emma:interpretation id="interp6" emma:lang="" emma:confidence="0">
                  <emma:literal>[</emma:literal>
                </emma:interpretation>
              </emma:one-of>
            </emma:emma>
          </inkml:annotationXML>
          <inkml:trace contextRef="#ctx0" brushRef="#br0" timeOffset="11209.5111">3730-209 0,'0'-26'63,"-31"26"-48,-1 0 1,0 0 0,32 26-16,0 0 15,-32-26-15,0 0 0,32 26 16,-32-26-16,0 0 15,32 26-15,-32-26 0,0 0 32,32 26 233,0 0-249,0 0-16,0 0 16,0 0-16,0-1 0,0 1 15,0 26-15,32-52 0,-32 26 16,0 26-16,0-26 15,0 0-15,0 0 0,0 0 0,0 0 16,0-1-16,32 1 16,-32 0-16,0 0 0,0 0 15,0 0-15,0 0 16,0 0-16,0 0 0,0 0 16,32 0-1,0-26 1,-32 26 15,0-1-31,0 1 16,32-26 109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4:21:43.506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6A6EC2FB-9C96-40A1-B05F-ABBCABCAECEB}" emma:medium="tactile" emma:mode="ink">
          <msink:context xmlns:msink="http://schemas.microsoft.com/ink/2010/main" type="writingRegion" rotatedBoundingBox="27871,11612 32219,11385 32295,12841 27947,13068"/>
        </emma:interpretation>
      </emma:emma>
    </inkml:annotationXML>
    <inkml:traceGroup>
      <inkml:annotationXML>
        <emma:emma xmlns:emma="http://www.w3.org/2003/04/emma" version="1.0">
          <emma:interpretation id="{2B2BD852-E9F4-4E90-88D2-C101C9AF0176}" emma:medium="tactile" emma:mode="ink">
            <msink:context xmlns:msink="http://schemas.microsoft.com/ink/2010/main" type="paragraph" rotatedBoundingBox="27871,11612 32219,11385 32295,12841 27947,130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C412CD-F5E4-4747-A083-5A1C94E9E445}" emma:medium="tactile" emma:mode="ink">
              <msink:context xmlns:msink="http://schemas.microsoft.com/ink/2010/main" type="line" rotatedBoundingBox="27871,11612 32219,11385 32295,12841 27947,13068"/>
            </emma:interpretation>
          </emma:emma>
        </inkml:annotationXML>
        <inkml:traceGroup>
          <inkml:annotationXML>
            <emma:emma xmlns:emma="http://www.w3.org/2003/04/emma" version="1.0">
              <emma:interpretation id="{BA5B2B30-24FC-4EEA-B6F3-D8F9964C21E5}" emma:medium="tactile" emma:mode="ink">
                <msink:context xmlns:msink="http://schemas.microsoft.com/ink/2010/main" type="inkWord" rotatedBoundingBox="27820,11671 29886,11472 30015,12816 27950,1301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313-44 0,'-26'0'78,"26"25"-62,-26-25-16,0 0 31,26 25-31,0 0 0,-26-25 16,26 25-16,-26 0 0,26 0 16,0 1-16,-26-1 0,26 25 15,-26-50-15,26 25 0,0 0 16,0 0-16,0 0 0,0 0 0,0 0 15,-26 0-15,26 0 0,0 1 0,0-1 16,-27 0-16,27 0 16,-26 0-16,26 0 0,0 0 0,-26 0 15,26 0-15,0 0 0,0 0 16,0 0-16,-26-25 16,26 25-1</inkml:trace>
          <inkml:trace contextRef="#ctx0" brushRef="#br0" timeOffset="3039.8041">52 784 0,'26'0'78,"1"0"-78,-1 0 0,26 0 16,-26 0-16,0 0 0,0 0 16,-26-25-16,26 25 0,0 0 15,0-26-15,1 26 0,-1 0 16,0 0 31,0 0 62,0 0-93,-26-25 31,26 0-16,0 25-31,0-25 16,0 25-16,0 0 15,0 0-15,1 0 0,-27-25 0,26 25 16</inkml:trace>
          <inkml:trace contextRef="#ctx0" brushRef="#br0" timeOffset="2099.8638">235 332 0,'0'25'312,"26"-25"-312,0 0 16,0 0-16,0-25 0,1 25 16,-1-25-16,0 25 0,0-25 15,0 25 1</inkml:trace>
          <inkml:trace contextRef="#ctx0" brushRef="#br0" timeOffset="967.941">261 31 0,'0'-25'47,"26"25"-31,0 0-1,0 0-15,-26-25 16,27 25-1,-1 0-15,-26-25 16,26 25-16,0 0 16,0 0-1,0 0 1,0 0 0,0-25-1,0 25 16,0 0 1,0 0-17,1 0-15,-1 0 16,0 0 0,0 0-16,-26-25 0,26 0 15</inkml:trace>
          <inkml:trace contextRef="#ctx0" brushRef="#br0" timeOffset="5235.6643">914 207 0,'-27'0'63,"27"25"-47,0 0-1,0 0 1,0 0-16,0 0 15,0 0 1,0 0 0,-26-25-16,26 25 0,0 1 15,0-1-15,0 0 16,0 0 0,0 0-16,0 0 15,-26 0-15,26 0 16,0 0-1,-26 0 1,26 0 0,0 0 31,0 0-47</inkml:trace>
          <inkml:trace contextRef="#ctx0" brushRef="#br0" timeOffset="7311.5321">861 257 0,'26'0'188,"-26"25"-173,27-25-15,-27 25 16,0 0 0,26-25-1,-26 25 48,0 0-48,0 0 17,26 1-17,-26-1 48,0 0-48,0 0 48,26 0-16,-26 0 93,26-50 32,-26 0-172,26 0 0,-26 0 16,0 0 0,0-1-16,0 1 15,26 25-15,-26-25 0,26 0 16,-26 0-16,26 0 15,0 0 1,-26 0 0,26 0-16,1 0 15,-1 0 1,0 25-16,-26-25 0,26-1 16,0 1 15,-26 50 156,0 1-171,0-1 0,0 0-16,-26-25 0,26 25 15,0 0-15,0 0 16,0 0-1,0 0 1,0 0-16,-26-25 0,26 25 0,0 0 16,0 0-1,-26 1-15,26-1 16,0 0 15,0 0-31,0 0 16,0 0-1,0 0 17,0 0 15,0 0-1</inkml:trace>
        </inkml:traceGroup>
        <inkml:traceGroup>
          <inkml:annotationXML>
            <emma:emma xmlns:emma="http://www.w3.org/2003/04/emma" version="1.0">
              <emma:interpretation id="{F7613892-305E-4334-AB2A-BA49C7270AFC}" emma:medium="tactile" emma:mode="ink">
                <msink:context xmlns:msink="http://schemas.microsoft.com/ink/2010/main" type="inkWord" rotatedBoundingBox="29408,12064 29422,12064 29423,12079 29408,12080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;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:</emma:literal>
                </emma:interpretation>
              </emma:one-of>
            </emma:emma>
          </inkml:annotationXML>
          <inkml:trace contextRef="#ctx0" brushRef="#br0" timeOffset="18172.0838">966 207 0</inkml:trace>
        </inkml:traceGroup>
        <inkml:traceGroup>
          <inkml:annotationXML>
            <emma:emma xmlns:emma="http://www.w3.org/2003/04/emma" version="1.0">
              <emma:interpretation id="{37278F72-1A65-4B57-B175-4D9EB0F49736}" emma:medium="tactile" emma:mode="ink">
                <msink:context xmlns:msink="http://schemas.microsoft.com/ink/2010/main" type="inkWord" rotatedBoundingBox="29986,11696 32229,11579 32295,12841 30052,1295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6936.1628">2584 407 0,'0'-25'157,"26"25"-126,-26-25-31,26 25 0,0 0 16,0 0-1,0 0 32,0 0-47,0 0 31,-26-25-15,26 25 15,0 0 63,1 0-94</inkml:trace>
          <inkml:trace contextRef="#ctx0" brushRef="#br0" timeOffset="8851.4338">1514 106 0,'-26'0'78,"-1"26"-46,27-1-17,-26-25-15,26 25 0,0 0 16,0 0-16,0 0 15,-26-25-15,26 25 16,0 0 0,0 0-16,0 0 15,0 0 1,0 0 0,-26-25-16,26 26 15,0-1-15,0 0 16,0 0-16,0 0 15,0 0 1,0 0 0,0 0-1,0 0 1,0 0 46</inkml:trace>
          <inkml:trace contextRef="#ctx0" brushRef="#br0" timeOffset="10711.3143">1696 56 0,'0'25'109,"0"0"32,0 1-141,0-1 15,0 0 1,0 0 0,0 0-16,0 0 15,0 0 1,0 0-16,0 0 15,-26-25-15,26 25 16,-26-25-16,26 25 0,0 0 16,0 1-16,0-1 15,0 0 1,0 0-16,0 0 16,0 0-1,0 0 1,-26 0-16,26 0 15,0 0 1,0 0 15,0 0 63,-26 0-63,26 1-31,26-26 125,0 0-109,-26-26-16,26 26 16,0 0-16,0 0 15,-26-25-15,27 25 16,-1 0-16,-26-25 15,26 25-15,0 0 32,-26-25-32</inkml:trace>
          <inkml:trace contextRef="#ctx0" brushRef="#br0" timeOffset="14300.634">2297 81 0,'0'25'78,"-27"-25"-78,1 26 16,0-26-16,0 25 31,0-25-31,0 0 15,0 25 1,26 0-16,-26-25 16,26 25-16,-26-25 15,26 25-15,-26-25 78,-1 0-62,27 25-16,0 0 16,-26-25-1,26 25 1,-26-25 46,52 0 204,0 0-235,-26 25-31,27-25 16,-27 25 0,26-25-1,-26 25 32,0 1-47,26-26 78,0 25 47,0-25-47,0 0-62,0 0 109,-26 25-78,26 0-16,0 0 16</inkml:trace>
          <inkml:trace contextRef="#ctx0" brushRef="#br0" timeOffset="12035.2295">2062 31 0,'0'25'78,"0"0"-46,0 0-32,0 1 0,0-1 15,0 0-15,0 0 16,0 0-16,0 0 0,0 0 0,0 0 15,0 0-15,-26-25 0,26 25 16,-27-25-16,27 25 0,0 0 16,0 1-16,0-1 15,0 0 1,0 0 0,0 0 15,0 0-16</inkml:trace>
          <inkml:trace contextRef="#ctx0" brushRef="#br0" timeOffset="15850.1256">2479 508 0,'0'-25'188,"0"0"-188,0 0 0,0-1 15,26 1-15,0-25 0,-26 25 16,26 0 0,-26 0-16,0 0 0,27 0 15,-27 0-15,0 0 0,0 0 16,26-1-1,0 26-15,-26-25 16,0 0-16,26 25 0,-26-25 0,26 0 16,-26 0-1,0 0 1,26 25 0,-26-25-16,0 0 15,26 25 79,-26 25 0,0 0-79,0 0-15,0 0 0,0 0 16,0 0-16,0 0 16,0 0-16,0 26 0,0-26 15,0 0-15,0 0 0,0 0 16,0 0-16,0 0 0,0 0 0,0 0 15,0 0-15,0 0 16,0 1-16,26-26 0,-26 25 63,0 0-17,0 0-46,0 0 32,0 0-32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4:25:43.384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DAE696FF-5229-4F36-A822-051E5AA02E58}" emma:medium="tactile" emma:mode="ink">
          <msink:context xmlns:msink="http://schemas.microsoft.com/ink/2010/main" type="writingRegion" rotatedBoundingBox="8449,5217 15546,5112 15589,7984 8491,8089"/>
        </emma:interpretation>
      </emma:emma>
    </inkml:annotationXML>
    <inkml:traceGroup>
      <inkml:annotationXML>
        <emma:emma xmlns:emma="http://www.w3.org/2003/04/emma" version="1.0">
          <emma:interpretation id="{3FA9273E-14E1-4E96-B2EC-EAB4A10DDF53}" emma:medium="tactile" emma:mode="ink">
            <msink:context xmlns:msink="http://schemas.microsoft.com/ink/2010/main" type="paragraph" rotatedBoundingBox="8449,5217 15546,5112 15589,7984 8491,8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E4061C-D43F-4571-A868-D11B0C50BA6B}" emma:medium="tactile" emma:mode="ink">
              <msink:context xmlns:msink="http://schemas.microsoft.com/ink/2010/main" type="line" rotatedBoundingBox="8449,5217 15546,5112 15589,7984 8491,8089"/>
            </emma:interpretation>
          </emma:emma>
        </inkml:annotationXML>
        <inkml:traceGroup>
          <inkml:annotationXML>
            <emma:emma xmlns:emma="http://www.w3.org/2003/04/emma" version="1.0">
              <emma:interpretation id="{FB35BB76-CF92-4457-B3FF-DFFF97CDA9E2}" emma:medium="tactile" emma:mode="ink">
                <msink:context xmlns:msink="http://schemas.microsoft.com/ink/2010/main" type="inkWord" rotatedBoundingBox="8894,4913 10326,6121 9600,6982 8168,57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-397-65 0,'0'-20'141,"31"20"-125,0 0-16,1-19 15,-1 19-15,-31-19 16,31 19-16,0 0 16,1-19-1,-1 19 1,0 0-1,0 0 17,1-19-17,-1 19-15,0 0 32,0 0-17,1 0 1,-1 0-1,0 0 1,0 0 0,1 0-1,-1 0 1,0 0 0,0 0-16,-31 19 15,32 0 1,-1-19-16,-31 19 0,31-19 15,-31 19-15,32-19 16,-32 20 0,31-1-1,0-19-15,-31 19 16,0 0 0,0 0-1,0 0-15,0 0 16,0 1 15,0-1-15,0 0-16,-31-19 15,0 0 17,-1 0 30,1 0-15,0 0-47,-1 0 78,32-19-47,-31 19-31,31-19 219,31 19-172,1 0-31,-32 19-16,31 0 0,0 0 15,1 0-15,30 20 16,-31-20-16,1 0 0,-1 0 15,31 19-15,-30-19 16,-32 1-16,31-20 16,-31 19-16,0 0 0,31 0 15,0-19-15,-31 19 0,32 0 16,-32 1-16,31-20 16</inkml:trace>
          <inkml:trace contextRef="#ctx0" brushRef="#br0" timeOffset="-2043.8694">-85-123 0,'32'0'156,"-32"19"-156,0 0 16,0 1-16,0-1 0,0 0 15,0 0-15,0 0 0,0 0 16,0 20-16,0-20 16,0 0-16,0 0 15,0 0-15,0 0 0,0 1 16,0-1 0,0 0-1,0 0 1,0 0-1,0 0 1,0 0-16,-32 1 16,32-1-1,0 0 1</inkml:trace>
        </inkml:traceGroup>
        <inkml:traceGroup>
          <inkml:annotationXML>
            <emma:emma xmlns:emma="http://www.w3.org/2003/04/emma" version="1.0">
              <emma:interpretation id="{F99E755E-C2CF-49C8-80DD-A47E550AE510}" emma:medium="tactile" emma:mode="ink">
                <msink:context xmlns:msink="http://schemas.microsoft.com/ink/2010/main" type="inkWord" rotatedBoundingBox="9723,8056 9737,8055 9738,8070 9723,8071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;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:</emma:literal>
                </emma:interpretation>
              </emma:one-of>
            </emma:emma>
          </inkml:annotationXML>
          <inkml:trace contextRef="#ctx0" brushRef="#br0" timeOffset="18306.1841">603 1180 0</inkml:trace>
        </inkml:traceGroup>
        <inkml:traceGroup>
          <inkml:annotationXML>
            <emma:emma xmlns:emma="http://www.w3.org/2003/04/emma" version="1.0">
              <emma:interpretation id="{872E42E8-71FF-4A1C-AAA3-DF136C991BB2}" emma:medium="tactile" emma:mode="ink">
                <msink:context xmlns:msink="http://schemas.microsoft.com/ink/2010/main" type="inkWord" rotatedBoundingBox="10181,5191 15304,5116 15324,6427 10200,6503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4678.0124">3760-85 0,'-31'0'47,"31"39"0,0-20-47,0 0 15,0 0 1,0 0-16,0 0 16,31-19-16,-31 20 15,0-1 1,31 0-16,-31 0 16,32 0-1,-1 0 1,-31 1 15,0-1-31,31-19 0,-31 19 16,31 0-1,-31 0 1,32 0 0,-1-19 15,-31 19-31,31-19 31,1 20 0,-1-20 63,0 0-78,0 0-1,-31-20 17,32 20-32,-32-19 15,0 0-15,0 0 16,0 0-16,0-19 31,31 18-31,-31 1 0,0 0 16,0 0-16,0 0 0,0 0 15,0-1-15,0 1 16,31 19-16,-31-19 0,0 0 16,0 0-16,0 0 15,0 0-15,0-1 16,0 1-1,0 0 1,0 0 0,0 0-1,31 19-15</inkml:trace>
          <inkml:trace contextRef="#ctx0" brushRef="#br0" timeOffset="3775.6259">1853-65 0,'0'19'141,"0"0"-126,0 0-15,0 0 16,0 0-16,-31 0 15,31 1-15,0-1 16,0 0-16,0 0 16,-31 0-16,31 0 15,0 1 1,0-1-16,0 0 16,0 0-16,0 0 0,0 0 15,0 0 1,0 1-1,0-1 1,0 0 0</inkml:trace>
          <inkml:trace contextRef="#ctx0" brushRef="#br0" timeOffset="5739.6111">2260-27 0,'0'-19'15,"-31"19"16,-1 0-15,1 0-16,0 0 16,-1 0-1,1 19 1,0-19 0,0 0-1,-1 19-15,1-19 16,31 19-1,-31-19 1,31 19-16,-31-19 31,31 19-15,-32-19 234,1 0-234,31 20-16,31-20 328,1 0-313,-1 0 32,0 0-31,-31 19-16,0 0 15,31-19 1,-31 19-16,32-19 0,-32 19 16,31 0-16,-31 1 15,31-1-15,0 0 16,1 0 0,-32 0 15,31 0 16,-31 0 0</inkml:trace>
          <inkml:trace contextRef="#ctx0" brushRef="#br0" timeOffset="8451.3264">2822-27 0,'-31'0'266,"0"0"-250,0 0 31,-1 0-47,1 0 46,0 0-30,0 0 0,-1 0-1,1 0 17,0 0 14,0 0-14,-1 0-17,1 0 32,0 0 31,31 19-78,0 0 0,-31-19 32,31 19-17,0 0 1,0 1-1,0-1 1,0 0 15,0 0 1,0 0-17,0 0 16,0 1-15,31-20 31,0 0-31,0 0-1,1 0-15,-1 0 31,0 0-15,0 0-16,1 0 16,-1 0 15,0 0 0,0 0-15,1 0-1,-1 0 1,0 0 0,0 0 46,1 0-46,-1 0 15,0 0-31,0 0 47,1 0-47,-32 19 16,31-19-1,-31 19 1,0 0-1,0 0 17,31-19-32,-31 19 15,0 0 1,0 1 15,0-1-15,0 0-1,-31-19 17,31 19-32,-31-19 31,-1 0 0,32 19-15,-31-19-1,0 0-15,0 0 16,-1 0 0,32 19-16,-31-19 15,0 0 1,0 0 0,-1 0-16,1 0 15,0 0 1,0 0-1,-1 0-15,32-19 16,-31 19-16,31-19 16,-31 19-16,31-19 15,0 0 1,-31 0-16,-1 19 0,32-20 16,0 1-1,0 0 1,-31 19-16,31-19 15,0 0 17,0 0-32</inkml:trace>
          <inkml:trace contextRef="#ctx0" brushRef="#br0" timeOffset="9943.2302">3323-65 0,'-32'0'156,"32"19"-125,0 0-31,0 19 16,0-19-16,-31-19 16,31 39-16,0-20 0,0 0 15,0 19-15,0-19 16,-31 1-16,31-1 16,0 0-16,0 0 15,0 0 1,0 0-1,0 0-15,-31-19 16,31 20-16,0-1 31,-32-19 47,32 19-78</inkml:trace>
          <inkml:trace contextRef="#ctx0" brushRef="#br0" timeOffset="11791.1091">3198 241 0,'0'-19'62,"0"0"-46,31 19-1,0-19-15,0 19 16,1 0 15,-1 0 1</inkml:trace>
          <inkml:trace contextRef="#ctx0" brushRef="#br0" timeOffset="10867.1688">3323-85 0,'31'0'141,"-31"20"-141,0-1 15,0 0-15,0 0 0,0 0 0,0 19 16,31-38-16,-31 20 16,0-1-16,0 0 15,0 0-15,0 0 16,0 0-16,0 1 16,0-1-16,31 0 15,-31 0-15,0 0 16,0 0-16,0 0 31,0 1-15,0-1-1,0 0-15</inkml:trace>
          <inkml:trace contextRef="#ctx0" brushRef="#br0" timeOffset="13171.1554">3698-85 0,'0'20'94,"-32"-20"-94,32 19 16,0 0-16,0 0 15,0 19 1,0-19-16,0 1 16,0-1-16,0 0 15,0 0-15,0 0 16,0 0-16,0 1 16,0-1-16,0 0 15,0 0 1,0 0-1,0 0-15,0 0 16,0 1 0</inkml:trace>
          <inkml:trace contextRef="#ctx0" brushRef="#br0" timeOffset="2419.7122">1197 69 0,'-31'0'15,"-1"0"1,1 0 31,0 0 31,0 0-47,-1 0 1,1 0 14,31 19-30,0 0 15,0 0 32,0 0-16,0 0-47,0 1 31,0-1-31,0 0 16,0 0 15,0 0 0,0 0-31,0 0 31,0 1 1,0-1 14,0 0-30,0 0 31,31-19 15,1 0-46,-1 0 15,0 0 1,0 0 14,1 0-46,-1 0 47,0 0-15,-31-19-1,31 19-31,1 0 31,-1 0 0,-31-19-31,31 19 32,1 0-17,-32-19-15,31 19 16,-31-20-1,31 20-15,-31-19 16,31 19 0,-31-19-16,32 19 31,-32-19 0,0 0-15,31 19-16,-31-19 15,0 0 17,0-1 15,0 1 15,0 0-46,0 0-1,0 0 1,0 0 15,0-1 32,0 1-48,-31 19 17,-1 0-1,1 0-16,0 0 1,0 0-16,-1 0 47,1 0-16,0 0-15,-1 0-16,1 0 15,0 0 1</inkml:trace>
          <inkml:trace contextRef="#ctx0" brushRef="#br0" timeOffset="16174.1782">4510 241 0,'0'19'78,"-31"-19"-62,31 19 15,0-38 141,0 0-157,0 0 1,0 0-16,0 0 0,0-1 16,0-18-16,31 19 15,-31 0 1,0 0-16,0-1 15,0 1-15,32 19 0,-32-19 16,0 0-16,31 19 16,-31-19-16,0 0 15,31 19-15,-31-19 16,0-1-16,31 20 16,-31-19-1,0 0-15,32 0 16,-32 0-16,31 19 47,-31-19-47,31 19 15,-31-20 1,31 20-16,-31-19 16,32 19-16,-1 0 31,0-19-31,0 19 15,1 0 1,-32 19 93,0 0-93,31 1-16,-31-1 16,0 0-16,0 0 15,0 0 1,0 0-16,0 1 0,0-1 16,0 0-16,0 0 15,0 0-15,0 0 0,0 20 16,0-20-1,0 0-15,0 0 0,0 0 16,0 0-16,0 1 16,31-20-16,-31 19 15,0 0-15,32-19 0,-32 19 32</inkml:trace>
        </inkml:traceGroup>
        <inkml:traceGroup>
          <inkml:annotationXML>
            <emma:emma xmlns:emma="http://www.w3.org/2003/04/emma" version="1.0">
              <emma:interpretation id="{61C99C5A-89FF-4E97-A39F-657C91163BD4}" emma:medium="tactile" emma:mode="ink">
                <msink:context xmlns:msink="http://schemas.microsoft.com/ink/2010/main" type="inkWord" rotatedBoundingBox="14721,5715 15555,5702 15556,5794 14723,5806"/>
              </emma:interpretation>
              <emma:one-of disjunction-type="recognition" id="oneOf3">
                <emma:interpretation id="interp7" emma:lang="" emma:confidence="0">
                  <emma:literal>za</emma:literal>
                </emma:interpretation>
                <emma:interpretation id="interp8" emma:lang="" emma:confidence="0">
                  <emma:literal>i</emma:literal>
                </emma:interpretation>
                <emma:interpretation id="interp9" emma:lang="" emma:confidence="0">
                  <emma:literal>z</emma:literal>
                </emma:interpretation>
                <emma:interpretation id="interp10" emma:lang="" emma:confidence="0">
                  <emma:literal>s</emma:literal>
                </emma:interpretation>
                <emma:interpretation id="interp11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17390.097">4542 88 0,'0'-19'46,"0"-1"-14,31 20-17,0 0 1,0 0 0,1 0-1,-1 0 1,0 0-1,0 0-15,-31 20 16,32-20 0,-1 0-1,0 0 1,0 0-16,1 0 16,-1 0 15,0 0 0,-31 19-31,32-19 0,-1 0 0,0 0 16,0 0-1,1 0-15,-1 0 16,0 0-16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9:07:22.215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F79ED1F1-966F-4FB3-B383-EB00F1739E7B}" emma:medium="tactile" emma:mode="ink">
          <msink:context xmlns:msink="http://schemas.microsoft.com/ink/2010/main" type="writingRegion" rotatedBoundingBox="18550,3691 25712,4418 25586,5653 18425,4925"/>
        </emma:interpretation>
      </emma:emma>
    </inkml:annotationXML>
    <inkml:traceGroup>
      <inkml:annotationXML>
        <emma:emma xmlns:emma="http://www.w3.org/2003/04/emma" version="1.0">
          <emma:interpretation id="{B03A5043-1CE1-4D88-A889-33FED661B7C3}" emma:medium="tactile" emma:mode="ink">
            <msink:context xmlns:msink="http://schemas.microsoft.com/ink/2010/main" type="paragraph" rotatedBoundingBox="18550,3691 25712,4418 25586,5653 18425,49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8195CA-F4B5-4CA9-AD6A-328273E50E45}" emma:medium="tactile" emma:mode="ink">
              <msink:context xmlns:msink="http://schemas.microsoft.com/ink/2010/main" type="line" rotatedBoundingBox="18550,3691 25712,4418 25586,5653 18425,4925"/>
            </emma:interpretation>
          </emma:emma>
        </inkml:annotationXML>
        <inkml:traceGroup>
          <inkml:annotationXML>
            <emma:emma xmlns:emma="http://www.w3.org/2003/04/emma" version="1.0">
              <emma:interpretation id="{EB20D5C0-2348-4BC5-B9D8-23946AA44017}" emma:medium="tactile" emma:mode="ink">
                <msink:context xmlns:msink="http://schemas.microsoft.com/ink/2010/main" type="inkWord" rotatedBoundingBox="18550,3691 24687,4314 24562,5549 18425,492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-275 0 0</inkml:trace>
          <inkml:trace contextRef="#ctx0" brushRef="#br0" timeOffset="-932.017">43 0 0,'0'40'156,"0"-1"-140,0 1-16,0 0 0,0-1 16,0 1-1,0 0-15,0-1 0,0 1 16,0 0 0,0-1-1,0 1 1,-40-40-16,40 40 62,0 0-46,0-1-16,0 1 16</inkml:trace>
          <inkml:trace contextRef="#ctx0" brushRef="#br0" timeOffset="6454.3576">43-79 0,'0'39'93,"0"1"-77,0 0-16,0-1 16,0 1-16,0 0 0,0-1 15,0 1-15,0 0 0,0-1 16,0 1-16,0 0 0,0-1 0,0 1 16,0 0-16,0 0 0,0-1 15,0 1-15,0 0 31,39-40 1</inkml:trace>
          <inkml:trace contextRef="#ctx0" brushRef="#br0" timeOffset="7849.6207">-116 0 0,'40'0'157,"-1"0"-142,1 0-15,0 0 0,39 0 16,-39 0-16,0 0 15,39 0-15,-39 0 16,-1 0-16,1 0 16,0 0-16,-1 0 15,1 0 17,0 0-17,-1 0 1,1 0-16,-40 40 15,40-40 1,-1 39 0,1-39-1,-40 40-15,40-40 16,-40 40-16,0-1 16,40-39-16,-40 40 15,0 0-15,39-1 16,-39 1-1,40-40-15,-40 40 0,0-1 16,0 1 0,0 0-16,0 0 0,0-1 15,40-39 1,-40 40-16,0 0 31,0-1-31,0 1 16,0 0-1,0-1-15,0 1 16,0 0 0,-40-40-1,0 39-15,1 1 16,-1-40-16,0 40 16,0-40-16,1 0 15,-1 0-15,40 40 0,-79-40 0,-1 0 16,41 0-16,-80 0 0,39 0 15,1 0-15,39 0 0,-39 0 0,-1 0 16,1 0-16,0 0 0,-1 0 16,41 0-16,-41 0 0,41 0 15,-1 0 1,0 0-16,0 0 0,1-40 16,39 0-1,-40 40-15,40-40 16,-40 40-16,1-39 0,-1 39 15,40-40-15,0 0 0,-40 40 16,40-39-16,-39 39 16,-1-40 15</inkml:trace>
          <inkml:trace contextRef="#ctx0" brushRef="#br0" timeOffset="9810.2141">1472 317 0,'-40'0'203,"0"0"-187,0 0 15,1 0-15,39 40 0,-40-40-16,40 40 15,-40-40-15,40 39 16,0 1 15,0 0-31,-39-40 16,39 40-16,-40-40 15,40 39-15,0 1 16,0 0 0,0-1 15,0 1-16,0 0 17,0-1 15,0 1 15,40-40-46,-1 0-16,1 0 15,0 0-15,-1 0 16,1 0 0,0 0-16,0 0 15,-1 0 32,-39-40-47,0 1 16,40 39-1,0 0 1,-40-40 0,39 40-1,-39-40 1,0 1 15,0-1-15,0 0 15,0 1-15,0-1-1,0 0 1,0 0 31,0 1-32,0-1 1,0 0 0,-39 1 15,-1 39 0,40-40-31,-40 40 16,1 0-1,-1 0-15,0 0 16,0 0-16,1 0 16,-1 0-16,0 0 0,1 0 15,-1 0 1,40 40-16</inkml:trace>
          <inkml:trace contextRef="#ctx0" brushRef="#br0" timeOffset="11347.79">1948 238 0,'0'40'62,"0"-1"-31,0 1 1,0 0-32,0-1 15,0 1 1,0 0 0,0 0-1,0-1-15,0 1 16,0 0-16,0-1 15,0 1 1,0 0 0,0-1-1,0 1-15,0 0 32</inkml:trace>
          <inkml:trace contextRef="#ctx0" brushRef="#br0" timeOffset="13162.7592">1987 317 0,'40'0'109,"-40"40"-109,0 0 16,40-40-16,0 39 15,-40 1-15,0 0 16,39 0-16,1-1 16,-40 1-1,40-40 1,-1 40-16,-39-1 31,40-39-15,-40 40-16,40-40 62,-40-40 110,0 1-172,0-1 16,0 0-1,0 1-15,0-1 0,0 0 16,39 40 0,-39-40-16,40 40 15,-40-39-15,0-1 16,0 0-16,40 1 16,-1-1-1,-39 0 1,40 40-16,0 0 15,-40-39-15,39 39 32,1 0 77,0 0-78,0 0-15,-40 39 0,0 1-16,0 0 15,0-1 1,0 41-16,0-41 15,0 1 1,0 0-16,0 0 16,0-1-16,0 1 15,0 0 1,0-1 0,0 1-1,0 0 16,0-1-15,0 1-16,-40-40 16,40 40-16,0-1 31</inkml:trace>
          <inkml:trace contextRef="#ctx0" brushRef="#br0" timeOffset="14539.9913">3138 357 0,'0'40'125,"0"-1"-109,0 1 0,0 0-1,0 0-15,0-1 16,0 1-16,0 0 16,0-1-1,0 1 1,0 0-1,0-1-15,0 1 16,0 0 0,0-1-1,0 1 1,0 0-16,0 0 16</inkml:trace>
          <inkml:trace contextRef="#ctx0" brushRef="#br0" timeOffset="16289.3497">3575 397 0,'0'39'63,"40"-39"-48,-40 40 1,0 0 0,0 0-16,0-1 15,0 1 1,0 0-1,0-1-15,0 1 0,0 0 16,0-1-16,0 1 0,0 0 16,0-1-16,0 1 15,0 0-15,0 0 0,0-1 16,0 1-16,0 0 31,0-1-31,0 1 16,0 0-16,0-1 15</inkml:trace>
          <inkml:trace contextRef="#ctx0" brushRef="#br0" timeOffset="17386.9626">3654 675 0,'0'-40'32,"40"40"-32,0 0 15,-1 0-15,1 0 32,0 40-32,-1-1 0,-39 1 15,40 0-15,-40-1 0,40-39 16,0 40-16,-40 0 0,0-1 15,39-39-15,-39 40 0,40-40 16,-40 40-16,40-40 0,-40 40 16,39-1-16,-39 1 15,40 0-15,0-1 32,-40 1-17,0 0 1,39-40-1,-78 0 126,39-40-141,0 0 16,0 1-16,0-1 15,0-39-15,0 39 16,0 0-16,0 0 16,0 1-16,0-1 0,0 0 0,0 1 15,0-1 1,0 0-16,0 1 15,0-1-15,0 0 16,0 1 0,0-1-1,0 0 1,0 0 0</inkml:trace>
          <inkml:trace contextRef="#ctx0" brushRef="#br0" timeOffset="18386.0361">4726 516 0,'0'40'63,"0"-1"-63,0 1 15,0 0-15,0-1 0,0 1 16,0 0-16,0-1 0,0 1 16,0 0-16,0-1 0,0 1 15,0 0-15,0 0 16,0-1-16,0 1 0,0 0 15,0-1 1,0 1-16,0 0 31</inkml:trace>
          <inkml:trace contextRef="#ctx0" brushRef="#br0" timeOffset="19198.9413">5282 595 0,'0'40'47,"0"39"-47,0-39 16,0 0-16,0-1 0,0 1 15,0 0-15,0 39 16,0-39-16,0 0 16,0-1-1,0 1-15,0 0 16,0-1 31</inkml:trace>
        </inkml:traceGroup>
        <inkml:traceGroup>
          <inkml:annotationXML>
            <emma:emma xmlns:emma="http://www.w3.org/2003/04/emma" version="1.0">
              <emma:interpretation id="{2CD5B6E1-2490-499A-8D53-F9358822FD76}" emma:medium="tactile" emma:mode="ink">
                <msink:context xmlns:msink="http://schemas.microsoft.com/ink/2010/main" type="inkWord" rotatedBoundingBox="24684,4451 25698,4554 25622,5301 24608,5198"/>
              </emma:interpretation>
              <emma:one-of disjunction-type="recognition" id="oneOf1">
                <emma:interpretation id="interp1" emma:lang="" emma:confidence="0">
                  <emma:literal>s</emma:literal>
                </emma:interpretation>
                <emma:interpretation id="interp2" emma:lang="" emma:confidence="0">
                  <emma:literal>&lt;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{</emma:literal>
                </emma:interpretation>
                <emma:interpretation id="interp5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20723.5037">6075 635 0,'-39'40'15,"-1"-40"-15,0 0 0,1 39 0,-1 1 16,-40-40-16,41 0 0,39 40 16,-80-40-16,41 39 0,-1-39 15,0 40-15,1-40 0,-1 40 16,0-40-1,1 0-15,-1 39 16,0-39 109,80 0 78,0 40-187,-1 0-1,1 0 1,0-1 0,-1 1-1,-39 0-15,40-40 32,-40 39-17,40 1-15,-1 0 31,-39-1-15,40-39 0,0 0-16,-1 0 15,1 0-15,0 0 0,0 0 16,-1 0-16,1 0 47,0 0 31,-1 0-62,1 0-16,0 0 15,-1 0 1,1 0-1,0 0-15,-40-39 0,39-1 16,-39 0 15,0 1 32,0-1-63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9:08:59.199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F42C10D5-5B9C-46BC-A1C1-5D15CAA6C9F8}" emma:medium="tactile" emma:mode="ink">
          <msink:context xmlns:msink="http://schemas.microsoft.com/ink/2010/main" type="writingRegion" rotatedBoundingBox="11083,12854 15963,13068 15926,13927 11046,13714"/>
        </emma:interpretation>
      </emma:emma>
    </inkml:annotationXML>
    <inkml:traceGroup>
      <inkml:annotationXML>
        <emma:emma xmlns:emma="http://www.w3.org/2003/04/emma" version="1.0">
          <emma:interpretation id="{0945BE2D-B41C-4A9D-8C6C-1244D74335FC}" emma:medium="tactile" emma:mode="ink">
            <msink:context xmlns:msink="http://schemas.microsoft.com/ink/2010/main" type="paragraph" rotatedBoundingBox="11083,12854 15963,13068 15926,13927 11046,13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514E33-DA5A-4707-9F06-8B9036FAAFBF}" emma:medium="tactile" emma:mode="ink">
              <msink:context xmlns:msink="http://schemas.microsoft.com/ink/2010/main" type="line" rotatedBoundingBox="11083,12854 15963,13068 15926,13927 11046,13714"/>
            </emma:interpretation>
          </emma:emma>
        </inkml:annotationXML>
        <inkml:traceGroup>
          <inkml:annotationXML>
            <emma:emma xmlns:emma="http://www.w3.org/2003/04/emma" version="1.0">
              <emma:interpretation id="{F0744D6A-597C-402B-83E8-9A6DC1FCDC72}" emma:medium="tactile" emma:mode="ink">
                <msink:context xmlns:msink="http://schemas.microsoft.com/ink/2010/main" type="inkWord" rotatedBoundingBox="11076,13014 11717,13043 11694,13574 11053,1354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543 0 0,'0'-25'344,"-27"25"-328,1 0-1,-1 0 17,1-25-32,-1 25 15,1 0 48,-1 0-48,1 0 1,-1 0 0,1 0 46,-1 0-46,1 0-1,26 25-15,-27-25 32,27 25-32,-26-25 15,26 25-15,-27-25 16,27 24-16,-26-24 15,26 25-15,-27-25 16,27 25-16,-26-25 16,26 25-1,0-1 1,0 1 0,-27-25-16,1 25 15,26 0 1,0-1-1,0 1 1,0 0 0,0 0 15,0 0-15,0-1-1,0 1 16,0 0-15,0 0 31,26-25-31,1 0 15,-1 0-16,1 0-15,-1 24 16,1-24-16,-1 0 31,1 0 32,-1 0-63,1 0 15,-1 0 1,1 0 15,-1 0-31,1 0 32,-1-24-17,1 24 16,-1 0-15,1 0 0,-1 0 15,-26-25 16,27 25-47,-1 0 15,1-25 1,-1 25 15,-26-25 47,0 1-62,27 24 0,-27-25 31,0 0 31,0 0-16,-27 0-46,1 25-1,-1 0 1,1 0-16,-1 0 16,1 0-1,-1 0-15,1 0 16,-1 0 0,1 0-1,-1 0 1,1 0-16,-1 0 15,27-24 1,-26 24-16,-1 0 16,1 0-1,-1 0 1,1 0 0</inkml:trace>
        </inkml:traceGroup>
        <inkml:traceGroup>
          <inkml:annotationXML>
            <emma:emma xmlns:emma="http://www.w3.org/2003/04/emma" version="1.0">
              <emma:interpretation id="{072FC08C-E4CC-42EB-931E-875BCE3F6933}" emma:medium="tactile" emma:mode="ink">
                <msink:context xmlns:msink="http://schemas.microsoft.com/ink/2010/main" type="inkWord" rotatedBoundingBox="11960,12893 15126,13031 15089,13891 11922,1375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232.3877">2689 124 0,'0'-25'109,"26"25"-93,1 0-16,-1 0 15,1 0-15,-1 0 16,1 0-16,-1 0 0,1 0 16,-1 0-16,1 0 15,-1 0-15,1 0 16,-1 0-16,1 0 31,-27 25 203,-27-25-234,27 24 16,-26-24-16,26 25 16,-27 0-1,27 0-15,0-1 16,0 1-16,-26-25 16,26 25-16,0 0 15,0 0-15,0-1 16,0 1-1,0 0 1,0 0-16,0-1 31,0 1 1,-27-25 30,27 25-62,0 0 16,-26-25-1,26 24-15,-27-24 63,1 0-48,-1 0 1,1 0-16,-1 0 16,1 0-16,-1 0 15,1 0 1,-1 0-16,1 0 16,-1 0-1,1 0-15,-1-24 16,27-1-1,-26 25-15,-1 0 16,1 0 0,26-25-1</inkml:trace>
          <inkml:trace contextRef="#ctx0" brushRef="#br0" timeOffset="1632.6531">940-25 0,'0'25'188,"0"0"-188,0-1 15,0 1 1,0 0-16,0 0 16,0-1-1,0 1 1,0 0-1,0 0 1,0-1 0,-26-24-16,26 25 15,-27 0-15,27 0 16,0 0 0,0-1-1,0 1 16,0 0-15,0-50 140,0 0-140</inkml:trace>
          <inkml:trace contextRef="#ctx0" brushRef="#br0" timeOffset="3844.2949">1020-75 0,'0'-24'62,"-27"24"-46,27 24 218,27-24-156,-1 0-62,1 0-16,-1 0 0,1 0 16,-1 0-1,1 0 17,-1 0-1,1 0 47,-27 25-78,26 0 62,-26 0-30,0 0-17,0-1 1,0 1 0,0 0-16,0 0 31,0-1-16,0 1 17,0 0-17,-26-25 1,26 25 0,-27-25-16,1 0 0,-1 0 31,1 0-16,-1 0 32,1 0-31,-1 0 0,1 0 15,-1 0 0,1 0 32,-1 0-48,54 0 235,-27 24-234,26-24-16,-26 25 0,27 0 0,-1 0 31,1 0-15,-1-25-16,-26 24 15,27-24 1,-27 25 0,26 0-16,1 0 93,-1-25-77,1 0 0,-1 24 15</inkml:trace>
          <inkml:trace contextRef="#ctx0" brushRef="#br0" timeOffset="5658.7645">1417 520 0,'-26'0'47,"26"-25"0,0 0-16,0 1-15,0-1 0,0 0-1,0 0-15,0 1 16,0-1-1,0 0-15,0 0 16,0 0-16,0 1 16,0-1-1,0 0 1,0 0-16,0 1 31,0-1-31,0 0 16,0 0-1,0 1 1,26 24 0,-26-25-1,0 0-15,27 25 16,-27-25-16,26 25 16,1-25-16,-1 1 15,-26-1 1,27 25-16,-1 0 109,1 0-93,-1 0-1,-26 25 1,27-25 0,-27 24-16,26-24 15,-26 25-15,27-25 16,-27 25-16,0 0 16,26 0-16,-26-1 15,0 1 1,0 0-16,0 0 15,0-1-15,0 1 16,0 0-16,0 0 16,0-1-1,0 1-15,0 0 0,0 0 16,0 0-16,0-1 16,0 1-16,0 0 15,0 0-15,0-1 16,0 1-1,0 0 1,0 0 31,-26-25 78</inkml:trace>
          <inkml:trace contextRef="#ctx0" brushRef="#br0" timeOffset="6549.3884">1417 272 0,'27'0'141,"26"0"-141,-27 0 15,1 0-15,-1 0 0,1 0 16,-1 0-16,1 0 16,-1 0-1,1 0 95</inkml:trace>
          <inkml:trace contextRef="#ctx0" brushRef="#br0" timeOffset="8265.2778">2530 223 0,'0'-25'15,"0"0"95,0 0-95,-27 1 1,27-1 0,-26 25-1,26-25-15,-27 25 16,27-25 0,-26 25-16,-1 0 0,1 0 15,-1-24 1,1 24-16,-1 0 15,1 0 1,-1 0 0,1 0-1,-1 0-15,1 0 16,-1 0 0,1 0-1,-1 0 1,1 0-1,-1 0 1,1 0 15,-1 0-31,27 24 32,-26-24-32,26 25 15,-27 0 1,27 0-1,0-1-15,0 1 16,-26-25-16,26 25 16,-27-25-16,27 25 0,0-1 15,0 1-15,0 0 16,0 0 0,0 0-16,0-1 15,0 1 16,0 0-15,0 0-16,0-1 31,0 1-15,0 0 0,0 0-16,0-1 15,0 1 1,27-25-1,-1 0 32,-26 25-31,27-25-16,-27 25 0,26-25 31,1 0-31,-1 0 16,1 0-16,-1-25 31,1 25-31,-1 0 16,-26-25-16,27 25 15,-1 0 1,1 0-16,-1 0 16,-26-25-1,27 25-15,-1 0 16,1 0-1,-1-24 1,1-1 15</inkml:trace>
          <inkml:trace contextRef="#ctx0" brushRef="#br0" timeOffset="15204.0678">3245 396 0,'0'-25'219,"0"50"109,0 0-328,0 0 32,-26-1-17,26 1 16,0 0-15,0 0 15,-27-1 16,1 1-31,26 0 15,0 0-31,-27-25 234</inkml:trace>
          <inkml:trace contextRef="#ctx0" brushRef="#br0" timeOffset="11984.2741">3166 371 0,'0'-24'0,"26"24"0,1-25 31,-1 25-31,-26-25 16,27 25-16,-27-25 125,0 0-78,26 25-47,-26-24 31,27 24-31,-27-25 16,26 25-1,-26-25-15,0 0 0,27 25 16,-27-24-16,26 24 16,-26-25-16,0 0 31,0 0-31,27 25 16,-27-24-16,26 24 15,-26-25-15,27 25 16,-1 0-1,-26-25 1,0 0 0,0 0-1,27 25 48,-1 25 62,1 0-110,-27 0-15,0 0 16,0-1-16,0 1 0,0 0 16,0 0-1,0-1-15,26-24 0,-26 25 0,0 0 16,0 0-16,27-1 0,-27 1 16,0 0-1,0 0-15,0 0 16,0-1-1,0 1 1,0 0 0,0 0-16,26-25 15,-26 24 1,0 1-16,0 0 16,0 0-16,0-1 15,0 1 1,0 25-16,0-25 0,0-1 15,0 1-15,0 0 0,0 0 16,0-1-16,0-48 125,0-1-109,-26 25-16,-1-25 0</inkml:trace>
          <inkml:trace contextRef="#ctx0" brushRef="#br0" timeOffset="13064.2031">3245 322 0,'27'0'171,"26"0"-171,-27 0 16,1 0-16,-1 0 0,1 0 16,-1 0-16,27 0 0,-26 0 15,-1 0-15,27 0 0,-26 0 16,-1 0-16,1 0 0,-1 0 0,1 0 16,-1 0-1,1 0 1</inkml:trace>
          <inkml:trace contextRef="#ctx0" brushRef="#br0" timeOffset="16508.1066">4067 124 0,'-27'0'109,"27"24"-93,0 1 0,0 0-16,0 0 15,0-1-15,0 1 16,0 0-16,0 25 31,0-26-31,0 1 0,0 0 16,0 0-1,0-1 1,0 1 0,0 0-1,-26-25 32,26 25-31,-27-25-16,27 24 15,-26-24 110,26 25-109</inkml:trace>
        </inkml:traceGroup>
        <inkml:traceGroup>
          <inkml:annotationXML>
            <emma:emma xmlns:emma="http://www.w3.org/2003/04/emma" version="1.0">
              <emma:interpretation id="{F1790AD0-844E-4764-8798-74CD3A2FBFE9}" emma:medium="tactile" emma:mode="ink">
                <msink:context xmlns:msink="http://schemas.microsoft.com/ink/2010/main" type="inkWord" rotatedBoundingBox="15160,13136 15959,13170 15932,13778 15133,13743"/>
              </emma:interpretation>
              <emma:one-of disjunction-type="recognition" id="oneOf2">
                <emma:interpretation id="interp2" emma:lang="" emma:confidence="0">
                  <emma:literal>w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v</emma:literal>
                </emma:interpretation>
                <emma:interpretation id="interp5" emma:lang="" emma:confidence="0">
                  <emma:literal>W</emma:literal>
                </emma:interpretation>
                <emma:interpretation id="interp6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105165.3581">4108 53 0,'0'40'125,"0"-1"-125,40-39 16,-1 40-16,1 0 16,0 0-1,-40-1-15,39 1 16,1-40-16,-40 40 0,40-40 15,-40 39-15,39-39 0,-39 40 0,40 0 16,0-40 0,-40 39-16,39 1 15,1-40 17,-40 40-17,40-40 1,-40 39-16,40-39 0,-1 40 31,1-40 235,0-40-251,-40 1-15,0-1 16,0 0-16,0 1 0,0-1 16,0 0-1,39 40-15,-39-39 16,0-1-1,40 40 1,-40-40-16,0 1 16,0-1 15,40 40-31,-40-40 16,0 0 15,0 1-16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31T19:09:59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014FAD74-49D4-4C3C-B6FB-BB04F71469B1}" emma:medium="tactile" emma:mode="ink">
          <msink:context xmlns:msink="http://schemas.microsoft.com/ink/2010/main" type="writingRegion" rotatedBoundingBox="22404,13200 30159,13539 30101,14881 22345,14541"/>
        </emma:interpretation>
      </emma:emma>
    </inkml:annotationXML>
    <inkml:traceGroup>
      <inkml:annotationXML>
        <emma:emma xmlns:emma="http://www.w3.org/2003/04/emma" version="1.0">
          <emma:interpretation id="{4DAB4D0B-9B4C-4E81-A08A-BA2B30A0F80D}" emma:medium="tactile" emma:mode="ink">
            <msink:context xmlns:msink="http://schemas.microsoft.com/ink/2010/main" type="paragraph" rotatedBoundingBox="22404,13200 30159,13539 30101,14881 22345,145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B29A8F-31D0-4BA0-8747-B1456193E6D8}" emma:medium="tactile" emma:mode="ink">
              <msink:context xmlns:msink="http://schemas.microsoft.com/ink/2010/main" type="line" rotatedBoundingBox="22404,13200 30159,13539 30101,14881 22345,14541"/>
            </emma:interpretation>
          </emma:emma>
        </inkml:annotationXML>
        <inkml:traceGroup>
          <inkml:annotationXML>
            <emma:emma xmlns:emma="http://www.w3.org/2003/04/emma" version="1.0">
              <emma:interpretation id="{26D3340B-B28D-4495-86BB-89B3C30B63A7}" emma:medium="tactile" emma:mode="ink">
                <msink:context xmlns:msink="http://schemas.microsoft.com/ink/2010/main" type="inkWord" rotatedBoundingBox="22394,13434 24847,13541 24803,14526 22351,144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1219 40 0,'-22'0'109,"1"0"-93,21 28 0,-22-28-1,22 28-15,0 0 16,-22-28-16,22 28 0,-22-28 15,22 28-15,0-1 0,-21-27 16,21 28-16,0 0 16,0 0-16,-22-28 15,22 28 1,-22-28-16,22 28 0,0-1 16,-22-27-1,1 0-15,21 28 16,0 0-16,0 0 15,0 0 48,-22-28-63,22 28 16,0-1 15,-22-27-31,22 28 15,22-28 64,-22-28-79,22 28 15,-1 0-15,-21-27 0</inkml:trace>
          <inkml:trace contextRef="#ctx0" brushRef="#br0" timeOffset="1861.9426">1176 430 0,'-22'-28'78,"0"28"-62,0 0 0,1 0-1,-1 0 17,22-28 186,22 28-202,-1 0-16,-21-27 16,22 27-16,0 0 0,0-28 15,-1 28-15,1 0 16,-22-28-16,22 28 0,0 0 15,0 0 32,-1 0-31</inkml:trace>
          <inkml:trace contextRef="#ctx0" brushRef="#br0" timeOffset="840.8754">1241 12 0,'0'28'94,"0"0"-78,0 0-16,0 0 0,0 0 15,0 0-15,0-1 0,22-27 16,-22 28-16,0 0 0,0 0 15,0 0-15,0 0 16,22-1-16,-22 1 16,0 0-1,0 0-15,0 0 0,0 0 16,0-1-16,0 1 16,0 0-1,21-28-15,-21 28 0,0 0 16,0 0-1,0-1 17,22-27-32</inkml:trace>
          <inkml:trace contextRef="#ctx0" brushRef="#br0" timeOffset="-1703.8915">806 68 0,'0'-28'140,"0"0"-108,-22 28-32,0 0 15,0-27 1,1 27 0,-1 0 15,0 0-31,0 0 15,0 0 1,1 0-16,-1 0 0,0 0 47,0 0-47,1 0 16,-1 0-1,0 0 32,0 0 0,22 27 31,0 1-62,0 0 15,0 0 0,0 0-31,0 0 16,22 0 15,0-28-15,0 0-16,-22 27 15,21-27-15,1 28 16,0-28 0,0 28-1,-1-28 16,-21 28-31,22-28 16,0 0 0,0 0-1,0 0 1,-1 0 46,1 28-46,0-28 15,-22 28 16,0-1-47,0 1 31,0 0-15,0 0 0,0 0-1,-22-28-15,22 28 16,-22-28-16,-21 0 16,21 0-16,0 0 0,0 0 15,-21 0-15,21 0 0,0 0 0,1 0 16,-23 0-16,22 0 0,0 0 0,-21 0 15,21 0-15,-21 0 0,21 0 16,0 0-16,0 0 0,22-28 0,-21 28 16,-1 0-16,0-28 15,0 28-15,22-28 16,-22 28-16,22-28 16,-21 0-16,-1 28 0,0-27 15,22-1 1,-22 28-16,22-28 0,-21 0 15,-1 28-15,22-28 16,0 0 0,-22 28-16,22-27 15,0-1-15,0 0 47</inkml:trace>
        </inkml:traceGroup>
        <inkml:traceGroup>
          <inkml:annotationXML>
            <emma:emma xmlns:emma="http://www.w3.org/2003/04/emma" version="1.0">
              <emma:interpretation id="{E89E6F37-696F-4BBB-87E9-96E175FD12D5}" emma:medium="tactile" emma:mode="ink">
                <msink:context xmlns:msink="http://schemas.microsoft.com/ink/2010/main" type="inkWord" rotatedBoundingBox="25343,13298 27832,13594 27681,14863 25192,1456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17.8637">1611-15 0,'0'27'63,"0"1"-47,0 0-16,0 0 15,0 0-15,0 0 16,0 0-16,0-1 0,0 1 15,0 0-15,0 0 16,0 0-16,0 0 16,0-1-16,0 1 0,0 0 15,0 0-15,0 0 32,0 0-17,-22-28-15,22 27 0,0 1 31,0 0-15,-21-28-16,21 28 16</inkml:trace>
          <inkml:trace contextRef="#ctx0" brushRef="#br0" timeOffset="4309.9936">1633-43 0,'22'0'16,"-22"28"-1,21-28-15,-21 27 16,22 1-16,0-28 16,-22 28-16,22-28 0,-22 28 15,22-28-15,-22 28 0,21 0 16,1-28-16,-22 28 0,0-1 16,22-27-16,-22 28 0,22 0 15,-22 0-15,21-28 16,1 28-16,-22 0 15,22-1 1,0 1-16,-1 0 16,1-28-1,-22 28 1,22-28 0,-22 28-16,22 0 15,-22-1 1,22-27-16,-22 28 15,0 0 1,0 0 0,21 0 31,1-28 93,-22-28-140,0 0 16,0 0-16,0 0 0,0-27 15,0 27-15,0-28 16,22 28 0,-22 1-16,0-29 0,0 0 15,0 1 1,22 55-16,-22-28 0,0 0 0,0 0 16,0 0-16,21 0 15,-21 0-15,0 1 16,0-1-1,0 0 1</inkml:trace>
          <inkml:trace contextRef="#ctx0" brushRef="#br0" timeOffset="6582.5654">2417 68 0,'21'0'62,"1"0"-46,22 0-16,-22 0 15,-1 0-15,1 0 0,0 0 16,0 0-16,-1 0 0,1 0 0,22 0 16,-22 0-16,-1 0 15,1 0-15,0 0 16,0 0-1,-1 0 17,1 0-32,0 0 15,-22 28 1,22 0 0,-22 0-1,0 0-15,21-1 16,-21 1-16,0 0 15,22-28-15,-22 28 16,0 0 0,0 0-16,0-1 15,0 1 1,0 0-16,0 0 16,0 0-16,0 0 15,0-1-15,0 1 16,0 0-16,-22 0 15,1 0 1,21 0-16,-22-28 16,0 27-16,22 1 0,-22-28 15,1 28-15,-1-28 16,0 28-16,0-28 16,1 0-16,-1 28 0,0-28 0,0 0 15,-21 28-15,21-28 0,-22 0 16,23 0-16,-1 0 0,-22 0 0,22 0 15,-21 0-15,21 0 16,0 0-16,1 0 0,-1 0 16,0 0-16,0 0 15,1-28-15,21 0 16,-22 28-16,0 0 16,0-28-16,0 28 15,22-28-15,0 0 16,-21 1-16</inkml:trace>
          <inkml:trace contextRef="#ctx0" brushRef="#br0" timeOffset="5402.6396">2460 40 0,'0'28'125,"0"0"-125,0 0 16,0 0-16,0 0 0,0-1 16,-22 29-16,22 0 15,-21-28-15,21-1 16,0 1-16,0 0 16,0 0-16,0 0 15,0 0 1,-22-28-1,22 27-15</inkml:trace>
        </inkml:traceGroup>
        <inkml:traceGroup>
          <inkml:annotationXML>
            <emma:emma xmlns:emma="http://www.w3.org/2003/04/emma" version="1.0">
              <emma:interpretation id="{B224948D-2A8D-401C-9C1C-362710381C37}" emma:medium="tactile" emma:mode="ink">
                <msink:context xmlns:msink="http://schemas.microsoft.com/ink/2010/main" type="inkWord" rotatedBoundingBox="28050,13447 30094,13537 30037,14858 27992,1476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236.7595">3701 820 0,'-22'0'31,"1"-28"94,21 0-109,0 0-16,0 0 0,21 28 16,-21-27-16,22 27 0,0-28 15,-22 0-15,22 0 0,0-28 0,-1 1 16,1 27-16,0 28 16,-22-56-16,22 28 0,-1 1 15,1-1-15,0 28 16,0-28-16,-22 0 15,21 0-15,1 0 16,0 28-16,0-27 16,-22-1-16,22 0 15,-1 0-15,1 28 0,-22-28 16,22 0-16,0 28 16,-22-28-16,21 28 15,1 0-15,-22 28 188,0 0-188,0 0 15,0 0-15,0 28 0,0-29 16,0 1-16,0 0 0,0 0 16,0 0-16,0 27 15,0-27-15,0 0 0,0 0 16,0 0-16,0 27 0,0-27 15,0 28-15,0-28 16,0 0 0,0-1-1,0 1 17,0 0-17,0 0 1,22 0 15,-22 0 32,-22-28 62,22 27-125</inkml:trace>
          <inkml:trace contextRef="#ctx0" brushRef="#br0" timeOffset="9537.0742">3353 68 0,'22'0'32,"-1"0"46,1 0-63,0 0 1,0 0 0,0 0-1,-1 0 16,1 0-15,0 0 15,-22 28-15,0 0 0,0 0-16,0 0 15,0-1 1,0 1-1,0 0 1,0 0-16,0 0 16,0 0-1,0-1 1,0 1 0,-22-28-16,0 28 0,-21-28 15,21 0-15,0 28 16,0-28-16,1 28 0,-23-28 15,22 0-15,1 0 0,-1 0 16,0 0-16,0 0 16,0 0-1,1 0-15,-1 0 32,0 0-32,0 0 15,1 0-15,21-28 47,21 28 141,1 0-188,0 0 15,0 28 1,-1-28-16,-21 28 0,22-28 15,-22 27-15,22-27 0,-22 28 0,22 0 16,0-28-16,-1 28 16,1-28-1,-22 28-15,22-28 16,0 28 0,-22-1-16,21-27 15,1 28-15,-22 0 47,22-28-31,0 28-1,-22 0 1,0 0 15,22-28 0,-22 27 1,21 1-1</inkml:trace>
          <inkml:trace contextRef="#ctx0" brushRef="#br0" timeOffset="7744.1391">3266 96 0,'-22'0'63,"22"28"-32,0 0-31,0 0 0,0-1 16,-22 1-16,22 0 15,0 0-15,0 28 0,0-29 16,-22 29-16,22 0 16,-21-28-16,21 27 0,-22-27 15,22 0-15,0 0 0,-22 0 0,22-1 16,0 29-16,-22-56 15,22 28-15,-21 0 16,21 0 0,0-56 140,0 0-140,0 0-16,0 0 0,0 0 15</inkml:trace>
        </inkml:traceGroup>
        <inkml:traceGroup>
          <inkml:annotationXML>
            <emma:emma xmlns:emma="http://www.w3.org/2003/04/emma" version="1.0">
              <emma:interpretation id="{C6E92E5D-98C5-46A3-97E0-A3F443D219A2}" emma:medium="tactile" emma:mode="ink">
                <msink:context xmlns:msink="http://schemas.microsoft.com/ink/2010/main" type="inkWord" rotatedBoundingBox="29175,14364 30122,14406 30116,14526 29170,14485"/>
              </emma:interpretation>
              <emma:one-of disjunction-type="recognition" id="oneOf3"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~</emma:literal>
                </emma:interpretation>
                <emma:interpretation id="interp7" emma:lang="" emma:confidence="0">
                  <emma:literal>7</emma:literal>
                </emma:interpretation>
              </emma:one-of>
            </emma:emma>
          </inkml:annotationXML>
          <inkml:trace contextRef="#ctx0" brushRef="#br0" timeOffset="12332.6886">3723 681 0,'22'-28'140,"0"28"-140,-1 0 0,23 0 16,-1 0-16,-21 0 0,22 0 16,-23 0-16,23 0 0,0-28 0,-23 28 15,1 0-15,22 0 0,-23 0 16,1 0-16,0 0 15,0 0 110,0 0-78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1T15:23:20.761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A480DA0E-2F40-4719-83EE-546561A3A309}" emma:medium="tactile" emma:mode="ink">
          <msink:context xmlns:msink="http://schemas.microsoft.com/ink/2010/main" type="writingRegion" rotatedBoundingBox="10133,13746 14369,14143 14277,15119 10042,14722"/>
        </emma:interpretation>
      </emma:emma>
    </inkml:annotationXML>
    <inkml:traceGroup>
      <inkml:annotationXML>
        <emma:emma xmlns:emma="http://www.w3.org/2003/04/emma" version="1.0">
          <emma:interpretation id="{EADA0793-859D-4B0A-8AF8-64D78CBF16F8}" emma:medium="tactile" emma:mode="ink">
            <msink:context xmlns:msink="http://schemas.microsoft.com/ink/2010/main" type="paragraph" rotatedBoundingBox="10133,13746 14369,14143 14277,15119 10042,147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D4D363-6549-4407-B440-0F53A130509A}" emma:medium="tactile" emma:mode="ink">
              <msink:context xmlns:msink="http://schemas.microsoft.com/ink/2010/main" type="line" rotatedBoundingBox="10133,13746 14369,14143 14277,15119 10042,14722"/>
            </emma:interpretation>
          </emma:emma>
        </inkml:annotationXML>
        <inkml:traceGroup>
          <inkml:annotationXML>
            <emma:emma xmlns:emma="http://www.w3.org/2003/04/emma" version="1.0">
              <emma:interpretation id="{C4F1287B-E747-4806-A3B7-F5AF433B3C93}" emma:medium="tactile" emma:mode="ink">
                <msink:context xmlns:msink="http://schemas.microsoft.com/ink/2010/main" type="inkWord" rotatedBoundingBox="10133,13748 11447,13871 11359,14808 10045,1468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-232-63 0,'35'0'125,"0"0"-109,0 0-1,-35-19 1,35 19-16,1 0 16,-1 0-1,0 0-15,0 0 16,1 0-16,-1 0 15,0 0 1,0 0 0,0 0-16,1 0 15,-1 0 1,0 0-16,0 0 16,0 0-1,1 0-15,-1 0 0,0 0 16,0 0-16,0 0 31,1 0-15,-1 0 15,0 0-15,0 0-1,0 0 1</inkml:trace>
          <inkml:trace contextRef="#ctx0" brushRef="#br0" timeOffset="-1147.9271">120-45 0,'0'19'235,"0"0"-204,0 0-31,-35-19 15,35 18-15,0 1 16,-36-19-16,36 19 16,0-1-16,0 1 15,-35-19-15,35 19 0,0 0 16,-35-1-16,35 1 0,0 0 16,0-1-1,0 1 1</inkml:trace>
          <inkml:trace contextRef="#ctx0" brushRef="#br0" timeOffset="2032.7268">718 68 0,'-35'19'16,"0"-19"31,35 19-47,-35-19 15,35 18-15,-36-18 47,1 0-31,0 0 78,0 0-79,35 19-15,0 0 78,-35-19-62,35 18-16,0 1 16,0 0 15,0 0 0,0-1-15,0 1-16,0 0 31,0-1-15,0 1 15,0 0-16,35-19 17,0 0-32,0 0 15,0 0 1,1 0-16,-1 0 16,0 0 15,0 0 0,0 0 0,1 0 1,-36-19-32,35 19 15,-35-19 1,0 1 31,35-1-32,-35 0 1,0 1 0,0-1 15,35 19-31,-35-19 31,0 0-15,0 1-1,0-1 17,0 0 61,0 1-77,0-1 31,0 0 31</inkml:trace>
        </inkml:traceGroup>
        <inkml:traceGroup>
          <inkml:annotationXML>
            <emma:emma xmlns:emma="http://www.w3.org/2003/04/emma" version="1.0">
              <emma:interpretation id="{8052C9A4-47E4-4AF9-B980-6B7AF0011FF1}" emma:medium="tactile" emma:mode="ink">
                <msink:context xmlns:msink="http://schemas.microsoft.com/ink/2010/main" type="inkWord" rotatedBoundingBox="11793,13950 13691,14128 13604,15055 11706,1487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470.4111">2197 49 0,'-35'0'110,"35"19"-110,0 0 0,0 0 15,0-1 1,-35-18-16,35 19 0,0 18 31,-36-18-31,36 0 16,0 0 0,0-1-16,-35-18 0,35 19 15,0 0 1,-35-1 15,35 1-31</inkml:trace>
          <inkml:trace contextRef="#ctx0" brushRef="#br0" timeOffset="3770.4159">1352 87 0,'-35'-19'78,"0"19"1,35 19-64,-36-19 1,36 19-16,0-1 31,0 1-15,0 0-16,0-1 15,0 1 1,-35-19 0,35 19-1,0 0 1,0-1-1,0 1 17,0 0-1,0-1-15,0 1-1,0 0 1,0-1-1,0 1 17,0 0-17</inkml:trace>
          <inkml:trace contextRef="#ctx0" brushRef="#br0" timeOffset="6217.8314">1282 49 0,'35'0'94,"-35"19"-78,0 0-1,35-19-15,0 19 31,0-1 1,1 1 15,-36 0-32,0-1 32,35-18-47,0 19 16,-35 0 171,35-19-171,-35-19-1,35 19 1,-35-19 0,36 19-16,-36-18 15,35 18-15,-35-19 16,0 0 0,35 19-1,-35-18 32,35 18-31,-35-19 15,0 0-15,35 19-16,1 0 15,-36 19 220,0 0-235,0-1 15,0 1 1,0 0-16,0-1 15,-36 1 1,36 0 15,0 0-31,0-1 32,0 1-17,0 0 32,0-1-16</inkml:trace>
          <inkml:trace contextRef="#ctx0" brushRef="#br0" timeOffset="11578.6548">2056 330 0,'35'0'125,"1"0"-94,-1 0 0,0 0-15,0 0 0,0 0 46,1 0-46,-1 0-1,0 0 1,0 0 0,0-19 15,1 19-16,-1 0 1</inkml:trace>
          <inkml:trace contextRef="#ctx0" brushRef="#br0" timeOffset="9142.8137">2197 49 0,'35'0'125,"0"0"-94,1 0 0,-1 0-15,0 0-16,0 0 16,0 0 30,1 0 17,-1 0-47,0 0-16,0 0 15</inkml:trace>
          <inkml:trace contextRef="#ctx0" brushRef="#br0" timeOffset="10482.8697">2232 180 0,'-35'0'110,"70"0"-1,0 0-109,1 0 16,-1 0-1,0 0-15,0 0 157,0 0-17,1 0-124</inkml:trace>
          <inkml:trace contextRef="#ctx0" brushRef="#br0" timeOffset="12714.7698">2936 49 0,'-35'19'93,"0"0"-77,35 0-16,0-1 16,-35 1-16,35 0 15,0-1-15,-36-18 0,36 19 16,0 0-16,0 0 15,0-1 1,0 1-16,-35-19 16,0 19-1,35-1 1,0 1 0,0 0-16,-35-19 15,35 18 1,0 1 46</inkml:trace>
        </inkml:traceGroup>
        <inkml:traceGroup>
          <inkml:annotationXML>
            <emma:emma xmlns:emma="http://www.w3.org/2003/04/emma" version="1.0">
              <emma:interpretation id="{9262D4EE-8A19-492C-ADB7-9EE5D2E9435F}" emma:medium="tactile" emma:mode="ink">
                <msink:context xmlns:msink="http://schemas.microsoft.com/ink/2010/main" type="inkWord" rotatedBoundingBox="13596,14070 14369,14143 14293,14948 13520,14876"/>
              </emma:interpretation>
              <emma:one-of disjunction-type="recognition" id="oneOf2">
                <emma:interpretation id="interp2" emma:lang="" emma:confidence="0">
                  <emma:literal>c</emma:literal>
                </emma:interpretation>
                <emma:interpretation id="interp3" emma:lang="" emma:confidence="0">
                  <emma:literal>ć</emma:literal>
                </emma:interpretation>
                <emma:interpretation id="interp4" emma:lang="" emma:confidence="0">
                  <emma:literal>Ć</emma:literal>
                </emma:interpretation>
                <emma:interpretation id="interp5" emma:lang="" emma:confidence="0">
                  <emma:literal>C</emma:literal>
                </emma:interpretation>
                <emma:interpretation id="interp6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14242.6678">3394 49 0,'-35'0'62,"0"0"-46,-1 0 0,1 0-1,0 0-15,35 19 16,-35-19-16,-1 0 16,1 0-16,0 0 0,0 0 15,35 19-15,0 0 0,-35-19 16,-1 0-16,1 0 15,35 18-15,-35-18 0,0 0 16,35 19 0,-35-19 31,70 0 171,-35 19-202,0-1-16,35-18 0,-35 19 16,0 0-16,35-19 0,0 19 15,-35-1-15,36-18 16,-36 19-16,35-19 0,-35 37 0,35-18 15,0-19-15,-35 37 0,35-37 0,1 19 16,-1 0-16,-35 0 16,35-19-1,0 0 126,1 0-125,-1 0-16,-35-19 15,35 19 1,-35-19-16,0 0 0,0 1 15,35-1-15,0 0 0,-35 1 16,0-1-16,36 19 0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1T15:23:52.755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C7870992-EA84-43CF-80ED-1DF26AAE4314}" emma:medium="tactile" emma:mode="ink">
          <msink:context xmlns:msink="http://schemas.microsoft.com/ink/2010/main" type="writingRegion" rotatedBoundingBox="10797,6203 12228,6270 12223,6389 10791,6321"/>
        </emma:interpretation>
      </emma:emma>
    </inkml:annotationXML>
    <inkml:traceGroup>
      <inkml:annotationXML>
        <emma:emma xmlns:emma="http://www.w3.org/2003/04/emma" version="1.0">
          <emma:interpretation id="{E4DFCB0C-A14E-49C2-9A8E-77591FDB1558}" emma:medium="tactile" emma:mode="ink">
            <msink:context xmlns:msink="http://schemas.microsoft.com/ink/2010/main" type="paragraph" rotatedBoundingBox="10797,6203 12228,6270 12223,6389 10791,63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1FE9A0-F05B-41B6-A8DC-9D0864BF1F16}" emma:medium="tactile" emma:mode="ink">
              <msink:context xmlns:msink="http://schemas.microsoft.com/ink/2010/main" type="line" rotatedBoundingBox="10797,6203 12228,6270 12223,6389 10791,6321"/>
            </emma:interpretation>
          </emma:emma>
        </inkml:annotationXML>
        <inkml:traceGroup>
          <inkml:annotationXML>
            <emma:emma xmlns:emma="http://www.w3.org/2003/04/emma" version="1.0">
              <emma:interpretation id="{2ADAA506-28DA-4C81-A4AC-A366781B7681}" emma:medium="tactile" emma:mode="ink">
                <msink:context xmlns:msink="http://schemas.microsoft.com/ink/2010/main" type="inkWord" rotatedBoundingBox="10794,6269 10809,6270 10808,6285 10793,6284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-516 0 0</inkml:trace>
        </inkml:traceGroup>
        <inkml:traceGroup>
          <inkml:annotationXML>
            <emma:emma xmlns:emma="http://www.w3.org/2003/04/emma" version="1.0">
              <emma:interpretation id="{D347D507-AC6A-4300-B7E8-7C78489ACB42}" emma:medium="tactile" emma:mode="ink">
                <msink:context xmlns:msink="http://schemas.microsoft.com/ink/2010/main" type="inkWord" rotatedBoundingBox="11310,6269 11325,6270 11324,6285 11309,628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5511.1193">0 0 0</inkml:trace>
        </inkml:traceGroup>
        <inkml:traceGroup>
          <inkml:annotationXML>
            <emma:emma xmlns:emma="http://www.w3.org/2003/04/emma" version="1.0">
              <emma:interpretation id="{C7415971-2F3C-4CAA-A19A-04429D8CC601}" emma:medium="tactile" emma:mode="ink">
                <msink:context xmlns:msink="http://schemas.microsoft.com/ink/2010/main" type="inkWord" rotatedBoundingBox="12210,6269 12228,6270 12223,6389 12205,638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4845.5236">913 0 0,'0'40'16,"0"0"109,0-1-110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7T19:11:53.190"/>
    </inkml:context>
    <inkml:brush xml:id="br0">
      <inkml:brushProperty name="width" value="0.21167" units="cm"/>
      <inkml:brushProperty name="height" value="0.21167" units="cm"/>
      <inkml:brushProperty name="color" value="#40393D"/>
      <inkml:brushProperty name="fitToCurve" value="1"/>
    </inkml:brush>
  </inkml:definitions>
  <inkml:traceGroup>
    <inkml:annotationXML>
      <emma:emma xmlns:emma="http://www.w3.org/2003/04/emma" version="1.0">
        <emma:interpretation id="{C9242216-2FA8-4661-9520-22B58D55C3B5}" emma:medium="tactile" emma:mode="ink">
          <msink:context xmlns:msink="http://schemas.microsoft.com/ink/2010/main" type="writingRegion" rotatedBoundingBox="3267,12548 14765,13067 14689,14756 3191,14237"/>
        </emma:interpretation>
      </emma:emma>
    </inkml:annotationXML>
    <inkml:traceGroup>
      <inkml:annotationXML>
        <emma:emma xmlns:emma="http://www.w3.org/2003/04/emma" version="1.0">
          <emma:interpretation id="{A41FA52F-EF77-4DCD-BCC1-C3B6DB8A3C85}" emma:medium="tactile" emma:mode="ink">
            <msink:context xmlns:msink="http://schemas.microsoft.com/ink/2010/main" type="paragraph" rotatedBoundingBox="3267,12548 14765,13067 14689,14756 3191,142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72319B-CC19-4F5A-911B-9A995794DDBD}" emma:medium="tactile" emma:mode="ink">
              <msink:context xmlns:msink="http://schemas.microsoft.com/ink/2010/main" type="line" rotatedBoundingBox="3267,12548 14765,13067 14689,14756 3191,14237"/>
            </emma:interpretation>
          </emma:emma>
        </inkml:annotationXML>
        <inkml:traceGroup>
          <inkml:annotationXML>
            <emma:emma xmlns:emma="http://www.w3.org/2003/04/emma" version="1.0">
              <emma:interpretation id="{41173020-F526-4AA7-B45B-B3589EE78127}" emma:medium="tactile" emma:mode="ink">
                <msink:context xmlns:msink="http://schemas.microsoft.com/ink/2010/main" type="inkWord" rotatedBoundingBox="3260,12720 4979,12797 4910,14315 3191,142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337-491 0,'0'30'297,"0"0"-266,0 1 48,0-1-48,0 1-16,0-1 17,-33-30 46,33 31-47,-32-31 0,32 30-15,-33 1-16,33-1 47</inkml:trace>
          <inkml:trace contextRef="#ctx0" brushRef="#br0" timeOffset="-1700.4741">239-157 0,'0'31'359,"-33"-31"-359,33 31 0,0-1 16,0 0-1,0 1-15,-33-31 0,33 30 16,0 1 0,0 0 15,0-2-31,-33-29 47,33 31-32,0 0 1,0-1 0,0 1-1,-33-31 79,33 30-78,-33-30-16,33 31 15,0-1 32,0 1-31,-32-31 140,-1 0-140,33 30-16,0 0 31,-33-30 16,33 31 93,0 0-15,0-1-109</inkml:trace>
          <inkml:trace contextRef="#ctx0" brushRef="#br0" timeOffset="3420.8197">-155-553 0,'32'0'156,"1"0"-125,0-30 0,0 30-31,0 0 16,0 0-16,-33-30 16,32 30-1,1 0 1,0 0 15,0 0-15,0 0-1,0 0-15,0 0 16,-1 0 0,1 0-16,0 0 0,-1 0 15,1 0 1,1 0 0,-2 0-16,1 0 15,0 0 16,-1 0 16,1 0-31,0 0-16,0 0 16,0 0-1,0 0-15,0 0 16,-1 0-1,1 0 1,0 0 31,-1 0 0,2 30-32,-1 0 17,-33 1-17,32-31-15,-32 31 16,0-1 0,0 0-16,33-30 15,-33 31 16,0-1-15,0 1 0,0-1-1,0 1 1,0-1 0,0 1-1,0-1 16,-33-30-15,1 0 0,32 30-16,-33-30 31,-1 0 0,34 31-31,-32-31 16,-1 0-16,33 31 15,-33-31 1,1 0 0,-1 0 15,0 0-31,0 0 16,0 0-16,0 0 0,0 30 15,1-30-15,-1 0 16,0 0-1,1 0 1,-2 0-16,1 0 16,1 0-16,-1 0 15,0 0-15,1 0 0,-1 0 0,0 0 16,0 0-16,0 0 0,0 0 16,0 0-1,66 0 251,0 0-204,0 0-46,0 0 0,0 0-1,0 0 1,-1 0-16,1 0 15,0 0 1,-1 0 15,1 0 16,-33 30-31,0 1-16,34-31 15,-34 30 1,32 1 0,-32 0 15,33-31-31,-33 29 0,33 2 16,-33 0 30,0-1-30,0 1-16,0-1 31,0 1-15,0-1 0,0 1-1,32-31 1,-32 30-16,0 0 31,33-30 0,-33 31-15,0 0 0,0-1-16,33-30 15,0 0 1,-33 30-1,33-30 1,0 0 15,0 0-15,-1 0 0,1 0-16,0 0 15,-1 0 1,2 0-16,-1 0 0,-1 0 31,1 0-31,0 0 16,-33-30-1,32 30 1,-32-30-16,33 30 16,-33-31 15,0 0-16,33 1 1,1 30-16,-34-30 78,0-1-62</inkml:trace>
        </inkml:traceGroup>
        <inkml:traceGroup>
          <inkml:annotationXML>
            <emma:emma xmlns:emma="http://www.w3.org/2003/04/emma" version="1.0">
              <emma:interpretation id="{92B5FAB2-0D26-457D-920E-CEBFB2E1F22B}" emma:medium="tactile" emma:mode="ink">
                <msink:context xmlns:msink="http://schemas.microsoft.com/ink/2010/main" type="inkWord" rotatedBoundingBox="5329,12641 8454,12782 8379,14434 5254,142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3189.1595">4111 88 0,'0'-31'203,"0"0"-171,0 1-17,-33 30 17,1 0-32,-1 0 15,0 0 1,0 0 15,0 0 0,0 0-31,1 0 32,-1 0-17,-33 0 16,34 0 1,-2 0 30,1 0-15,1 0-16,32 30-15,-33-30-16,33 31 16,-33-31-1,33 31-15,-32-2 16,32 2-16,-33-31 15,33 31 1,-33-31-16,33 30 16,0 1-1,0-1 17,0 1-32,0-1 31,0 1 31,33-31-46,0 0 0,-1 0-1,1 0-15,0 0 16,-1 0-16,1 0 15,1 0 1,-2 0-16,1 0 16,0 0 46,0 0-46,-1 0-1,1 0-15,0 0 0,0 0 16,0 0 0,0 0 77,-1 0-61,-32 30 46,0 0-63,0 1 1,0 0 0,0-1-1,0 0 1,0 1 0,-32-31 15,-1 0 0,33 30-31,-33-30 0,33 31 16,-33-31 15,0 0 63,0 0-94,1 0 0,-1 0 15,0 0 1,0 0-16,1 0 16,-2 0-1,1 0 16,1 0-15,-1 0 0,0 0 15,1-31-15,-1 31-16,0 0 15,33-30 1,-33 30-1,33-31-15,-33 31 16,0-30 62,33 0-47,-32 30-31</inkml:trace>
          <inkml:trace contextRef="#ctx0" brushRef="#br0" timeOffset="6361.6553">1879-4 0,'-32'-31'31,"32"1"16,-33 30 0,0 0-16,1 0-15,-1 0 31,-1 0 0,1 0-32,1 0 32,32 30-31,-33-30-1,33 31 1,0-1 0,0 1-1,0 0 1,0-2-1,-33-29 1,33 31-16,-32-31 0,32 31 31,0-1-15,0 1 31,0-1-16,0 1 47,0-1-62,0 1-1,0-1 17,0 0-1,32-30 156,1 0-140,0 0-15,-1 0-1,1 0 0,1 0-15,-1 0 62,-1 0-47,1 0 0,0 0-31,-1 0 32,1 0-17,0 0 1,-33-30 31,33 30-32,-33-30 1,33 30-16,-33-31 16,33 31-16,-33-30 15,32 30 16,1 0-31,-33-31 32,0 1-1,0-1-31,0 1 31,0-1-15,0 0-1,0 2 48,0-2-47,0 0 15,0 1-16,0-1 95,0 1-48,-33 30-30,1 0-1,-1 0-16,0 0 32,0 0 94,0 0-94</inkml:trace>
          <inkml:trace contextRef="#ctx0" brushRef="#br0" timeOffset="8262.4824">2634-674 0,'0'30'203,"0"1"-203,0-1 16,0 0-16,0 1 16,0 0 15,0-1-15,0 0-16,0 1 31,-33-31-16,33 30-15,0 1 16,0-1 0,0 1-1,0-1 1,-32-30 0,32 31-16,-33-1 15,33 0 1,-33-30-16,33 31 31,-32-31-31,32 31 16,0-1-16,0 0 15,-34-30 1,34 31 0,0-1 30,-33-30-30,33 31-16,0 0 16,-32-31-16,32 29 31,0 2-15,0 0-1,-33-1-15,33 1 16,0-1-1,0 1-15,-33-1 16,33 1 78,0-1-63,0 0-15,0 1-16</inkml:trace>
          <inkml:trace contextRef="#ctx0" brushRef="#br0" timeOffset="10609.4597">2929 57 0,'0'-31'125,"-32"31"-31,-1 0-63,0 0-31,1 0 16,-1 0 47,0 0-48,0 0-15,0 31 31,0-31-15,0 0 0,33 31-16,-32-2 31,-1-29-15,0 0-1,33 31-15,-32-31 16,32 31-16,-34-31 47,1 0-32,33 30 142,33-30-111,1 0-30,-2 0 15,1 0-15,0 0 93,-1 0-77,-32 31-17,0-1 1,0 1-1,0-1 1,0 1 0,0-1 15,0 0-15,0 1 30,0 0-30,0-1 0,0 0-1,-32-30-15,32 31 110,32-31-79,1 0-15,0 0 15,0 0-31,0 0 15,0 0 1,0 0 0,-1 0-1,1 0 1,0-31 0,-1 31-16,2-30 15,-1 30-15,-33-30 16,32 30-16,1-31 47,0 31-32,-33-31 1,32 31-16,-32-30 16,33 0 15,-33-1-16,33 31-15,-33-30 32,33 30-17</inkml:trace>
        </inkml:traceGroup>
        <inkml:traceGroup>
          <inkml:annotationXML>
            <emma:emma xmlns:emma="http://www.w3.org/2003/04/emma" version="1.0">
              <emma:interpretation id="{172B81FF-0D5C-4AA5-8803-FFA7A4259535}" emma:medium="tactile" emma:mode="ink">
                <msink:context xmlns:msink="http://schemas.microsoft.com/ink/2010/main" type="inkWord" rotatedBoundingBox="8846,13280 12027,13424 11983,14390 8802,1424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565.5224">4998-35 0,'0'-30'0,"0"0"94,-33 30-47,0 0-31,0 0-1,0 0 17,0 0-17,33 30-15,-33-30 47,33 30-47,-32-30 16,32 31-16,-33-31 15,33 30-15,-33-30 0,0 31 16,0-31 15,33 31-15,-33-2-1,1-29 1,32 31-16,0 0 16,-33-1 15,33 1-31,0-1 47,-33-30-32,33 31-15,-32-31 16,32 30 0,0 1-1,-34-1 1,34 0 15,0 1 47,34-31 16,-2 0-78,1 0-1,0 0 1,-1 0-16,1 0 16,0 0-16,0 0 0,0 0 15,0 0 1,-1 0-16,1 0 31,0 0-31,-33-31 16,33 31-16,0 0 31,0 0-31,0-30 16,-1 30-16,-32-30 78,33 30-78,0 0 0,-33-31 15,32 1-15,1 30 16,-33-31 0,33 31-1,-33-30 1,0-1 31,0 1-16,0-1-15,0 0-1,0 2 1,0-2-1,0 0 79,-33 1-78,0 30-1,33-31 1,-32 31-16,-1 0 16,33-30-16,-33 30 62,-32 0-62,32 0 16,0 0-1</inkml:trace>
          <inkml:trace contextRef="#ctx0" brushRef="#br0" timeOffset="19333.1069">5325-65 0,'0'30'110,"0"1"-110,0-1 0,0 1 31,0 0 0,0-2-15,0 2 0,0 0-1,0-1 1,-32 1-1,-1-31 1,33 30 0,-33 1-1,33-1 17,0 1 46,-33-31-78,33 30 0,-33-30 0,33 30 15,0 1 126,0 0-110,0-1-15,0 0 31,33-30-47,0 0 47,0 0 15,0 0-46,-1 0 15,1 0-15,0 0 15,0 0-16,0 0 1,-33-30-16,33 30 16,-33-30-16,0-1 15,0 0 1,33 31-16,-33-30 47,32 30-32,-32-30 1,0-1-16,0 1 31,33 30-15,-33-31 0,0 1-1,33 30-15,-33-31 16,0 1-1,32 30 1,-32-31 0,34 31-1,-34-31 1,33 31 0,-33-29-16,32 29 15,-32-31 1,33 31-1,-33-31-15,33 31 0,-33-30 16,32-1 15,1 31-15,-33-30 0,33 30-16,0-30 15,0 30 1,0 0-16,0-31 15,-33 0 1,32 31-16,1 0 109,0 0-109,0 0 32,-33 31-32,0 0 31,0-1-15,0 0-1,0 1-15,-33-1 16,0 1-1,33 0 1,0-2-16,-33-29 16,33 31-16,-32 0 15,32-1 1,0 1-16,-33-31 0,0 30 16,33 1-1,0-1 1,-33 1-16,33-1 31,-33-30-31,33 30 16,0 1 46,-33-31-62,33 31 16,0-1-16,0 0 31,-33-30-15,66 0 140,-33-30-140,0 0-16,0-1 15,33 31-15,-33-31 16,0 1-16,33 0 15,-33-1-15,33 31 16,0-30-16,-33-1 16,33 31-16,-33-30 15,0-1-15,32 1 16,1 30-16,-33-31 0,33 31 16,-33-31-1,0 2-15,33 29 0,0 0 16,-33-31-16,0 0 31,33 31-15,-1 0 15,-32-30-31,33 30 0,-33-31 16,33 31-1,-1 0-15,-32-30 0,33 30 16,0 0-16,1 0 15,-2 0-15,1 0 0,0 0 0,-1 0 16,34 0-16,-33 0 16,33 0-16,-66-30 15,32 30-15,1 0 0,0 0 0,-1 0 16,-32 30 78,0 0-79,0 1 17,0-1-32,0 1 15,0 0 1,-32-31-16,32 29 15,-33-29-15,33 31 16,-33-31 0,33 31-1,0-1 1,-32-30-16,32 31 0,-33-1 31,0-30-15,33 31-16,0-1 31,0 1-15,-33-31-16,33 30 0,0 0 31,-33 1-31,33 0 16,0-1-1,0 0-15,0 1 47,0-1 47,33-30-79,0 0 1,0 0-16,0 0 16,-1 0-16,1 0 15,0 0-15,-1 0 0,2 0 16,-1 0 0,0 0-16,-1 0 15,1 0 1,-33-30 46</inkml:trace>
        </inkml:traceGroup>
        <inkml:traceGroup>
          <inkml:annotationXML>
            <emma:emma xmlns:emma="http://www.w3.org/2003/04/emma" version="1.0">
              <emma:interpretation id="{52DF3B6A-1987-4F44-A33E-E4695224827E}" emma:medium="tactile" emma:mode="ink">
                <msink:context xmlns:msink="http://schemas.microsoft.com/ink/2010/main" type="inkWord" rotatedBoundingBox="12443,13501 13661,13556 13624,14381 12406,1432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1642.8014">8017-4 0,'0'-31'0,"-33"31"93,0 0 1,0 0-94,0 0 31,0 0 1,1 0-17,-1 0 1,0 0 0,33 31-1,-32-31-15,-1 30 16,-1 1-16,2-31 15,32 31 1,-33-31 0,33 29-1,-33-29 1,-32 62 0,65-32-1,0 1-15,-33-31 16,33 30-1,0 1 1,0-1 0,-33-30-1,33 31-15,0-1 32,0 0-32,0 1 31,0 0-31,0-1 47,0 0-47,0 1 125,33-31-78,0 0-47,0 0 15,-1 0-15,1 0 16,0 0 46,-1 0-46,2 0-16,-1 0 16,-1 0-16,1 0 15,0 0-15,-33-31 16,32 31-1,-32-30 1,33 30 15,0 0-15,0 0-16,-33-30 0,33 30 16,-33-31 15,33 31-16,0 0 1,-1 0-16,1 0 16,-33-31-16,0 1 15,33 30-15,0 0 0,-33-30 0,33 30 16,0-31-16,-1 31 16,1 0-16,-33-30 15,33-1-15,-1 31 16,-32-30-16,33-1 78,-33 1-62,0-1-16,34 31 0,-34-31 31,0 2 78,0-2-93,-34 0-16,1 31 15,1 0 1,-1-30-16,0 30 16,1 0-16,-1 0 15,0 0-15,0 0 16,0 0 15,0 0-15,1 0-1,-1 0-15,0 0 16,0 0 62,0 0-78,0 0 63</inkml:trace>
        </inkml:traceGroup>
        <inkml:traceGroup>
          <inkml:annotationXML>
            <emma:emma xmlns:emma="http://www.w3.org/2003/04/emma" version="1.0">
              <emma:interpretation id="{78D4CC11-1336-474B-B3BC-E3800515FB61}" emma:medium="tactile" emma:mode="ink">
                <msink:context xmlns:msink="http://schemas.microsoft.com/ink/2010/main" type="inkWord" rotatedBoundingBox="13553,13516 14742,13569 14705,14404 13515,14350"/>
              </emma:interpretation>
              <emma:one-of disjunction-type="recognition" id="oneOf4"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c</emma:literal>
                </emma:interpretation>
                <emma:interpretation id="interp6" emma:lang="" emma:confidence="0">
                  <emma:literal>h</emma:literal>
                </emma:interpretation>
                <emma:interpretation id="interp7" emma:lang="" emma:confidence="0">
                  <emma:literal>(</emma:literal>
                </emma:interpretation>
                <emma:interpretation id="interp8" emma:lang="" emma:confidence="0">
                  <emma:literal>k</emma:literal>
                </emma:interpretation>
              </emma:one-of>
            </emma:emma>
          </inkml:annotationXML>
          <inkml:trace contextRef="#ctx0" brushRef="#br0" timeOffset="23741.5159">8673-35 0,'-33'0'125,"0"0"-94,1 31-15,-1-1 15,0 1-31,33 0 0,0-2 16,-33-29-1,33 31 1,0 0 0,-32-31-16,32 30 31,-34-30-31,34 31 16,-33-31-16,33 30 15,-32 1 1,32-1 15,0 1-15,0-1 15,0 0-15,0 1-1,0 0 1,32-31 78,1 30-63,-33 0-31,34-30 15,-2 31 1,1-31 0,0 0-1,0 0-15,-1 30 16,1-30-16,0 0 16,0 0 15,0 0-16,0 0-15,-1 0 16,1 0-16,0 0 16,-1 0-1,2 0-15,-1 0 16,-1 0 31,-32-30-32,33 30-15,0-31 16,-33 1-16,33 30 0,-1 0 16,1 0-1,-33-30 1,34 30-16,-34-31 16,32 31-1,-32-31-15,33 31 16,-33-30-16,0 0 15,33 30-15,-33-31 32,32 31-17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2T16:36:12.1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8ABA160-858B-401D-8702-9B0667E72FC1}" emma:medium="tactile" emma:mode="ink">
          <msink:context xmlns:msink="http://schemas.microsoft.com/ink/2010/main" type="writingRegion" rotatedBoundingBox="6940,13602 10259,13686 10221,15165 6902,15081"/>
        </emma:interpretation>
      </emma:emma>
    </inkml:annotationXML>
    <inkml:traceGroup>
      <inkml:annotationXML>
        <emma:emma xmlns:emma="http://www.w3.org/2003/04/emma" version="1.0">
          <emma:interpretation id="{DDE7B55D-9CED-4B29-A477-69559A2DC534}" emma:medium="tactile" emma:mode="ink">
            <msink:context xmlns:msink="http://schemas.microsoft.com/ink/2010/main" type="paragraph" rotatedBoundingBox="6940,13602 10259,13686 10221,15165 6902,150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92B2B4-D4E2-40C2-8462-6835F9B4D3B1}" emma:medium="tactile" emma:mode="ink">
              <msink:context xmlns:msink="http://schemas.microsoft.com/ink/2010/main" type="line" rotatedBoundingBox="6940,13602 10259,13686 10221,15165 6902,15081"/>
            </emma:interpretation>
          </emma:emma>
        </inkml:annotationXML>
        <inkml:traceGroup>
          <inkml:annotationXML>
            <emma:emma xmlns:emma="http://www.w3.org/2003/04/emma" version="1.0">
              <emma:interpretation id="{4E28A7ED-4302-4B4E-B4F5-51A0F85F6D7A}" emma:medium="tactile" emma:mode="ink">
                <msink:context xmlns:msink="http://schemas.microsoft.com/ink/2010/main" type="inkWord" rotatedBoundingBox="6940,13602 9773,13674 9735,15153 6902,1508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1349 0,'0'40'156,"40"-40"-140,-1 0-16,1-40 15,0 40 1,-40-39-16,39-1 0,1 0 16,-40 1-16,40-1 15,-40 0-15,39 1 0,1-1 16,-40 0-16,40 1 16,-40-1-16,39 40 0,-39-40 0,40 1 15,0-1-15,-40 0 0,40 0 0,-1 40 16,1-39-16,-40-1 0,0 0 0,40 40 15,-40-39-15,39 39 0,1-40 0,-40 0 16,40 1-16,-40-1 0,39 40 16,-39-40-16,40 1 0,0 39 15,-40-40-15,39 40 0,1-40 0,0 0 16,-1 40-16,-39-39 16,40 39-16,0 0 0,-40-40 15,40 40-15,-40-40 16,0 1-1,39 39-15,1 0 47,-40-40-47,40 40 16,-40 40 125,0-1-126,0 1-15,0 0 0,0-1 16,0 1-16,0 0 15,0 0-15,0-1 0,0 1 0,0 0 16,0-1-16,0 1 0,0 0 16,0-1-16,0 1 0,0 0 15,0 39-15,-40-39 16,40 0-16,0-1 16,0 1-16,0 0 15,0-1-15,0 1 16,0 0-16,0-1 0,0 1 15,-40-40-15,40 40 0,-39-40 16,39 39 0,0 1-16,0 0 15,0-1-15,0 1 16,0 0 0</inkml:trace>
          <inkml:trace contextRef="#ctx0" brushRef="#br0" timeOffset="2050.865">595 834 0,'0'-40'110,"40"40"-79,0 0 0,-1 0-31,1 0 16,0 0 0,-1 0-1,1 0-15,0 0 16,-1 0-1,1 0 32,0 0 203,-40-40-234,39 40-16,1 0 78,0 0 47,-40-40-109,40 40-16</inkml:trace>
          <inkml:trace contextRef="#ctx0" brushRef="#br0" timeOffset="4162.7329">1984 0 0,'0'40'78,"0"-1"-78,0 1 15,0 0 1,0-1-16,0 1 16,-39 0-16,39 0 15,0-1-15,0 1 16,-40 0-1,40-1-15,0 1 16,0 0 0,-40-40-16,40 39 15,-39 1 1,39 0-16,-40-40 31,40 39-31,-40-39 16,40 40-16,-40 0 31,40 0-31,0-1 16,-39 1-1,-1-40-15,40 40 16,0-1-16,-40 1 16,1 0-1,39-1 1,-40-39-16,40 40 31,0 0-31,-40-40 16,40 39-16,0 1 78,0 0-16,0-1-30,0 1-1,0 0 16,40-40 156,-40 39-188,40-39 1,-1 0 0,1 0-1,0 0 1,-1 0-16,1 0 16,0 0-1,0 0 1,-40-39-16,39 39 47,1-40-16,0 40-15</inkml:trace>
          <inkml:trace contextRef="#ctx0" brushRef="#br0" timeOffset="5226.6635">2857 397 0,'0'40'94,"0"-1"-78,-39 1-16,-1 0 15,40-1-15,0 1 0,-40-40 16,40 79-16,0-39 0,-39-40 15,39 40-15,-40-40 0,40 40 16,-40-40-16,40 39 0,-39-39 0,39 40 16,0 0-16,-40-40 0,40 39 15,-40-39-15,1 40 0,39 0 16,-40-40-16,40 39 16,-40-39-16,40 40 15,0 0-15,-40-40 0,40 39 0,-39-39 16,-1 40-16,40 0 15,-40-40-15,40 39 16,-39-39-16,39 40 16,-40-40-1,40-40 126,0 1-141</inkml:trace>
        </inkml:traceGroup>
        <inkml:traceGroup>
          <inkml:annotationXML>
            <emma:emma xmlns:emma="http://www.w3.org/2003/04/emma" version="1.0">
              <emma:interpretation id="{613D9298-B6D6-44CF-8E44-5F630EC3481A}" emma:medium="tactile" emma:mode="ink">
                <msink:context xmlns:msink="http://schemas.microsoft.com/ink/2010/main" type="inkWord" rotatedBoundingBox="9383,13917 10252,13939 10224,15044 9355,15022"/>
              </emma:interpretation>
              <emma:one-of disjunction-type="recognition" id="oneOf1">
                <emma:interpretation id="interp1" emma:lang="" emma:confidence="0">
                  <emma:literal>+</emma:literal>
                </emma:interpretation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ł</emma:literal>
                </emma:interpretation>
                <emma:interpretation id="interp4" emma:lang="" emma:confidence="0">
                  <emma:literal>x</emma:literal>
                </emma:interpretation>
                <emma:interpretation id="interp5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7483.5191">2461 1032 0,'0'-40'109,"0"1"-78,39 39-31,1 0 0,0 0 0,-1 0 16,1 0-16,0 0 0,39-40 0,-39 40 16,39 0-16,-39 0 0,79 0 0,-79 0 15,-1-40-15,1 40 0,0 0 0,-1 0 16,-39-39-16,40 39 0,0 0 31</inkml:trace>
          <inkml:trace contextRef="#ctx0" brushRef="#br0" timeOffset="6462.5858">2976 278 0,'0'40'47,"40"-1"-47,-40 1 16,0 0-16,0-1 15,0 1-15,0 0 16,0 39-16,40-39 16,-40-1-1,0 1-15,0 0 0,0 0 16,40-40-16,-40 39 15,39 1 1,-39 0 0,40-40-16,-40 39 0,0 1 15,0 0 1,0-1 0,0 1-16,0 0 31,0-1-16,0 1 17,0 0-17,0-1 126,0 1-125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2T16:38:22.081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01C9895C-ECCB-40DF-9C4D-3A0E5C8E0827}" emma:medium="tactile" emma:mode="ink">
          <msink:context xmlns:msink="http://schemas.microsoft.com/ink/2010/main" type="writingRegion" rotatedBoundingBox="26040,12634 31953,12670 31944,14091 26031,14054"/>
        </emma:interpretation>
      </emma:emma>
    </inkml:annotationXML>
    <inkml:traceGroup>
      <inkml:annotationXML>
        <emma:emma xmlns:emma="http://www.w3.org/2003/04/emma" version="1.0">
          <emma:interpretation id="{C5DD9D0A-97A7-4968-970B-A3A98421B037}" emma:medium="tactile" emma:mode="ink">
            <msink:context xmlns:msink="http://schemas.microsoft.com/ink/2010/main" type="paragraph" rotatedBoundingBox="26040,12634 31953,12670 31944,14091 26031,140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8A6D6D-BFED-452A-BAC4-34FC0080DB88}" emma:medium="tactile" emma:mode="ink">
              <msink:context xmlns:msink="http://schemas.microsoft.com/ink/2010/main" type="line" rotatedBoundingBox="26040,12634 31953,12670 31944,14091 26031,14054"/>
            </emma:interpretation>
          </emma:emma>
        </inkml:annotationXML>
        <inkml:traceGroup>
          <inkml:annotationXML>
            <emma:emma xmlns:emma="http://www.w3.org/2003/04/emma" version="1.0">
              <emma:interpretation id="{6884BF65-B36A-4497-B1FB-0250424F1135}" emma:medium="tactile" emma:mode="ink">
                <msink:context xmlns:msink="http://schemas.microsoft.com/ink/2010/main" type="inkWord" rotatedBoundingBox="26015,13680 26552,12838 26912,13067 26375,139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680 0 0,'-40'0'266,"1"0"-251,-1 0 1,40 39 15,-40-39-31,40 40 0,0 0 16,-39-40-16,39 39 15,-40-39-15,40 40 16,-40 0-16,40 0 16,0-1-16,-40-39 15,1 40-15,-1 0 0,0-1 16,40 1-16,-39-40 0,39 40 16,-40-40-16,40 39 0,-40 1 15,1-40 1,39 40-16,0-1 0,-40-39 15,40 40-15,-40-40 16,40 40 0,40-40 296,0 0-265,-1 0-47,1 0 16,0-40-16,-1 40 15,1 0-15,0 0 0,-1 0 0,1-40 16,0 40-16,0 0 0,-1 0 16,-39-39-1,40 39 1</inkml:trace>
        </inkml:traceGroup>
        <inkml:traceGroup>
          <inkml:annotationXML>
            <emma:emma xmlns:emma="http://www.w3.org/2003/04/emma" version="1.0">
              <emma:interpretation id="{09B0CB7E-2D8C-439B-8612-DE4666712021}" emma:medium="tactile" emma:mode="ink">
                <msink:context xmlns:msink="http://schemas.microsoft.com/ink/2010/main" type="inkWord" rotatedBoundingBox="26431,13214 26446,13215 26445,13230 26430,13229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;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:</emma:literal>
                </emma:interpretation>
              </emma:one-of>
            </emma:emma>
          </inkml:annotationXML>
          <inkml:trace contextRef="#ctx0" brushRef="#br1" timeOffset="55087.4715">402 278 0</inkml:trace>
        </inkml:traceGroup>
        <inkml:traceGroup>
          <inkml:annotationXML>
            <emma:emma xmlns:emma="http://www.w3.org/2003/04/emma" version="1.0">
              <emma:interpretation id="{9502E9EE-DADE-4B87-A561-F2BD44639D14}" emma:medium="tactile" emma:mode="ink">
                <msink:context xmlns:msink="http://schemas.microsoft.com/ink/2010/main" type="inkWord" rotatedBoundingBox="27028,12857 29053,12869 29046,14052 27021,14039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347.8521">1077-80 0,'40'0'172,"-40"40"-140,0 0-1,0-1-16,0 1 1,0 0 15,0-1 1,0 1-17,-40 0 1,0 0 31,40-1-32,-40-39 1,40 40 15,0 0 16,0-1-16,0 1 1,0 0 30,0-1-46,0 1 31,0 0 15,0-1 235,0 1-266,40-40-15,0 0-16,0 0 0,-1 0 15,1 0 1,0 0 0,-40-40 15,39 40-15,1-39 15,0 39-16,-1 0-15,-39-40 32,40 40-17,-40-40 17,40 40-17,-40-39 1,0-1-1,39 40-15,-39-40 16,40 40 0,-40-39-16,0-1 15,40 0 1,-1 1 0,-39-1-1,0 0 1,40 0-16,-40 1 15,40 39 1,-40-40 15</inkml:trace>
          <inkml:trace contextRef="#ctx0" brushRef="#br0" timeOffset="4610.7046">2387 0 0,'0'39'62,"0"1"-31,0 0 1,0-1 14,0-78 251,0-1-265,-40 40 30,0 0-46,0 0 15,1 0-15,-1 0-16,0 0 62,1 0-62,-1 0 47,0 0-16,1 0-31,-1 0 47,40 40-47,-40-40 0,40 39 16,0 1-1,-39-40-15,39 40 0,-40-40 16,40 40 0,-40-40-1,40 39 1,0 1-1,0 0 1,-39-40-16,39 39 0,0 1 31,0 0-15,0-1 15,0 1 47,0 0-62,0-1 0,0 1 30,39-40 48,1 0-78,0 0-16,-1 0 15,1 0 1,0 0 47,-1 0-63,1 0 46,0 0-14,-1 0-1</inkml:trace>
          <inkml:trace contextRef="#ctx0" brushRef="#br0" timeOffset="7442.5221">2744 635 0,'0'39'125,"-40"1"-109,0-40-16,40 40 0,0-1 16,-39-39-16,39 40 0,-40 0 15,40-1 1,0 1-16,0 0 15,-40-40-15,40 40 0,-39-40 32,39 39-32,0 1 15</inkml:trace>
          <inkml:trace contextRef="#ctx0" brushRef="#br0" timeOffset="6142.6057">2863 0 0,'-40'0'16,"0"0"-1,40 39 1,-39-39-16,39 40 15,0 0 1,-40-40-16,40 39 16,-40 1-1,40 0-15,-39-40 16,39 40 0,-40-1-1,40 1 1,0 0-1,-40-40 1,40 39-16,0 1 16,0 0 15,0-1 31,0 1-15,0 0-31,40-40 62,0 0-62,-1 0-16,1 0 15,0 0 1,-1 0-16,1 0 16,-40-40-16,40 40 0,-40-40 15,39 1-15,1-1 31,-40 0-15,40 1-16,-40-1 16,0 0-1,40 40-15,-40-39 16,0-1 0,0 0-1,0 0 1,0 1-1,0-1 1,0 0 15,0 1-31</inkml:trace>
        </inkml:traceGroup>
        <inkml:traceGroup>
          <inkml:annotationXML>
            <emma:emma xmlns:emma="http://www.w3.org/2003/04/emma" version="1.0">
              <emma:interpretation id="{65CF456F-C33F-48C0-9334-A20C46398BAF}" emma:medium="tactile" emma:mode="ink">
                <msink:context xmlns:msink="http://schemas.microsoft.com/ink/2010/main" type="inkWord" rotatedBoundingBox="29248,13215 29264,13215 29263,13255 29248,13254"/>
              </emma:interpretation>
              <emma:one-of disjunction-type="recognition" id="oneOf3">
                <emma:interpretation id="interp7" emma:lang="" emma:confidence="0">
                  <emma:literal>.</emma:literal>
                </emma:interpretation>
                <emma:interpretation id="interp8" emma:lang="" emma:confidence="0">
                  <emma:literal>'</emma:literal>
                </emma:interpretation>
                <emma:interpretation id="interp9" emma:lang="" emma:confidence="0">
                  <emma:literal>I</emma:literal>
                </emma:interpretation>
                <emma:interpretation id="interp10" emma:lang="" emma:confidence="0">
                  <emma:literal>\</emma:literal>
                </emma:interpretation>
                <emma:interpretation id="interp11" emma:lang="" emma:confidence="0">
                  <emma:literal>,</emma:literal>
                </emma:interpretation>
              </emma:one-of>
            </emma:emma>
          </inkml:annotationXML>
          <inkml:trace contextRef="#ctx0" brushRef="#br1" timeOffset="54067.5363">3220 317 0,'0'-39'15</inkml:trace>
        </inkml:traceGroup>
        <inkml:traceGroup>
          <inkml:annotationXML>
            <emma:emma xmlns:emma="http://www.w3.org/2003/04/emma" version="1.0">
              <emma:interpretation id="{738ED644-C2F5-43F0-A7D5-0E819B68FC2B}" emma:medium="tactile" emma:mode="ink">
                <msink:context xmlns:msink="http://schemas.microsoft.com/ink/2010/main" type="inkWord" rotatedBoundingBox="29294,12654 31953,12670 31944,14091 29286,14074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2893.1722">5006 158 0,'-40'0'63,"1"0"-32,-1 0 0,0 0-31,0 0 16,40 40-16,-39-40 0,39 40 0,-40-40 16,40 40-16,-79-40 0,39 39 15,0 1-15,1 0 0,-1-1 16,0-39 0,40 40 343,0 0-343,0-1-1,0 1 1,40-40-16,-40 40 31,40-1-15,-1 1 15,-39 0 16,0-1 0,40-39-16,0 0 0,-1 0-15,1 0-1</inkml:trace>
          <inkml:trace contextRef="#ctx0" brushRef="#br0" timeOffset="13994.1041">5482 0 0,'0'39'62,"0"1"-46,0 0-1,0-1-15,0 1 16,0 0-16,0 0 16,0-1-1,0 1 1,0 0-16,-40-40 0,40 39 15,0 1-15,-39-40 0,-1 40 16,40-1-16,0 1 16,-40-40-16,40 40 0,-39-40 0,39 39 15,0 1-15,-80-40 0,80 40 0,-39-1 16,39 1-16,0 0 31</inkml:trace>
          <inkml:trace contextRef="#ctx0" brushRef="#br0" timeOffset="8665.444">3577-40 0,'0'40'79,"0"-1"-64,0 1 1,-40 0-16,40-1 15,0 1-15,-39 0 16,-1 0-16,40-1 0,-40 1 16,40 0-1,0-1-15,0 1 32,-39 0-17,39-1 1,-40 1-16,0-40 31,40 40-31,0-1 16,-39-39 46</inkml:trace>
          <inkml:trace contextRef="#ctx0" brushRef="#br0" timeOffset="9854.3677">3657 119 0,'0'39'156,"0"1"-140,0 0-1,0 0-15,0-1 16,0 1-16,0 0 16,39-1-16,-39 1 15,0 0 17,0-1-1,40 1 0,-40 0 47,40-40 47,-40-40-125,0 0 16,39 40-16,1-39 15,-40-1 1,0 0 0,0 1-16,40 39 0,-40-40 15,0 0-15,0 1 0,0-1 16,39 0-16,-39 0 16,0 1-16,0-1 15,0 0-15,40 1 0,0 39 16,-40-40-16,39 0 0,-39 1 15,0-1 1,40 40-16,-40-40 0,0 1 0,40-1 16,-1 40-1</inkml:trace>
          <inkml:trace contextRef="#ctx0" brushRef="#br0" timeOffset="11218.2808">4530 0 0,'0'39'125,"0"1"-125,0 0 16,0-1-16,0 1 16,0 0-16,0 0 15,-40-1-15,40 1 16,0 0-1,0-1-15,0 1 16,-40-40 0,40 40-16,0-1 15,0 1 1,-39-40-16,39 40 0,-40-40 16,40 39-16,0 1 15,0 0-15,0-1 16,-40-39-1,40 40-15,0-80 141,40 40-141,0-39 0</inkml:trace>
          <inkml:trace contextRef="#ctx0" brushRef="#br0" timeOffset="17017.9094">5482 714 0,'-40'-40'94,"40"1"-79,40 39 1,0 0-1,-40-40-15,40 40 47,-1-40-31,1 1 78,0 39 203</inkml:trace>
          <inkml:trace contextRef="#ctx0" brushRef="#br0" timeOffset="15748.9928">5522 198 0,'0'-40'125,"40"40"-93,-1 0-1,1 0 31,0 0-30,-1 0-1,1 0-31,0 0 15,-1 0 17,-39-39-17,40 39 48,0 0-32,-40 39-15,0 1-16,0 0 15,0 0 1,0-1-16,0 1 0,0 0 16,0-1-1,0 1 16,0 0-31,0-1 32,-40 1-17,40 0 17,0-1-32,-40 1 15,40 0 1,-39-1-1,39 1 1,-40-40-16,40 40 16,-40-40-16,40 39 0,-39-39 15,39 40-15,0 0 16,-40-40-16,40 40 0,-40-1 31,40 1-15,-39-40-16,39 40 94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2T16:38:58.032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63A89BB0-25B9-400E-B007-27CA7EE30159}" emma:medium="tactile" emma:mode="ink">
          <msink:context xmlns:msink="http://schemas.microsoft.com/ink/2010/main" type="writingRegion" rotatedBoundingBox="11175,4406 18090,4102 18140,5231 11224,5534"/>
        </emma:interpretation>
      </emma:emma>
    </inkml:annotationXML>
    <inkml:traceGroup>
      <inkml:annotationXML>
        <emma:emma xmlns:emma="http://www.w3.org/2003/04/emma" version="1.0">
          <emma:interpretation id="{85730E4C-E018-4BE9-BE5E-E8B753E609B0}" emma:medium="tactile" emma:mode="ink">
            <msink:context xmlns:msink="http://schemas.microsoft.com/ink/2010/main" type="paragraph" rotatedBoundingBox="11175,4406 18090,4102 18140,5231 11224,55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1EA146-5702-4BE4-8DBD-44D24AA37F1B}" emma:medium="tactile" emma:mode="ink">
              <msink:context xmlns:msink="http://schemas.microsoft.com/ink/2010/main" type="line" rotatedBoundingBox="11175,4406 18090,4102 18140,5231 11224,5534"/>
            </emma:interpretation>
          </emma:emma>
        </inkml:annotationXML>
        <inkml:traceGroup>
          <inkml:annotationXML>
            <emma:emma xmlns:emma="http://www.w3.org/2003/04/emma" version="1.0">
              <emma:interpretation id="{8EA4035F-2649-42D3-B0F5-6AED80120137}" emma:medium="tactile" emma:mode="ink">
                <msink:context xmlns:msink="http://schemas.microsoft.com/ink/2010/main" type="inkWord" rotatedBoundingBox="11179,4498 13407,4400 13453,5437 11224,553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-74-119 0,'39'0'156,"1"0"-156,0 0 16,-1 0-16,1 0 0,39 0 15,-39 0-15,0 0 0,39 0 16,-39 0-16,0 0 0,-1 0 0,1 0 15,0 0-15,-1 0 0,1 0 0,0 0 16,-1 0-16,1 0 31,0 0 1,-1 0-17,1 0 1,0 0-1,-40 40-15,40-40 32,-40 40-32,39-1 47,1-39-47,-40 40 31,0 39 16,0-39-47,0 0 47,0-1-1,0 1-46,-40-40 32,1 0-17,-1 0 1,0 0 0,0 0-16,1 0 0,-1 0 15,0 0-15,1 0 16,-1 0-16,0 0 15,1 0 1,-1 0-16,40-40 16,-40 40-16,1 0 15,-1 0 1,0-39 0,1 39-16,-1 0 15,0 0 1,0-40-16,1 40 31,-1 0-15,0 0-1,1 0 1,-1 0 0,0 0-16,1 0 15,-1 0-15,0 0 16,1 0-16,-1 0 15,0 0-15,1 0 0,-1 0 16,0 0-16</inkml:trace>
          <inkml:trace contextRef="#ctx0" brushRef="#br0" timeOffset="-1566.8998">203 0 0,'0'40'140,"0"0"-140,0-1 16,0 1-16,0 0 16,0-1-1,0 1-15,-39 0 16,39 0-16,0-1 0,-40-39 16,40 40-16,0 0 31,0-1-31,-40 1 15,1-40 1,39 40-16,0-1 16,0 1-1,-40-40-15,40 40 16</inkml:trace>
          <inkml:trace contextRef="#ctx0" brushRef="#br0" timeOffset="1479.9046">1593 0 0,'-40'0'32,"0"0"-17,40 40-15,-40-40 16,40 40 0,-39-40-16,39 39 0,0 1 15,0 0-15,-40-40 16,0 39-16,1 1 15,39 0 1,-40-40-16,40 40 31,0-1-31,-40 1 16,1-40 0,39 40-16,-40-40 15,40 39 1,0 1-1</inkml:trace>
          <inkml:trace contextRef="#ctx0" brushRef="#br0" timeOffset="4518.71">1434 437 0,'39'0'109,"1"0"16,0 0-109,0 0-16,-1 0 15,1 0-15,0 0 16,-1 0-16,1 0 15,0 0 1</inkml:trace>
          <inkml:trace contextRef="#ctx0" brushRef="#br0" timeOffset="2675.8272">1751-119 0,'-39'0'0,"39"40"32,0 0-17,0-1 1,0 1-1,0 0 1,0-1 0,0 1-16,0 0 15,0-1 1,0 1 0,0 0-16,0 0 15,0-1 1,0 1-16,0 0 15,0-1 1,39-39-16,1 40 16,0 0-1,-40-1 32,0 1-31,0 0-1,0-1 1,0 1-16,39 0 16</inkml:trace>
        </inkml:traceGroup>
        <inkml:traceGroup>
          <inkml:annotationXML>
            <emma:emma xmlns:emma="http://www.w3.org/2003/04/emma" version="1.0">
              <emma:interpretation id="{62F0FF18-F9D1-40A5-810B-5655B423C5CF}" emma:medium="tactile" emma:mode="ink">
                <msink:context xmlns:msink="http://schemas.microsoft.com/ink/2010/main" type="inkWord" rotatedBoundingBox="13892,4301 17960,4122 18003,5114 13935,52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125.4786">3418-119 0,'0'40'63,"0"0"-48,0-1-15,0 1 16,0 0-16,-40-40 15,40 39 1,0 1 0,0 0-1,-39-40-15,-1 39 16,40 1-16,0 0 16,-40-40-1,40 40-15,-39-40 0,39 39 16,0 1-1,0 0 1,-40-40 0,40 39-1,-40-39-15,1 0 16,39 40-16,0 0 47,-40-40-32,40 39-15,40-39 219,-1 0-203,1 0-16,0 0 15,-1 0-15,1 0 0,0 0 0,-1 0 16,1 0-16,0 0 0,39 0 16,-39 0-1,0 0 32</inkml:trace>
          <inkml:trace contextRef="#ctx0" brushRef="#br0" timeOffset="6355.5948">2545-119 0,'-40'0'32,"1"0"-17,39 40 16,-40 0-15,40-1-16,0 1 16,0 0-1,0-1 1,-40 1 0,40 0-1,0-1 16,0 1-31,0 0 16,-39-40-16,39 40 0,0-1 16,0 1 31,0 0-32,0-1 48,0 1-32,39-40 63,1 0-79,0 0-15,-1 0 16,1 0 0,0 0-1,-1 0 16,1 0 1,-40-40-32,40 1 15,-1 39 1,-39-40-16,40 0 16,-40 1 15,0-1-16,0 0-15,0 0 16,40 40 0,-40-39-1,40 39 1,-40-40 15,0 0-31,0 1 16,39 39-1,-39-40 1,0 0 0,0 1-1,40 39-15,-40-40 32</inkml:trace>
          <inkml:trace contextRef="#ctx0" brushRef="#br0" timeOffset="9253.4047">4133-158 0,'0'39'78,"0"1"-63,0 0 1,-40-1 0,0 1-16,0 0 31,40-1-31,0 1 0,-39-40 15,39 40 1,-40-1-16,40 1 16,-40-40-16,40 40 0,-39-40 15,39 40-15,-40-40 16,40 39-16,0 1 16,-40 0-1,40-1 63</inkml:trace>
          <inkml:trace contextRef="#ctx0" brushRef="#br0" timeOffset="10513.3262">4569-317 0,'0'39'16,"0"1"0,0 0 15,0 0-31,0-1 15,0 1-15,0 0 16,-40-40 0,40 39-16,0 1 15,-39-40-15,39 40 16,-40-40-16,40 39 16,-40 1-1,1 0-15,39-1 16,-40-39-16,40 40 0,-40-40 15,40 40-15,0 0 16,-39-1 0,39 1-1,-40-40 1,40 40 0</inkml:trace>
          <inkml:trace contextRef="#ctx0" brushRef="#br0" timeOffset="11770.2467">4648-317 0,'40'0'0,"-40"39"31,0 1-31,0 0 15,0 0 1,0-1-16,0 1 16,0 0-16,0-1 31,0 1-15,0 0-1,0-1-15,40 1 16,-40 0-1,0-1 1,0 1 0,40 0-16,-40 0 31,39-40 110,1 0-141,0 0 15,-1 0 1,1 0-1,0 0 17,-40-40-17,39 40 1,-39-40-16,40 0 0,-40 1 16,0-1-1,40 0-15,-1 40 16,-39-39-16,0-1 15,0 0 1,0 1-16,40 39 0,-40-40 16,0 0-16,0 1 15,40 39-15,-40-40 0,39 0 16,-39 0-16,0 1 16,40 39-16,-40-40 31,0 0-31,40 1 15</inkml:trace>
          <inkml:trace contextRef="#ctx0" brushRef="#br0" timeOffset="12713.1854">5760-238 0,'0'40'94,"0"0"-94,0-1 15,0 1 1,-40-40-16,40 40 0,-40-1 16,40 1-16,-39 0 15,-1-40-15,40 39 0,-40 1 16,40 0-16,-39-40 0,39 39 15,-40 1-15,40 0 0,-40-40 16,40 40-16,0-1 16,-39-39-16,39 40 15,-40-40-15,40 40 16,-40-1-16,40 1 16,0-80 124</inkml:trace>
          <inkml:trace contextRef="#ctx0" brushRef="#br0" timeOffset="15205.0255">5760-79 0,'39'0'156,"1"0"-156,0 0 16,-1 0 15,1 0-31,0 0 31,0 0-15,-1 0 46,1 0-46,0 0-1,-1 0 1,1 0 15,0 0-15,-1 0 0,1 0 124,0 0-140</inkml:trace>
        </inkml:traceGroup>
        <inkml:traceGroup>
          <inkml:annotationXML>
            <emma:emma xmlns:emma="http://www.w3.org/2003/04/emma" version="1.0">
              <emma:interpretation id="{10EB644C-0CC1-4F0F-8E07-5FCB8D578D64}" emma:medium="tactile" emma:mode="ink">
                <msink:context xmlns:msink="http://schemas.microsoft.com/ink/2010/main" type="inkWord" rotatedBoundingBox="17336,4135 17858,4113 17865,4264 17343,4287"/>
              </emma:interpretation>
              <emma:one-of disjunction-type="recognition" id="oneOf2"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•</emma:literal>
                </emma:interpretation>
                <emma:interpretation id="interp5" emma:lang="" emma:confidence="0">
                  <emma:literal>r</emma:literal>
                </emma:interpretation>
                <emma:interpretation id="interp6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6528.9405">5799-317 0,'-39'0'78,"78"0"125,-39-40-203,40 40 31,-40-40-31,0 1 16,40 39 0,-1 0 31,1 0-32,-40-40 1,40 40 15,0 0-15,-1 0 140,1 0-156,0 0 16,-1 0-16,1 0 15,0 0 1</inkml:trace>
        </inkml:traceGroup>
        <inkml:traceGroup>
          <inkml:annotationXML>
            <emma:emma xmlns:emma="http://www.w3.org/2003/04/emma" version="1.0">
              <emma:interpretation id="{294C6CE1-A427-42CD-BBC3-4D7FE6BA6BDC}" emma:medium="tactile" emma:mode="ink">
                <msink:context xmlns:msink="http://schemas.microsoft.com/ink/2010/main" type="inkWord" rotatedBoundingBox="17339,4189 18093,4156 18135,5125 17382,515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4093.1006">6276-436 0,'39'0'16,"1"0"-1,0 0 32,-1 0-31,1 39 0,0 1-1,-40 0-15,0-1 31,0 1-15,0 0-16,0 0 16,0-1-16,0 1 15,0 0-15,0-1 16,0 41 0,0-41-16,-40-39 15,40 40-15,-40-40 0,40 40 16,-39-40-16,-41 39 15,80 1-15,-39-40 16,-1 0 93,0 0-93,40 40 0,-39-40-1,39 40 1,-40-40 62,40 39-78,-40-39 0,1 0 16,-1 40-16,0-40 15,0 40-15,1-40 0,39 39 16,-40-39 78,0 0-94,40 40 62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2T16:41:06.228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C5C1A2DC-A0FF-4ED3-98AF-5A2932A0E6E6}" emma:medium="tactile" emma:mode="ink">
          <msink:context xmlns:msink="http://schemas.microsoft.com/ink/2010/main" type="writingRegion" rotatedBoundingBox="2782,6787 8705,6993 8657,8379 2734,8173"/>
        </emma:interpretation>
      </emma:emma>
    </inkml:annotationXML>
    <inkml:traceGroup>
      <inkml:annotationXML>
        <emma:emma xmlns:emma="http://www.w3.org/2003/04/emma" version="1.0">
          <emma:interpretation id="{68DD759B-0570-4D94-86A5-07A632B30DA1}" emma:medium="tactile" emma:mode="ink">
            <msink:context xmlns:msink="http://schemas.microsoft.com/ink/2010/main" type="paragraph" rotatedBoundingBox="2782,6787 8705,6993 8657,8379 2734,81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CB01D7-3914-4431-AF36-CF3EE25D9884}" emma:medium="tactile" emma:mode="ink">
              <msink:context xmlns:msink="http://schemas.microsoft.com/ink/2010/main" type="line" rotatedBoundingBox="2782,6787 8705,6993 8657,8379 2734,8173"/>
            </emma:interpretation>
          </emma:emma>
        </inkml:annotationXML>
        <inkml:traceGroup>
          <inkml:annotationXML>
            <emma:emma xmlns:emma="http://www.w3.org/2003/04/emma" version="1.0">
              <emma:interpretation id="{DF74F324-4742-4AA4-8A77-51DF6D01F377}" emma:medium="tactile" emma:mode="ink">
                <msink:context xmlns:msink="http://schemas.microsoft.com/ink/2010/main" type="inkWord" rotatedBoundingBox="2782,6787 5318,6875 5270,8261 2734,817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98-5 0,'0'37'187,"0"1"-187,0 0 16,0-1-16,0 1 15,0 0 1,0-1 0,0 1-1,0 0-15,0-1 0,0 1 16,0 0-1,0-1 1,0 1 0,-20-38-16,20 38 0,0-1 0,-19-37 15,19 38-15,0 0 16,0 0 0,0-1-16,-19-37 15,19 38-15,0 0 16,-19-38-1,19 37-15,0 1 32,0 0-17,0-1 1,0 1 0,-19-38-1,19 38-15,0-1 31,0 1 16,0 0-31,0-1 0</inkml:trace>
          <inkml:trace contextRef="#ctx0" brushRef="#br0" timeOffset="2973.8081">2 32 0,'19'0'156,"0"-37"-140,0 37-16,-19-38 15,19 38 1,1 0 0,-1 0-16,0-38 15,0 38 1,0 0-16,0 0 0,1 0 15,-1 0-15,0 0 16,19 0 15,-19 0-31,1 0 32,-1 0-32,0 0 15,0 0-15,0 0 16,0 0-16,1 0 15,-1 0-15,0 0 16,0 0 0,0 0-1,1 0 1,-1 38 0,-19 0 15,19-38-16,-19 37 1,19-37 0,-19 38-16,0 0 15,0-1-15,0 1 16,0 0 0,0-1-1,-19-37 1,19 38-16,-19-38 15,0 38-15,-1-38 16,1 37-16,0 1 16,0-38-16,0 0 0,-1 38 0,1-38 15,0 0-15,0 37 0,0 1 16,0-38-16,-1 0 0,1 0 16,0 0-1,0 0 1,0 0-1,19-38-15,-19 38 0,-1 0 32,20-37-32,-19 37 15,0 0 1,19-38-16,-19 38 16,19-38 15,-19 1-16,0 37 345,38 37-313,-19 1-16,19 0-31,0-1 16,0 1-16,0 0 15,1-1 1,-1 1-1,0 0-15,0 0 16,0-38 0,-19 37-16,19-37 15,-19 38-15,20 0 16,-1-38-16,-19 37 16,19-37-1,-19 38 1,19-38-1,-19 38 32,19-1-31,0-37 0,-19 38-1,20-38 235,-1 0-234,-19-38 62,19 38-62,0 0-1,-19-37-15,19 37 16,-19-38-16,20 38 0,-20-38 156,19 1-140,0 37-1,-19-38-15</inkml:trace>
          <inkml:trace contextRef="#ctx0" brushRef="#br0" timeOffset="4305.7238">1075-5 0,'-19'0'63,"0"0"-63,19 37 16,0 1-16,-19-38 15,19 38 1,0-1-1,-19 1 1,-1-38-16,20 38 0,-19-1 16,19 1-16,-19-38 15,19 38-15,-19-1 16,19 1-16,0 0 16,-19-1-1,0-37-15,19 38 0,-20 0 16,20-1-1,-19 1-15,19 0 16,0 0 0,-19-38-16,0 37 15,19 1-15,0 0 16,0-1-16,0 1 16,0 0-1,-19-38-15,19 37 16</inkml:trace>
          <inkml:trace contextRef="#ctx0" brushRef="#br0" timeOffset="6372.5911">903 597 0,'19'38'156,"19"-38"-156,-19 0 16,20 0-16,-20 0 0,0 0 16,0 0-16,1 0 0,-1 0 15,0 0-15,0 0 16,0 0-16,0 0 15,1 0 1</inkml:trace>
          <inkml:trace contextRef="#ctx0" brushRef="#br0" timeOffset="5202.6668">1114 32 0,'0'38'62,"0"0"-46,0-1-16,0 1 16,0 0-16,0-1 15,0 1-15,19-38 16,-19 38-16,0-1 0,0 1 16,0 0-16,19-1 15,-19 1-15,0 0 16,0-1-16,0 1 15,0 0-15,0 0 0,0-1 16,0 1-16,19-38 16,-19 38-16,19-1 15,-19 1-15,0 0 0,20-38 16,-20 37-16,0 1 16,0 0-16,0-1 15,0-112 173</inkml:trace>
        </inkml:traceGroup>
        <inkml:traceGroup>
          <inkml:annotationXML>
            <emma:emma xmlns:emma="http://www.w3.org/2003/04/emma" version="1.0">
              <emma:interpretation id="{FC670CEB-593D-40E3-812C-12C97BCEA822}" emma:medium="tactile" emma:mode="ink">
                <msink:context xmlns:msink="http://schemas.microsoft.com/ink/2010/main" type="inkWord" rotatedBoundingBox="5783,6965 7697,7032 7659,8135 5745,806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001.4268">1459 523 0,'19'0'16,"0"0"78,0 0-79,1 0-15,-1 0 16,19 0-16,-19 0 15,0 0-15,1 0 16,-1 0-16,0 0 16,0 0-16,0 0 15,0 0 1,1 0 31,-1 0-32,0 0 1,0 0 62,-19 38 16</inkml:trace>
          <inkml:trace contextRef="#ctx0" brushRef="#br0" timeOffset="8201.4746">1574 145 0,'0'-37'94,"19"37"-94,0 0 15,0 0-15,1 0 0,18 0 16,-19 0-16,19 0 0,-18 0 0,-1 0 16,19 0-16,0 0 0,-18 0 15,-1 0-15,0 0 0,0 0 0,0 0 16,0 0-16,1 0 15,-1 0 1,-38 0 93,-1 0-93,1 37-16,0-37 0,0 0 0,0 0 16,0 0-16</inkml:trace>
          <inkml:trace contextRef="#ctx0" brushRef="#br0" timeOffset="7466.5215">1555 70 0,'0'38'94,"0"-1"-79,0 1-15,0 0 16,0-1-16,0 1 16,0 0-16,0-1 0,0 1 15,-19 0-15,19-1 0,-20 1 16,20 0-16,0-1 0,-19-37 15,19 38-15,0 0 16,-19-38-16,19 38 16,0-1-16,0 1 15,0 0 1,-19-38-16,0 37 0,19 1 16,0 0-1,0-1 1,0-74 156,0-1-157</inkml:trace>
          <inkml:trace contextRef="#ctx0" brushRef="#br0" timeOffset="10240.3425">2226 145 0,'0'38'63,"0"0"-63,0-1 15,0 1-15,0 0 16,0-1-16,-19 1 16,19 0-16,-20-38 15,20 37-15,-19-37 0,19 38 16,-19-38-16,19 38 0,-19-1 15,-19 77 1,18-77 0,1-37-16,19 38 0,0 0 15,-19-38-15,19 37 16,-19-37-16,19 38 0,-19 0 16,19-1-16,-20 1 15,20 0 16,-19-38-15,0 0 156</inkml:trace>
          <inkml:trace contextRef="#ctx0" brushRef="#br0" timeOffset="12056.2275">2053 824 0,'0'-38'78,"19"38"-47,1 0-15,-1 0-16,0 38 0,19-38 16,-19 0-16,1 37 15,-1-37 1,0 0-16</inkml:trace>
          <inkml:trace contextRef="#ctx0" brushRef="#br0" timeOffset="11300.2765">2264 108 0,'0'37'109,"0"1"-93,0 0-16,0-1 15,19 1 1,-19 0-1,0-1-15,0 1 16,0 0-16,0-1 16,0 1-16,0 0 0,0-1 15,19 1-15,-19 0 16,0 0-16,0-1 16,0 1-1,0 0-15,20-38 0,-20 37 16,0 1-16,0 0 31,0-1-15,19-37-16,-19 38 15,0 0-15,0-1 16,19-37-16,-19 38 16,0 0-1</inkml:trace>
        </inkml:traceGroup>
        <inkml:traceGroup>
          <inkml:annotationXML>
            <emma:emma xmlns:emma="http://www.w3.org/2003/04/emma" version="1.0">
              <emma:interpretation id="{7EF0F6AB-8927-42DD-8DCF-E7D14EC4B531}" emma:medium="tactile" emma:mode="ink">
                <msink:context xmlns:msink="http://schemas.microsoft.com/ink/2010/main" type="inkWord" rotatedBoundingBox="7939,7394 8691,7421 8687,7527 7935,7500"/>
              </emma:interpretation>
              <emma:one-of disjunction-type="recognition" id="oneOf2"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•</emma:literal>
                </emma:interpretation>
                <emma:interpretation id="interp6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14239.0878">2494 560 0,'0'-38'110,"19"38"-95,20-38-15,-1 38 0,-19 0 0,0 0 16,20 0-16,-20 0 0,0 0 0,0 0 16,0 0-16,1 0 0,-1 0 0,19 0 15,-19 0 1,0 0 140</inkml:trace>
        </inkml:traceGroup>
        <inkml:traceGroup>
          <inkml:annotationXML>
            <emma:emma xmlns:emma="http://www.w3.org/2003/04/emma" version="1.0">
              <emma:interpretation id="{C01485C9-DDA6-4428-BB36-138FC35D4405}" emma:medium="tactile" emma:mode="ink">
                <msink:context xmlns:msink="http://schemas.microsoft.com/ink/2010/main" type="inkWord" rotatedBoundingBox="8088,7004 8651,7024 8613,8115 8050,8095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3440.1399">2839 108 0,'-19'37'110,"19"1"-95,0 0-15,-19-38 16,19 37-16,-19-37 0,19 38 0,0 0 15,-19-1-15,19 1 16,-20 0-16,20-1 0,-19 1 16,19 0-16,-19-1 0,19 1 15,-19-38-15,19 38 0,-19 0 16,0-1-16,-1 1 16,1 0-16,19-1 15,-38 1 1,19 37-1,19-37 1,0 0 0,0-1-1,0 1 17,19-38 233,0 0-265,0 0 16,0-38-16,1 38 0,-1-37 0,0 37 15,0 0-15,0 0 0,0 0 16,1 0-16,-20-38 125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3T11:32:55.600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88C56DD6-B418-459C-8B79-CE9FFC2B93F0}" emma:medium="tactile" emma:mode="ink">
          <msink:context xmlns:msink="http://schemas.microsoft.com/ink/2010/main" type="writingRegion" rotatedBoundingBox="20169,2458 28088,2815 28033,4025 20114,3667"/>
        </emma:interpretation>
      </emma:emma>
    </inkml:annotationXML>
    <inkml:traceGroup>
      <inkml:annotationXML>
        <emma:emma xmlns:emma="http://www.w3.org/2003/04/emma" version="1.0">
          <emma:interpretation id="{41A7608C-17C8-4D13-8D47-601E8D5438D2}" emma:medium="tactile" emma:mode="ink">
            <msink:context xmlns:msink="http://schemas.microsoft.com/ink/2010/main" type="paragraph" rotatedBoundingBox="20169,2458 28088,2815 28033,4025 20114,3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38FD4B-E401-4A96-B17E-C378126BC960}" emma:medium="tactile" emma:mode="ink">
              <msink:context xmlns:msink="http://schemas.microsoft.com/ink/2010/main" type="line" rotatedBoundingBox="20169,2458 28088,2815 28033,4025 20114,3667"/>
            </emma:interpretation>
          </emma:emma>
        </inkml:annotationXML>
        <inkml:traceGroup>
          <inkml:annotationXML>
            <emma:emma xmlns:emma="http://www.w3.org/2003/04/emma" version="1.0">
              <emma:interpretation id="{AAB99769-8086-4C27-A192-A873DC752927}" emma:medium="tactile" emma:mode="ink">
                <msink:context xmlns:msink="http://schemas.microsoft.com/ink/2010/main" type="inkWord" rotatedBoundingBox="20168,2486 21840,2561 21788,3730 20115,36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1548 159 0,'-40'0'31,"0"0"-15,1 0 0,-1 0 15,0 39 0,40 1-15,-39 0-16,-1-1 15,40 1-15,0 0 16,-40-1-16,40 1 0,0 0 16,-40-40-16,40 40 15,0-1-15,0 1 16,0 0-16,0-1 0,0 1 16,-39-40-16,39 40 15,0-1 1,0 1-1,0 0-15,-40-1 16,40 1-16,0 0 16,0-1-16,-40-39 47,40 40-47</inkml:trace>
          <inkml:trace contextRef="#ctx0" brushRef="#br0" timeOffset="-1033.9342">952 119 0,'-39'0'125,"-1"0"-109,0 0-16,40 40 0,-39-40 0,-1 39 15,40 1 1,-40-40-16,1 0 0,-1 0 15,-40 0-15,80 40 0,-39-1 16,-1-39-16,40 40 16,-40-40-16,40 40 15,-39-40 1,-1 0 0,0 0-1,40 39-15,-39-39 16,-1 0-16,0 0 250,40 40-250,0 0 0,40-40 15,-40 40-15,40-1 0,-40 1 16,39-40-16,-39 40 0,40-1 16,0-39-1,-40 40-15,0 0 16,39-1-16,-39 1 47,40-40-32,-40 40 1,0-1 0,40 1 15,-1 0 0</inkml:trace>
          <inkml:trace contextRef="#ctx0" brushRef="#br0" timeOffset="-2609.8326">357 0 0,'0'40'218,"0"-1"-218,0 1 16,0 0-16,0-1 16,0 1-16,-40-40 0,40 79 15,-39-39-15,39 0 0,0-1 16,-40 1-16,0 0 0,40 0 16,0-1-16,-39 1 15,39 0-15,0-1 0,-40 1 16,40 0-1,0-1-15,0 1 16,-40-40-16,1 40 16,39-1-1,0 1-15,0 0 0,-40-40 16,40 39 0,0 1 46</inkml:trace>
          <inkml:trace contextRef="#ctx0" brushRef="#br0" timeOffset="2364.8476">1310 754 0,'39'0'125,"1"0"-110,0 0 1,-1 0-16,1 0 16,0 0 77,-1 0-46,1-40 141,0 40-188</inkml:trace>
          <inkml:trace contextRef="#ctx0" brushRef="#br0" timeOffset="1305.9156">1508 159 0,'0'39'172,"40"1"-156,-40 0-16,0-1 15,0 1-15,39 0 16,-39-1-1,0 41-15,40-80 16,-40 40-16,0-1 16,0 1-16,0 0 15,0-1 1,0 1 0,0 0-1,0-1-15,0 1 16,0 0-16,0-1 31,0 1-15,0 0-16,40-40 15,-40 39-15,0 1 16,0 0 0,0-1-1,0 1 32</inkml:trace>
        </inkml:traceGroup>
        <inkml:traceGroup>
          <inkml:annotationXML>
            <emma:emma xmlns:emma="http://www.w3.org/2003/04/emma" version="1.0">
              <emma:interpretation id="{1D346A9B-D24F-4409-87B7-40B0D3177D24}" emma:medium="tactile" emma:mode="ink">
                <msink:context xmlns:msink="http://schemas.microsoft.com/ink/2010/main" type="inkWord" rotatedBoundingBox="22383,2558 24736,2664 24682,3873 22328,376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333.6576">2341 159 0,'0'-40'62,"40"40"-30,0 0-17,-1 0 1,1 0 0,0 0-16,0 0 15,-1 0-15,1 0 16,0 0 15,-1 0 0,1 0-31,0 0 110,-40 40-79,39-1-31,-39 1 31,0 0-15,0-1-1,0 1 1,0 0 0,0-1-1,0 1 17,0 0-17,-39-40 16,39 40-31,0-1 32,-40-39-32,0 0 15,1 0 63,-1 0-46,0 0-17,1 0 126,-1 0-141,0 0 31,40 40 297,0 0-312,40-40 0,-40 39-1,40 1 1,-1-40 31,-39 40-47,40-1 0,0-39 15,-1 40-15,-39 0 0,40-1 0,-40 1 16,40 0-16,-1-1 0,-39 1 0,40 0 16,0-1 15</inkml:trace>
          <inkml:trace contextRef="#ctx0" brushRef="#br0" timeOffset="3320.785">2381 79 0,'0'40'110,"0"0"-110,0-1 0,0 1 15,0 0 1,0-1-16,0 41 16,0-41-1,0 1-15,0 0 16,-40 0-16,40-1 15,0 41-15,0-41 16,-39 1-16,-1 0 16,40-1-16,0 1 15,0 0-15,-40-1 16,40 1-16,0 0 16</inkml:trace>
          <inkml:trace contextRef="#ctx0" brushRef="#br0" timeOffset="7136.5427">3611 119 0,'-39'0'62,"-1"0"-46,0 0 15,1 0-15,-1 0 0,0 0 30,1 0-46,-1 0 16,0 0 0,40 40-16,0-1 15,-39-39-15,39 40 16,-40 0-16,40-1 16,0 1-16,0 0 31,-40-40-31,40 39 15,0 1-15,0 0 16,0 0 0,0-1-16,0 1 15,-40 0-15,40-1 16,0 1 0,0 0-16,0-1 15,0 1 1,0 0-1,0-1-15,0 1 32,0 0-32,0-1 15,0 1 1,0 0 15,0-1 0,0 1 1,0 0-17,40-40 95,0 0-110,0 0 15,-40-40-15,39 40 16,-39-40 0,40 40-16,0-39 15,-1 39 16,1-40-31,-40 0 16,40 1 0,-1 39 15,-39-40-31,40 40 16,0-40 15,-40 1-31,0-1 31,39 40-31,-39-40 16,40 40-1,-40-39 1,40-1-16,-40 0 16,39 40-16,-39-39 31,0-1-16,40 0 1,-40 1 0,0-1-1,0 0 17,0 0-17,0 1-15,0-1 16,0 0 15,0 1-31,0-1 31,-40 40 47,1 0-15,-1 0-47</inkml:trace>
          <inkml:trace contextRef="#ctx0" brushRef="#br0" timeOffset="9415.3958">4445 159 0,'0'39'187,"0"1"-187,0 0 0,0-1 16,0 1-1,0 0-15,0-1 16,-40-39-16,40 40 0,0 0 16,0 0-1,0-1-15,-40 1 16,40 0-1,-39-40 1,39 39-16,0 1 16,0 0-1,-40-1 1,40 1-16,-40 0 16,40-1 15,0 1-31,0 0 0,-39-40 15,-1 0-15,40 39 0,-40 1 16,1 0-16,39-1 16,-40-39-16,40 40 0,-40 0 15,40 0 17,0-1 218,40-39-250,0 0 15,-1-39-15,1 39 0,39 0 0,1 0 16,-1 0-16,-39 0 0,0 0 15,-1 0-15,1 0 63</inkml:trace>
        </inkml:traceGroup>
        <inkml:traceGroup>
          <inkml:annotationXML>
            <emma:emma xmlns:emma="http://www.w3.org/2003/04/emma" version="1.0">
              <emma:interpretation id="{45C9FA5A-C827-4036-8DBF-152BA804183C}" emma:medium="tactile" emma:mode="ink">
                <msink:context xmlns:msink="http://schemas.microsoft.com/ink/2010/main" type="inkWord" rotatedBoundingBox="25207,2735 27933,2858 27885,3933 25159,381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3686.1238">5953 397 0,'0'39'94,"0"1"-78,40-40-16,-40 40 0,39 0 15,-39-1-15,0 1 16,40-40-16,-40 40 0,0-1 16,40-39-16,-40 40 0,0 0 15,0-1-15,39 1 16,-39 0-16,0-1 0,0 1 16,0 0-16,0-1 15,0 1-15,0 0 0,40-40 16,-40 39-16,0 1 15,40-40 1,-40 40 0,0 0 62,39-40 16,1 0-79,-40-40 1,0 0-16,40 40 0,-40-40 0,0 1 15,0-1-15,40 0 0,-1 1 16,-39-1 0,0 0-16,40 1 0,-40-1 15,0 0-15,40 40 16,-40-39-16,0-1 0,39 0 16,1 1-1,-40-1-15,40 0 16,-40 1-16,0-1 15,0 0 1,0 0 0,0 1-16,39 39 0,-39-40 31,0 0 0</inkml:trace>
          <inkml:trace contextRef="#ctx0" brushRef="#br0" timeOffset="10943.3028">5239 397 0,'39'0'109,"-39"39"-93,0 1-16,0 0 15,0 0-15,0-1 16,0 1-16,0 0 15,0-1-15,0 1 16,0 0 0,0-1-1,-39 1-15,39 0 16,0-1-16,0 1 16,-40-40-1,40 40-15,0-1 47,0 1-47,-40-40 16,40 40-1,-39-1 17,-1-39-17,40 40 1,0 0-16,-40-40 15,40 40-15</inkml:trace>
          <inkml:trace contextRef="#ctx0" brushRef="#br0" timeOffset="12243.218">5834 278 0,'0'39'31,"0"1"-16,0 0 1,0-1 0,0 1-1,0 0-15,0 0 16,0-1 0,0 1-1,0 0 1,-40-40-16,40 39 15,-39 1-15,39 0 0,0-1 16,-40 1-16,40 0 16,0-1-16,-40-39 15,40 40-15,-40 0 0,40-1 16,-39 1 0,39 0-16,0-1 15,-40-39 1,40 40-16,0 0 47,-40-40-16,40 40-15,-39-40-1</inkml:trace>
          <inkml:trace contextRef="#ctx0" brushRef="#br0" timeOffset="15797.9865">6786 1389 0,'0'-40'265,"0"1"-265,0-1 16,0 0-16,0 0 16,0 1-16,0-1 15,0 0-15,0 1 16,0-1-16,40 40 0,-40-40 16,0 1-1,40-1 1,-40 0-16,39 1 15,-39-1 1,40 40 0,-40-40-16,0 1 15,40 39-15,-40-40 0,40 0 32,-1 40-17,-39-39 1,0-1-16,40 0 15,-40 0 17,40 40-32,-1 0 62,1 0-62,0-39 16,-1 39-1,1 0-15,-40-40 16,40 40-16,-1 0 0,1 0 16,0 0-16,-1 0 15,1 0-15,0 0 0,0 0 32,-1 0-1,1 0 0,0 0-15,-40 40 15,0-1-15,0 1-1,0 40 1,0-41-16,0 1 15,0 0-15,0-1 16,0 1-16,0 0 16,0-1-16,0 1 0,0 0 15,0-1 1,0 1-16,0 0 16,0-1-16,0 1 15,-40-40-15,40 40 0,-40-1 16,40 1-16,0 0 0,-39-40 15,39 40-15,0-1 32,-40-39 155</inkml:trace>
        </inkml:traceGroup>
        <inkml:traceGroup>
          <inkml:annotationXML>
            <emma:emma xmlns:emma="http://www.w3.org/2003/04/emma" version="1.0">
              <emma:interpretation id="{67E55C72-D610-4F59-859B-093830A64B9C}" emma:medium="tactile" emma:mode="ink">
                <msink:context xmlns:msink="http://schemas.microsoft.com/ink/2010/main" type="inkWord" rotatedBoundingBox="27109,3449 28058,3492 28052,3613 27104,3570"/>
              </emma:interpretation>
              <emma:one-of disjunction-type="recognition" id="oneOf3"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•</emma:literal>
                </emma:interpretation>
                <emma:interpretation id="interp7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16829.9211">6985 1071 0,'0'-39'78,"40"39"-62,-1 0-16,1 0 0,0-40 15,-1 40-15,41 0 0,-41 0 0,41 0 16,-1 0-16,-39 0 0,39 0 0,40 0 16,-79 0-16,39 0 0,-39 0 15,0 0-15,-1 0 16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3T17:12:23.346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3D2F7FB3-FA0A-4419-947E-95DD77E2A531}" emma:medium="tactile" emma:mode="ink">
          <msink:context xmlns:msink="http://schemas.microsoft.com/ink/2010/main" type="writingRegion" rotatedBoundingBox="4531,3271 9906,3653 9803,5102 4428,4720"/>
        </emma:interpretation>
      </emma:emma>
    </inkml:annotationXML>
    <inkml:traceGroup>
      <inkml:annotationXML>
        <emma:emma xmlns:emma="http://www.w3.org/2003/04/emma" version="1.0">
          <emma:interpretation id="{4E59CD3B-EBBA-4160-BD9E-92DF6762A6D0}" emma:medium="tactile" emma:mode="ink">
            <msink:context xmlns:msink="http://schemas.microsoft.com/ink/2010/main" type="paragraph" rotatedBoundingBox="4531,3271 9906,3653 9803,5102 4428,47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2EC68E-CBE4-4E33-895F-782FFFD44485}" emma:medium="tactile" emma:mode="ink">
              <msink:context xmlns:msink="http://schemas.microsoft.com/ink/2010/main" type="line" rotatedBoundingBox="4531,3271 9906,3653 9803,5102 4428,4720"/>
            </emma:interpretation>
          </emma:emma>
        </inkml:annotationXML>
        <inkml:traceGroup>
          <inkml:annotationXML>
            <emma:emma xmlns:emma="http://www.w3.org/2003/04/emma" version="1.0">
              <emma:interpretation id="{83B45DFA-1064-4154-8500-1166418FF094}" emma:medium="tactile" emma:mode="ink">
                <msink:context xmlns:msink="http://schemas.microsoft.com/ink/2010/main" type="inkWord" rotatedBoundingBox="5473,2967 6144,4537 4640,5181 3968,36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-25 62 0,'0'-28'203,"28"28"-187,0 0-16,0 0 15,0 0-15,1 0 0,-1 0 0,28 0 16,-28 0-16,28 0 0,-28 0 15,0 0-15,0 0 0,1 0 0,-1 0 16,-28-29-16,28 29 0,0 0 16,0 0 15,0 0 16,0 0-47,0 0 15,-28 29-15,28-1 16,1-28-16,-29 29 16,28-1-1,-28 1 1,0-1-16,0 1 16,0-1-1,0 29 16,0-28-31,-28-29 0,-1 0 16,29 28-16,-28-28 0,0 0 16,28 28-16,-28-28 0,0 0 0,28 29 15,-28-29-15,0 28 16,0-28 0,0 0-1,-1 0-15,1 0 16,0 0-16,0 0 15,0 0-15,0 0 16,0 0-16,0 0 16,0-28 15,28 56 266,28-28-282,0 29-15,-28-1 16,28-28-16,-28 29 0,0-1 16,28 1-16,-28-1 15,0 1 1,0-1-16,28 1 16,-28-1-16,0 1 15,28-1-15,-28 1 16,0-1-1,28 1 1,-28-1 0,0 1-1,0-1-15,28-28 16,-28 29-16,0-1 16,0 0-1,29-28 63,-1 0-62,0 0-16,0 0 16,0 0-16,0 0 0,0 0 0,28 0 15,-27 0-15,-1 0 16,0 0-16,0 0 0,-28-28 0,28 28 15,0 0-15,0 0 0,0-28 0,0 28 16,1-29-16,-29 1 0,28 28 0,0-29 16,0 29-1,-28-28-15,28-1 16,-28 1-16,28 28 16,-28-29-1,28 29-15,-28-28 31</inkml:trace>
          <inkml:trace contextRef="#ctx0" brushRef="#br0" timeOffset="-2038.4972">228 176 0,'-28'29'156,"28"28"-156,-28 0 16,0-29 0,28 0-16,0 1 0,0-1 15,-28 1-15,28-1 0,0 1 16,0-1-16,0 1 15,-29-29-15,29 28 0,-28 1 16,28-1 0,0 1-16,-28-29 15,28 28-15,0 1 16,-28-29 0,28 28-1,0 1 16,0-1-31,0 1 16,-28-29 0,28 28-16,-28-28 15,28 29 32,0-1 31,0 1-78,-28-29 16,28 28 0</inkml:trace>
        </inkml:traceGroup>
        <inkml:traceGroup>
          <inkml:annotationXML>
            <emma:emma xmlns:emma="http://www.w3.org/2003/04/emma" version="1.0">
              <emma:interpretation id="{998146FA-2B6B-4A51-9E81-A89AB105ED09}" emma:medium="tactile" emma:mode="ink">
                <msink:context xmlns:msink="http://schemas.microsoft.com/ink/2010/main" type="inkWord" rotatedBoundingBox="6416,3727 9245,3929 9176,4909 6347,470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073.8903">2898 432 0,'0'29'78,"-28"-1"-78,0 1 16,28-1-16,0 1 0,0-1 15,-28 1-15,0-1 0,28 1 16,-28 28-16,28-29 16,-28-28-16,28 29 0,0-1 15,-28 1-15,-1-1 16,29 1-16,0-1 0,-28-28 15,28 29-15,0-1 0,-28 0 16,28 1-16,0-1 31,-28-28 32</inkml:trace>
          <inkml:trace contextRef="#ctx0" brushRef="#br0" timeOffset="9238.205">3320 432 0,'-28'0'16,"0"0"0,0 0-1,28 29 1,0-1-16,0 1 0,0-1 15,-29-28-15,29 29 16,0-1-16,-28 1 16,28-1-16,-28-28 15,28 29-15,0-1 16,-28 1-16,28-1 0,-28 1 16,28-1-1,0 1-15,-28-1 16,28 1-16,-28-1 0,28 1 15,-28-29-15,28 28 0,0 0 16,0 1 0,-28-29-16,28 28 15</inkml:trace>
          <inkml:trace contextRef="#ctx0" brushRef="#br0" timeOffset="3835.1438">1268 974 0,'28'0'110,"0"0"-110,0 0 0,0 0 0,1 0 15,-1 0-15,0 0 0,0 0 16,0 0-16,-28 28 0,28-28 16,0 0-16,0 0 0,0 0 15,0 0 1,1 0-16,-1 0 0</inkml:trace>
          <inkml:trace contextRef="#ctx0" brushRef="#br0" timeOffset="1072.9373">1465 404 0,'28'0'78,"-28"28"-62,0 1-16,0-1 15,0 1 1,-28-1-16,28 1 0,0-1 16,-28 1-16,28-1 0,0 1 15,-28-1-15,28 1 0,0-1 16,-29-28-16,29 29 16,0-1-16,0 1 15,0-1-15,-28 1 16,28-1-1</inkml:trace>
          <inkml:trace contextRef="#ctx0" brushRef="#br0" timeOffset="3175.1846">1437 603 0,'28'0'110,"0"0"-110,28 0 15,-28 0-15,0 0 16,28 0-16,-27 0 16,-1 0-16,0 0 0,0 0 15,0 29 173</inkml:trace>
          <inkml:trace contextRef="#ctx0" brushRef="#br0" timeOffset="2067.6299">1493 375 0,'28'0'125,"0"0"-109,0 0-16,0 0 0,0 0 15,29 0-15,-29 0 0,0 0 16,0 0-16,0 0 0,0 0 16,0 0-1,0 0-15,0 0 16,1 0-1,-1 0 1,0 0-16,0 0 16,0 0-16</inkml:trace>
          <inkml:trace contextRef="#ctx0" brushRef="#br0" timeOffset="5084.0644">2308 404 0,'0'-29'0,"-28"58"32,28-1-17,-28-28-15,28 29 0,0-1 16,0 1-16,-28-1 0,0-28 15,28 29-15,0-1 0,0 1 16,-29-29-16,29 57 0,0-29 16,0 1-16,0-1 15,0 1-15,0-1 16,0 1 0,-28-29 62,28 28-78,-28 1 0,28-1 31</inkml:trace>
          <inkml:trace contextRef="#ctx0" brushRef="#br0" timeOffset="7178.6413">2280 404 0,'28'0'32,"-28"28"-32,28-28 15,-28 29-15,0-1 16,0 1-16,0-1 16,0 1-16,0-1 15,28-28 1,-28 29 109,0-1-110,0 1 282,0-1-281,0-56 156,0-1-172,0 1 15,0-1 1,0 1-16,0-1 16,0 1-1,28 28-15,-28-29 16,28 29-16,1-28 16,-1 28-16,0-29 15,0 29-15,-28-28 16,28 28-16,0 0 15,0 0 1,0 0 172,-28 28-173,0 1 1,0-1-16,0 1 15,0-1 1,0 1-16,0-1 16,-28-28-16,28 29 15,0-1-15,-28-28 16,0 29-16,28-1 0,-28-28 16,0 29-16,28-1 15,-28 1-15,0-1 16,28 1 31,0-1 46,0 1-77</inkml:trace>
        </inkml:traceGroup>
        <inkml:traceGroup>
          <inkml:annotationXML>
            <emma:emma xmlns:emma="http://www.w3.org/2003/04/emma" version="1.0">
              <emma:interpretation id="{B18040C2-AF53-4F57-98FA-0609CE0A250D}" emma:medium="tactile" emma:mode="ink">
                <msink:context xmlns:msink="http://schemas.microsoft.com/ink/2010/main" type="inkWord" rotatedBoundingBox="9029,3947 9881,4008 9816,4913 8964,4852"/>
              </emma:interpretation>
              <emma:one-of disjunction-type="recognition" id="oneOf2">
                <emma:interpretation id="interp2" emma:lang="" emma:confidence="0">
                  <emma:literal>s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S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C</emma:literal>
                </emma:interpretation>
              </emma:one-of>
            </emma:emma>
          </inkml:annotationXML>
          <inkml:trace contextRef="#ctx0" brushRef="#br0" timeOffset="10441.267">3770 489 0,'-28'0'15,"-1"0"-15,29 29 0,-28-29 16,0 0-16,0 28 0,0-28 16,0 29-16,-28-29 0,-1 28 15,29 1-15,0-29 0,-28 0 0,56 28 16,-28-28-16,-28 29 0,28-29 16,-1 0-16,1 0 0,0 0 15,28 28 1,0-56 109,0-1-125,28 29 109,0 0-62,1 0-47,-29 29 16,0-1-16,28-28 15,-28 29-15,0-1 16,0 1-16,28-1 16,-28 1-1,0-1-15,0 1 0,0-1 31,0 1-31,28-29 16,-28 28-16,0 0 0,0 1 16,28-29-16,-28 28 15,28-28-15,0 29 16,0-29 0,0 0-1,1 0 16,-29-29-15,28 1 0,0 28-16,-28-29 15,28 29-15,-28-28 0,28 28 16,-28-28-16,28-1 16,0 1-1,0 28 1,-28-29-16,28 29 15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6-04T11:00:08.271"/>
    </inkml:context>
    <inkml:brush xml:id="br0">
      <inkml:brushProperty name="width" value="0.15875" units="cm"/>
      <inkml:brushProperty name="height" value="0.15875" units="cm"/>
      <inkml:brushProperty name="color" value="#60565B"/>
      <inkml:brushProperty name="fitToCurve" value="1"/>
    </inkml:brush>
  </inkml:definitions>
  <inkml:traceGroup>
    <inkml:annotationXML>
      <emma:emma xmlns:emma="http://www.w3.org/2003/04/emma" version="1.0">
        <emma:interpretation id="{BEF39DD4-991E-4C11-A392-88874B41544C}" emma:medium="tactile" emma:mode="ink">
          <msink:context xmlns:msink="http://schemas.microsoft.com/ink/2010/main" type="writingRegion" rotatedBoundingBox="24616,12322 31390,12126 31426,13373 24652,13569"/>
        </emma:interpretation>
      </emma:emma>
    </inkml:annotationXML>
    <inkml:traceGroup>
      <inkml:annotationXML>
        <emma:emma xmlns:emma="http://www.w3.org/2003/04/emma" version="1.0">
          <emma:interpretation id="{500F6266-0A2B-45E8-8DBA-1F08B5041DF1}" emma:medium="tactile" emma:mode="ink">
            <msink:context xmlns:msink="http://schemas.microsoft.com/ink/2010/main" type="paragraph" rotatedBoundingBox="24616,12322 31390,12126 31426,13373 24652,13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FDF082-3567-4CDA-A33F-640370C5339B}" emma:medium="tactile" emma:mode="ink">
              <msink:context xmlns:msink="http://schemas.microsoft.com/ink/2010/main" type="line" rotatedBoundingBox="24616,12322 31390,12126 31426,13373 24652,13569"/>
            </emma:interpretation>
          </emma:emma>
        </inkml:annotationXML>
        <inkml:traceGroup>
          <inkml:annotationXML>
            <emma:emma xmlns:emma="http://www.w3.org/2003/04/emma" version="1.0">
              <emma:interpretation id="{DBDBC58F-6896-401B-BB2C-361477B03A90}" emma:medium="tactile" emma:mode="ink">
                <msink:context xmlns:msink="http://schemas.microsoft.com/ink/2010/main" type="inkWord" rotatedBoundingBox="24620,12450 26386,12399 26411,13254 24645,133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172-21 0,'0'37'63,"21"-37"-48,1 36-15,-22 1 0,0 0 16,0-1-16,21 1 15,-21-1-15,0 1 16,22 0-16,-22-1 16,21-36-16,1 37 15,-22 0-15,0-1 16,21 1 15,-21-1-31,22-36 0,-22 37 0,21-37 16,-21 37-16,0-1 31,21-36-15,-21 37-16,0-74 109,0 1-78,0-1-15,0 0 0,22 1-16,-22-37 15,21 36-15,-21 0 16,0 1-16,0-1 15,0 0-15,22 37 0,-22-36 0,21 36 16,-21-37-16,0 1 16,0-1-16,22 0 15,-22 1-15,21 36 16,-21-37 0,0 0-16,22 37 0</inkml:trace>
          <inkml:trace contextRef="#ctx0" brushRef="#br0" timeOffset="919.9427">751 52 0,'-21'0'62,"21"37"-46,0 0-16,0-1 15,0 1-15,0 36 16,-22-73-16,22 37 0,-21-37 16,21 36-16,0 38 15,0-38-15,-22 1 16,22-1 0,0 1-16,-21-37 0,21 37 15,-21-37-15,21 36 0,0 1 16,0 0-1</inkml:trace>
          <inkml:trace contextRef="#ctx0" brushRef="#br0" timeOffset="-1135.9747">150 16 0,'0'-37'93,"-21"37"-61,21 37-32,0-1 15,0 1-15,0 0 16,-22-37-16,22 36 0,0 1 16,-21-1-16,21 1 15,0 0-15,0-1 0,0 1 16,0 0-16,-21-1 15,21 1-15,0-1 16,-22-36 0,22 37-16,0 0 0,-21-37 15,21 36-15,0 1 16,0 0-16,0-1 31,-22-36 94</inkml:trace>
          <inkml:trace contextRef="#ctx0" brushRef="#br0" timeOffset="1940.0795">708 52 0,'22'0'0,"-22"-36"0,21 36 15,1 0-15,-22-37 16,21 37 62,1 0-78,-1 0 16,1 0-16,-1 0 46,1 0-30,-1 0 47,-21 37-48,0-1 1,21-36-16,-21 37 15,0 0 1,0-1-16,0 1 16,0-1-1,0 1 17,0 0-32,0-1 15,0 1-15,0 0 16,0-1-1,0 1-15,0-1 16,0 1 0,0 0-1,0-1-15,0 1 94,0 0-16</inkml:trace>
          <inkml:trace contextRef="#ctx0" brushRef="#br0" timeOffset="2811.8274">773 382 0,'0'-37'172,"21"37"-157,1 0 1,-1 0 0,1 0-1</inkml:trace>
        </inkml:traceGroup>
        <inkml:traceGroup>
          <inkml:annotationXML>
            <emma:emma xmlns:emma="http://www.w3.org/2003/04/emma" version="1.0">
              <emma:interpretation id="{C6DFB474-A547-4E34-843A-1D5BFB974682}" emma:medium="tactile" emma:mode="ink">
                <msink:context xmlns:msink="http://schemas.microsoft.com/ink/2010/main" type="inkWord" rotatedBoundingBox="26760,12260 29493,12181 29529,13428 26796,1350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439.7209">1352 52 0,'-21'0'78,"21"37"-78,-22-37 0,1 37 15,21-1-15,0 1 0,-22-37 16,22 73-16,-21-36 0,21-1 16,0 1-16,-22 0 15,22-1-15,-21-36 0,21 37 16,0-1-16,0 1 15,-22-37-15,22 37 0,0-1 16,0 1 0,-21-37 77,21-37-46,0 1-47</inkml:trace>
          <inkml:trace contextRef="#ctx0" brushRef="#br0" timeOffset="3795.8822">1180 16 0,'-21'0'16,"21"36"77,21-36-77,1 0-16,-1 0 0,22 0 0,-21 0 16,-1 0-16,1-36 0,-1-1 0,22 37 15,-21 0-15,-1 0 0,0 0 0,1 0 16,-1 0-1,1 0-15</inkml:trace>
          <inkml:trace contextRef="#ctx0" brushRef="#br0" timeOffset="5215.6716">1738-94 0,'0'36'93,"0"1"-93,0 0 16,-21-1-16,21 1 0,-21 0 16,-1-1-16,1 1 0,21-1 15,-22 1-15,22 0 0,-21-1 16,-1 1-16,22 0 0,0-1 15,0 1 1,0-1 15,-21-36 63,21-36-63,0-1-15,0 1-16,0-1 16</inkml:trace>
          <inkml:trace contextRef="#ctx0" brushRef="#br0" timeOffset="6975.5573">1738 345 0,'-21'0'62,"0"0"-46,21-36 125,21 36-126,-21-37-15,21 37 16,1 0-16,-1 0 94,1 0-16</inkml:trace>
          <inkml:trace contextRef="#ctx0" brushRef="#br0" timeOffset="6087.6149">1717-94 0,'21'0'15,"1"0"-15,-22-37 0,21 37 16,1 0-1,-1-36-15,-21-1 16,22 37 0,-22-37-16,21 37 15,1 0 79,-1 0-78,-21 37-16,0 0 0,0-1 15,0 1 17,0-1-17,0 1-15,0 0 31,0-1-31,0 38 16,0-38-16,0 1 0,0-1 16,0 1-16,0 0 0,0-1 15,0 1-15,0 0 16,0-1-16,0 1 16,0-1-16,-21-36 15,21 37-15,0 0 16,-22-37-16,22 36 15,-21-36-15,21 37 16,0 0 31,-22-37-31,1 0 93</inkml:trace>
          <inkml:trace contextRef="#ctx0" brushRef="#br0" timeOffset="8479.4609">2361-131 0,'0'37'78,"0"-1"-62,0 1-16,0 0 0,0-1 15,0 1-15,-22 0 0,22-1 16,-21 1-16,21-1 0,-43 1 15,22 36-15,-1-36 16,1 36-16,-1-36 0,22-1 16,-21-36-16,21 74 0,-22-74 0,22 36 15,-21 1-15,-1 0 0,22-1 0,-21-36 16,21 37-16,-22-1 0,22 1 16,-21-37-1,21 37-15,21-37 203,1 0-203,-1 0 16,1 0-16,-1 0 0,1 0 0,-1-37 0,22 37 16,-43-37-16,22 37 0,-1 0 15,0 0-15,1 0 0,-1 0 16,1 0 15,-1 0 47,1 0-62,-1 0-16,1 0 0,-1 0 15,1 0-15,21 0 0,-22 0 16,0-36-16,1 36 0,-1 0 0,1 0 16</inkml:trace>
        </inkml:traceGroup>
        <inkml:traceGroup>
          <inkml:annotationXML>
            <emma:emma xmlns:emma="http://www.w3.org/2003/04/emma" version="1.0">
              <emma:interpretation id="{568F50B0-5C80-45C1-B45A-D5C88F6B4BE8}" emma:medium="tactile" emma:mode="ink">
                <msink:context xmlns:msink="http://schemas.microsoft.com/ink/2010/main" type="inkWord" rotatedBoundingBox="29612,12557 30608,11847 31083,12513 30087,1322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999.3653">3370-241 0,'-22'0'0,"1"0"16,-1 0-16,1 37 15,21 0 1,0-1-16,-22 1 0,1 36 16,-1-73-16,22 37 0,-21-1 15,-1 1-15,22 0 16,-21-1-16,-1-36 0,22 37 0,0-1 15,-21 1 1,21 0-16,0-1 31,0 1-31,-21-37 0,21 37 16,0-1 0,0 1-1,-22-37-15,22 36 0,0-72 141</inkml:trace>
          <inkml:trace contextRef="#ctx0" brushRef="#br0" timeOffset="9287.5408">2940-241 0,'0'37'62,"0"0"-62,0-1 16,0 1-16,0-1 0,0 1 15,0 36-15,-21-73 16,-1 37-16,22 0 0,-21-1 16,21 1-16,0-1 0,-22 1 15,22 0-15,-21-1 16,21 1-16,0 0 15</inkml:trace>
        </inkml:traceGroup>
        <inkml:traceGroup>
          <inkml:annotationXML>
            <emma:emma xmlns:emma="http://www.w3.org/2003/04/emma" version="1.0">
              <emma:interpretation id="{ACE8D44C-0652-4EFE-BE5A-42B986DAF21F}" emma:medium="tactile" emma:mode="ink">
                <msink:context xmlns:msink="http://schemas.microsoft.com/ink/2010/main" type="inkWord" rotatedBoundingBox="30477,12789 31272,12766 31274,12834 30479,12858"/>
              </emma:interpretation>
              <emma:one-of disjunction-type="recognition" id="oneOf3"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z</emma:literal>
                </emma:interpretation>
                <emma:interpretation id="interp7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11395.4059">3155 345 0,'0'-36'94,"21"36"-63,1 0-31,-1 0 0,1 0 16,-1 0 0,1 0-16,-1 0 0,1 0 15,-1-37 1,1 37-16,-1 0 15,0 0-15,1 0 16,-1 0-16,1 0 16,-1 0-16,1 0 0,-1 0 15,1 0-15,-1 0 16</inkml:trace>
        </inkml:traceGroup>
        <inkml:traceGroup>
          <inkml:annotationXML>
            <emma:emma xmlns:emma="http://www.w3.org/2003/04/emma" version="1.0">
              <emma:interpretation id="{181839F8-AB1C-4297-823C-C737974E848D}" emma:medium="tactile" emma:mode="ink">
                <msink:context xmlns:msink="http://schemas.microsoft.com/ink/2010/main" type="inkWord" rotatedBoundingBox="30732,12200 31391,12181 31416,13037 30756,13057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0727.3165">3348-167 0,'22'0'0,"20"0"0,-20-37 16,-1 37-16,1 0 0,-1 0 15,1-37-15,-1 37 0,1 0 0,-1 0 16,1-36-16,-1 36 16,1 0 62,-22 36-78,0 1 15,0 0-15,0-1 16,-22-36-16,22 37 0,-43 36 16,43-36-16,-21-1 0,21 1 15,-22 0-15,1-1 0,-1-36 0,1 73 16,-1-73-16,1 74 0,-1-38 15,1 1-15,0 0 0,-1-37 16,22 36-16,-21-36 0,-1 0 31,22 37-31,0-1 94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09:31:28.174"/>
    </inkml:context>
    <inkml:brush xml:id="br0">
      <inkml:brushProperty name="width" value="0.21167" units="cm"/>
      <inkml:brushProperty name="height" value="0.21167" units="cm"/>
      <inkml:brushProperty name="color" value="#60565C"/>
      <inkml:brushProperty name="fitToCurve" value="1"/>
    </inkml:brush>
  </inkml:definitions>
  <inkml:traceGroup>
    <inkml:annotationXML>
      <emma:emma xmlns:emma="http://www.w3.org/2003/04/emma" version="1.0">
        <emma:interpretation id="{D372767A-7AA0-4AC7-A59F-0CDB14A1720A}" emma:medium="tactile" emma:mode="ink">
          <msink:context xmlns:msink="http://schemas.microsoft.com/ink/2010/main" type="writingRegion" rotatedBoundingBox="2883,2478 10311,1908 10469,3954 3040,4524"/>
        </emma:interpretation>
      </emma:emma>
    </inkml:annotationXML>
    <inkml:traceGroup>
      <inkml:annotationXML>
        <emma:emma xmlns:emma="http://www.w3.org/2003/04/emma" version="1.0">
          <emma:interpretation id="{D155C94D-F56A-4FB5-99B5-BB8C80A99368}" emma:medium="tactile" emma:mode="ink">
            <msink:context xmlns:msink="http://schemas.microsoft.com/ink/2010/main" type="paragraph" rotatedBoundingBox="2883,2478 10311,1908 10469,3954 3040,45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3E1317-E9BD-4E95-9707-FA04FCEC7EFD}" emma:medium="tactile" emma:mode="ink">
              <msink:context xmlns:msink="http://schemas.microsoft.com/ink/2010/main" type="line" rotatedBoundingBox="2883,2478 10311,1908 10469,3954 3040,4524"/>
            </emma:interpretation>
          </emma:emma>
        </inkml:annotationXML>
        <inkml:traceGroup>
          <inkml:annotationXML>
            <emma:emma xmlns:emma="http://www.w3.org/2003/04/emma" version="1.0">
              <emma:interpretation id="{6D6BED40-26BF-4D5C-BA0A-2931973D8023}" emma:medium="tactile" emma:mode="ink">
                <msink:context xmlns:msink="http://schemas.microsoft.com/ink/2010/main" type="inkWord" rotatedBoundingBox="2883,2478 6785,2178 6942,4225 3040,452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1034-13 0,'0'28'235,"-14"-1"-220,14 0 1,0 1-1,0-2-15,-14 2 32,14 0 15,0-1-16,0 0-16,0 0 17,0 1 15,0-1-32,0 0 16,0 1-15,0-1 31,14-27 172,0 0-204,0 0-15,0 0 16,-1 0 0,1 0-16,0 0 15,0 0 1,0 0-1,0 0 1,0 0 47,-1 0-48,1-27 16,1-1-31,-2 28 16,-13-27-16,0 0 16,14 27-1,-14-28-15,0 1 16,0 0 0,0 0-16,14 27 15,-14-28-15,0 0 16,0 2-16,0-2 15,0 1-15,0 0 16,0-1-16,14 28 16,-14-27-16,0 0 31,14 27-15,-14-28-16,0 1 15,0 0 1,14 27-16,-14-27 15,0-1 1,0 1-16,13 27 16,-13-27-16,0-1 31,14 28-15,-14-27-1,0 0 16,14 27-31,-14-28 204,0 1-173,0 0-16,0 0 1,0-1 0,-14 28 218,14 28-203,-14-28-31,14 27 0,-13 0 16,13 0-16,0 1 16,-14-1-16,0 0 15,14 28 1,0-28-16,0 1 15,0-1 1,-14 0-16,14 0 31,0 1-31,-14-28 16,14 27-16,-14 0 16,1-27-1,13 28-15,0-1 16,0 0-1,-15 1 1,15-2-16,0 2 31,0 0 1,0-1-1,0 0 0,0 0 0,0 1 1,0-1-17,0 0 1,-14-27 124</inkml:trace>
          <inkml:trace contextRef="#ctx0" brushRef="#br0" timeOffset="-3254.7923">185-149 0,'14'0'234,"0"0"-234,0 0 0,0 0 0,14 0 16,-15 0-16,15 0 0,-14 0 0,14 0 16,0 0-16,-14 0 0,13 0 15,-13 0-15,0 0 16,0 0 31,0 0-32,0 0 1,0 0-16,0 0 0,0 0 16,-28 0 187,0 0-188,14 27-15,-14-27 0,14 27 16,-14 1-16,0-1 16,0-27-16,14 27 0,-14-27 0,14 28 15,0-1-15,-14-27 0,14 27 16,0 1-1,0-2-15,-14 2 16,14 0-16,-13-28 16,13 27-16,0 0 15,0 0-15,0 1 16,0-1-16,0 0 16,0 1-1,0-1-15,0 0 0,0 1 16,0-2-1,0 2-15,0-1 0,0 1 16,0-1 0,0 0-16,0 1 15,-14-1-15,14 0 16,0 1-16,-14-28 0,14 26 16,0 2-16,0 0 15,-14-2-15,0 2 16,14-1-1,-14 0-15,14 1 32,-14-28-32,14 27 0,-14-27 31,14 27-31,-14-27 0,14 28 31,-13-28-31,-1 0 16,0 0-16,14 27 15,-14-27-15,0 0 16,14 28-16,-14-28 31,14 26-31,-14-26 32,1 0-17,-1 0-15,0 0 16,0-26-16,0 26 0,-1-28 0,2 28 15,-1 0-15,0-27 0,0-1 16,0 28-16,14-27 0,-14 0 16,1-1-1,13 1 32,0 0-31,0-1-1,0 2 1,0-2 0,0 0-16,0 2 15,13 26 1,-13-28-16,14 28 16,0-27-1,-14 0-15,28 27 0,-14-28 16,-1 28-16,2-27 15,-1 27-15,14-27 0,-1 27 16,-13-28-16,14 1 16,-14 27-16,0-28 0,0 28 0,-1-26 15,1 26-15,0 0 0,0 0 0,0-28 16,14 28-16,-14 0 16,0 0-16,-1-27 0,1 0 0,0 27 15,0 0-15,0 0 0,0 0 16,-14-28-16,14 28 0,14 0 15,-14-27-15,0 27 16,0 0-16,-14-27 0,14 27 16,-1 0-16,1 0 15,0 0-15,-14-28 0,14 28 16,0 0-16,-14-27 16,14 27-16,0-27 15,0 27-15,0 0 16,-14-27-16,14 27 15,0 0 1,-14-28 0,13 28-16,-13-28 31,14 2-31,0 26 16,-14-28 46,-14 28 47,0 0-93,1 28 0,13-2-1,-14-26-15,14 28 16,-14-28-16,14 28 16,-14-28-16,14 27 15,-14 0-15,14 0 16,0 1 15,0-1-15,0 0-16,-14 1 15,14-1 1,0 0 0,0 1-1,0-2-15,0 2 31,14-28 32,0 0-63,0 0 16,0 0-1,0 0-15,-1 0 0,1 0 16,0 0-16,0 0 0,0 0 15,0 0-15,0 0 0,0 0 16,0 0-16,0 0 16,0 0-16,0 0 15,-14-28 1,13 28-16,-13-26 16,14-2-1,0 1-15,0 27 16,-14-27-16,14-1 15,-14 1-15,0 0 16,14-1 0,0 28-16,-14-27 0,0 0 15,0 0 17,0-1-32,0 0 31,0 2-31,0-2 15,0 1 17,0 0-1,0-1 0,0 1-15,-14 27-1,0 0-15,0 0 16,0 0 0,0 0-16,0 0 31,1 0 0,-1 0-15,0 0-1,0 0-15,0 0 16,0 0 0,0 0-16,0 0 0,0 0 15,0 0 1,0 0-16,14 27 16,-14-27-16,14 28 15,-13-1 16,13 0 1,0 1-17,0-2-15,0 2 94</inkml:trace>
        </inkml:traceGroup>
        <inkml:traceGroup>
          <inkml:annotationXML>
            <emma:emma xmlns:emma="http://www.w3.org/2003/04/emma" version="1.0">
              <emma:interpretation id="{1CEA3E84-B005-432F-8093-840455E20228}" emma:medium="tactile" emma:mode="ink">
                <msink:context xmlns:msink="http://schemas.microsoft.com/ink/2010/main" type="inkWord" rotatedBoundingBox="6494,2594 10342,2299 10433,3495 6586,3791"/>
              </emma:interpretation>
              <emma:one-of disjunction-type="recognition" id="oneOf1">
                <emma:interpretation id="interp1" emma:lang="" emma:confidence="0">
                  <emma:literal>cud</emma:literal>
                </emma:interpretation>
                <emma:interpretation id="interp2" emma:lang="" emma:confidence="0">
                  <emma:literal>cuda</emma:literal>
                </emma:interpretation>
                <emma:interpretation id="interp3" emma:lang="" emma:confidence="0">
                  <emma:literal>aub</emma:literal>
                </emma:interpretation>
                <emma:interpretation id="interp4" emma:lang="" emma:confidence="0">
                  <emma:literal>Cud</emma:literal>
                </emma:interpretation>
                <emma:interpretation id="interp5" emma:lang="" emma:confidence="0">
                  <emma:literal>auto</emma:literal>
                </emma:interpretation>
              </emma:one-of>
            </emma:emma>
          </inkml:annotationXML>
          <inkml:trace contextRef="#ctx0" brushRef="#br0" timeOffset="6693.5702">1534 69 0,'-14'0'62,"0"0"-30,0 0-17,0 0 16,1 0-31,-1 0 16,0 0 0,14 28-16,-14-28 15,14 26-15,-14-26 0,0 28 16,14 0 0,-28-1-16,14 0 0,-14-27 15,14 0 1,14 27-1,-14-27-15,1 0 204,-1 0-189,14 28-15,-14-28 125,0 0-109,28 0 218,0 0-218,0 0-1,-1 0 48,1 0 46,0 0-93,-14 27-16,14 0 16,0-27-1,-14 28 16,14-28-15,0 0 0,0 0-16,0 0 15,0 0 1,0 0 15,0 0 32,0 0-48,-1 0-15,1 0 16,0 0-16,0 0 0,0 0 16,0 0-1,0 0 32,0 0-31,0 0-1,-14-28-15,14 28 16,0-27 46,0 27-46,-14-27 0,13 27-16,1 0 15,-14-28-15,14 28 16,-14-27-16,14 0 16,-14 0 15,14 27-16,-14-28 1,0 0 15,14 28-31,-14-26 16,-14 26 218,14 26-218,0 2 15,0 0-15,0-1-1,0 0 1,0 0 0,0 1 31,0-1 15,0 0-46,0 1 15,14-28 0,0 0-15,0 0 62,0 0-62,0 0-1,0 0 16,-1 0-15,1 0 15,0 0 32,0 0-48,0 0 17,0 0-17,0 0 1,0 0 0,-14-28-16,14 1 15,0 0 1,0-1 15,0 28-31,-14-27 31,13 0-31,-13 0 47,14 27-47,-14-28 31,0 0 1,0 2-32,0 52 281,0 2-250,0 0-15,0-1-1,0 0 1,0 0-16,0 1 47,0-1 15,0 0 110,0 1-156,14-28 15,0 0 0,0 0-15,0 0 0,0 0 15,0 0-15,0 0-1,0 0 32,-1 0-31,1 0 15,0 0-31,0 0 31,0 0-31,0 0 16,-1 0-1,1 0 1,0 0 31,0 0-47,-14-28 16,14 1-16,-14 0 15,14 27 1,-14-28-16,0 1 15,15 27-15,-15-27 16,0 0-16,13 27 16,-13-28-16,14 28 31,-14-28-31,0 2 0,0-2 16,0 1-1,14 27-15,-14-27 16,0-1-16,14 1 31,-14 0-31,0-1 31,0 1-31,14 0 16,0 0-16,-14-1 16,0 1-16,13 27 15,-13-27-15,0-1 16,0 1-1,14 27-15,-14-27 16,0-1 15,14 28 94,-14 28-109,0-1 0,0 0-16,0 1 15,0-1-15,0 0 16,0 1-16,0-1 0,0 0 15,0 0-15,-14 1 16,14-1-16,-14 0 16,14 1-16,-13-1 0,13 0 15,0 1-15,0-2 16,0 2 0,0 0-16,-14-28 15,14 27-15,0 0 31,0 0-31,0 1 16,0-1-16,-14-27 16,14 27-16,0 1 31,0-1-31,0 0 16,-14-27-1,14 28 110,14-28-62,0 0-48,0 0 1,-1 0-16,1 0 16,0 0-1,0 0 1,0 0-1,0 0 1,-14-28-16,14 28 47,0 0-16,-14-27-15,14 27-16,0 0 15,0 0 1,-14-27-16,14 27 16,0 0-1,-1-28 1,1 28 46,0-27-30,-14 0-1,14 27-15,-14-28-16,0 1 93,0 0-77,0 0 15,0-1-31,0 0 110,0 2-95,-14 26 1,0 0 15,14-28-31,-14 28 16,1 0 31,-1 0-47,0 0 125,0 0-94,0 0-31,0 0 47,0 0-16,0 0-15,0 0-1,0 0 1,0 0 15,0 0 78,0 0-109,1 0 16,13 28-16,-14-28 16,14 26-1,0 2 142,0 0-142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0:04:36.767"/>
    </inkml:context>
    <inkml:brush xml:id="br0">
      <inkml:brushProperty name="width" value="0.21167" units="cm"/>
      <inkml:brushProperty name="height" value="0.21167" units="cm"/>
      <inkml:brushProperty name="color" value="#60565C"/>
      <inkml:brushProperty name="fitToCurve" value="1"/>
    </inkml:brush>
  </inkml:definitions>
  <inkml:traceGroup>
    <inkml:annotationXML>
      <emma:emma xmlns:emma="http://www.w3.org/2003/04/emma" version="1.0">
        <emma:interpretation id="{269E62AE-786A-4B54-942F-61B71330DDBB}" emma:medium="tactile" emma:mode="ink">
          <msink:context xmlns:msink="http://schemas.microsoft.com/ink/2010/main" type="writingRegion" rotatedBoundingBox="17630,4190 23924,4045 23964,5768 17670,5913"/>
        </emma:interpretation>
      </emma:emma>
    </inkml:annotationXML>
    <inkml:traceGroup>
      <inkml:annotationXML>
        <emma:emma xmlns:emma="http://www.w3.org/2003/04/emma" version="1.0">
          <emma:interpretation id="{A22C62D5-47CF-495B-ABED-919EDA5A8D36}" emma:medium="tactile" emma:mode="ink">
            <msink:context xmlns:msink="http://schemas.microsoft.com/ink/2010/main" type="paragraph" rotatedBoundingBox="17630,4190 23924,4045 23964,5768 17670,59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1745B5-2409-4866-AAFA-A8E682A76AB3}" emma:medium="tactile" emma:mode="ink">
              <msink:context xmlns:msink="http://schemas.microsoft.com/ink/2010/main" type="line" rotatedBoundingBox="17630,4190 23924,4045 23964,5768 17670,5913"/>
            </emma:interpretation>
          </emma:emma>
        </inkml:annotationXML>
        <inkml:traceGroup>
          <inkml:annotationXML>
            <emma:emma xmlns:emma="http://www.w3.org/2003/04/emma" version="1.0">
              <emma:interpretation id="{4BB7121C-E84F-4D9D-8818-9883819AD55C}" emma:medium="tactile" emma:mode="ink">
                <msink:context xmlns:msink="http://schemas.microsoft.com/ink/2010/main" type="inkWord" rotatedBoundingBox="17874,3982 20489,4379 20263,5870 17648,54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838-19 0,'-23'-21'0,"0"21"16,0 0 0,1 0 46,-1 0-31,1 0-15,-1 0 0,0 0 15,1 0-16,-1 0-15,0 0 0,1 0 16,22 21-16,-22 2 0,-1-23 16,23 21-16,-23-21 15,0 22 17,1-1-32,22 2 15,-23-23-15,1 0 0,-1 0 16,1 0-1,-1 22-15,0-1 0,23 1 16,-23-22-16,1 0 0,0 0 0,-1 22 16,0-1-16,1-21 15,22 22-15,-23-22 0,23 22 16,-23-22-16,1 22 16,44-22 265,1 0-266,0 0-15,-1 0 16,-22-22-16,23 22 16,0 0 77,-23 22-77,22-22 0,0 21-16,1 1 15,-23 0 1,0 0-16,23 0 31,-23-1-15,0 1-1,0 0 1,0 0-16,0-1 16,0 2-1,0-2 1,0 0 0,23 2 140,-1-23-141,1 0 1,-1 0-16,1 0 16,-1 0-1,1-23 1,0 23 0,-23-21 30,0 0-46,23 21 32,-1 0-17,0 0 1,-22-23-16,23 23 31</inkml:trace>
          <inkml:trace contextRef="#ctx0" brushRef="#br0" timeOffset="-2259.8556">204-19 0,'0'23'234,"0"-2"-218,0 1 0,0-1-16,0 2 0,0-1 15,-22-1 1,22 1-16,0 0 16,-23-1-16,23 1 15,0 0-15,0 0 16,0-1-1,-23 1-15,23 0 16,-22-22-16,22 22 0,0 0 16,-22-1-1,22 1-15,0 0 16,-23-22-16,23 22 0,-23-22 16,23 21-1,0 2-15,0-2 47,-23-21-31,23 21-16,0 2 15,0-1 1,0-1-16,0 1 16,-22-22-1,22 22-15,0-1 16</inkml:trace>
          <inkml:trace contextRef="#ctx0" brushRef="#br0" timeOffset="1962.8721">1018 243 0,'0'-22'141,"-23"22"-79,1 0-31,-1 0 1,1 0-1,-1 0 0,23 22-31,0 0 16,-23-22-1,23 21 1,-23-21 0,23 22 15,0 22-15,-21-44-16,21 22 15,-23-1 1,0-21-1,23 22-15,0 0 32,0 0-17,0-1 17,0 2-17,0-2 1,0 0-1,0 2 17,0-1-17,0-1 1,0 1 15,23-22 0,0 0-15,-2 22 0,2-22-1,0 0-15,0 0 16,-1 0-16,1 0 16,-1 0-16,1 0 15,-1 0-15,1 0 16,-23-22-1,23 22-15,0 0 32,-23-22-32,0 1 15,22-1 1,-22-1 0,0 2-16,0 0 15,0-2 1,0 2-1,22 21-15,-22-22 0,0 0 0,23 22 16,-23-22-16,0 1 16,0-1-1,0 0 1,0 0 0,0 0-1,0 1 79,0-1-78,0 0 77,-23 22-77,1 0 0,0 0-1,-1 0 1,0 0 62</inkml:trace>
          <inkml:trace contextRef="#ctx0" brushRef="#br0" timeOffset="3631.7685">1289 113 0,'0'21'172,"0"1"-157,0 0-15,-22-22 16,22 21-16,0 1 31,0 0-15,0 0 15,0-1 0,0 1-15,0 0-1,0 0 1,-23-22-16,23 22 31,0-1-15,-23 1-16,23 0 16,0 0-1,0-1 1,0 2 31,0-2-32,0 0 17,0 2 14,0-1-30,0-1 31,0 1 15,23-22-30,0 0-17,-1 0-15,1 0 16,-1 0-16,1 0 16,0 0-1,-1 0 1,-22-22-16,23 22 31,-23-21-31,22-1 0,1 22 16,0 0-1,-23-23-15,22 23 16,1 0 15</inkml:trace>
        </inkml:traceGroup>
        <inkml:traceGroup>
          <inkml:annotationXML>
            <emma:emma xmlns:emma="http://www.w3.org/2003/04/emma" version="1.0">
              <emma:interpretation id="{9B7880D1-2B0F-42EF-A813-FE0A2C274D2E}" emma:medium="tactile" emma:mode="ink">
                <msink:context xmlns:msink="http://schemas.microsoft.com/ink/2010/main" type="inkWord" rotatedBoundingBox="20620,4412 23252,4351 23285,5783 20653,584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525.3249">2554 265 0,'0'21'172,"0"1"-140,0 0-32,24-22 31,-2 0-16,0 0-15,1 0 16,-1 0 0,1 0-1,0 0-15,-1 0 78,1 0-62,-23-22 0,23 22-16,-1 0 15,-22-22 1,0 1 0,0-1 30,0 0-46,22 22 32,-22-22-17,0 1 17,0-1 108,-22 22-77,0 0-48,-1 0 1,23 22 15,-23-22-31,23 21 16,-22-21-1,22 22-15,-23-22 16,23 22-16,-23-22 16,23 22-16,-22-22 31,22 21-15,0 1 15,0 0-16,-23-22-15,23 22 32,0 0-1,0-1-15,0 1-16,0 0 31,-22 0-16,22-1 1,0 2-16,0-2 31,0 0 1,0 2-1,0-1 31,22-22-46,1 0 0,-1 0-1,1 0-15,0 0 0,-1 0 16,1 0-1,-23-22-15,23 22 16,-1-23 0,-22 2 15,22 21-31,-22-21 16,0-2-16,23 2 15,-23-1 1,24 22-16,-24-22 15,0 0 1,22 22-16,-22-21 16,22-1-16,-22 0 15,23 0 1,-23 0 0,22 22-16,-22-21 15,23 21-15,-23-22 0,0 0 16,22 0-16,-22 1 15,23 21 1,-23-22-16,23 22 0,-23-22 16,23 22-16,-23-21 15,21 21-15,-21-22 0,23 22 16,0-23 0,0 23-1,-23 23 79,0-1-78,0-1-1,0 1-15,22-22 0,-22 22 16,0-1-16,0 1 15,0 0-15,0 0 16,0-1 0,0 1-16,0 0 15,0 0-15,-22 0 16,22-1-16,-23 1 16,0 0-1,23 0-15,-23-22 31,23 21-31,0 2 16,0-2 93,0 0-93,0 2 0</inkml:trace>
          <inkml:trace contextRef="#ctx0" brushRef="#br0" timeOffset="6010.615">2079 113 0,'-22'0'78,"22"-22"-78,-22 22 94,-1 0-78,1 0 15,-1 0-16,1 0 32,-1 0 0,0 0-47,0 0 16,23 22-16,-21-22 15,-2 21 1,0-21-16,0 22 16,23 0 15,-22-22-31,-1 0 16,23 21-16,-23-21 0,23 22 31,-22-22-31,22 22 31,0 0-15,0-1-1,0 1 1,0 0 0,0 0-1,0 0 1,0-1-16,0 1 15,0 0 17,0 0-17,0-1 48,22-21-48,1 0-15,0 0 16,22 0-16,-22 0 16,0 0-1,-2 0 1,2 0-16,0 0 31,0 0-15,-1 0 15,1-21-15,-1 21-16,1 0 15,-23-22 1,22 22-16,0 0 16,2-22-16,-1 0 15,-23 1 1,22 21-16,-22-22 15,22 22-15,1-22 16,-23 0 0,0 0-16,23 22 15,-23-21-15,22 21 16,-22-22-16,23 0 16,0 22-1,-23-22 16,-23 22 157,23 22-188,-23-22 0,23 22 16,-22 0-16,22-1 15,0 1-15,-23-22 0,0 22 0,23 22 16,-22-44-16,22 43 15,-22-21-15,-1 0 16,23-1-16,0 2 16,-24-2-1,24 0-15,0 2 16,-22-23-16,22 22 16,0-1-16,0 1 15,-22-22-15,-1 22 31,23-1-15,-22-21-16,22 22 16,0 0-16,-23 0 15,23 0 17,0-1-32,0 1 15,0 0 1,0 0-1,0 0 1,0-44 78,0 0-79,0 0-15</inkml:trace>
          <inkml:trace contextRef="#ctx0" brushRef="#br0" timeOffset="7470.5225">2216 221 0,'22'0'16,"-22"-22"-16,0 1 15,23 21 17,0 0-17,-23-22-15,22 22 16,-22-22 15,23 22-31,-1 0 31,0 0 1,-22-21-17,23 21 1,1 0 109,-3 21-94,2-21-31,-23 22 0,0 0 31,0-1 16,0 1-16,0 0 16,0 0 0,0-1-31,0 1 15,0 0-15,0 0-1,0 0 1,0-1-16,-23 1 31,23 0-15,-21-22-16,21 22 15,-24-22-15,24 21 0,-23-21 47,23 23-47,-22-23 0,22 21 0,-22-21 16,-1 21 0,23 2-1,-22-23 1,-1 0-16,0 0 15,1 0 1,-1 0 0,0 0-16,1 0 15,0 0 48,-1 0-48</inkml:trace>
        </inkml:traceGroup>
        <inkml:traceGroup>
          <inkml:annotationXML>
            <emma:emma xmlns:emma="http://www.w3.org/2003/04/emma" version="1.0">
              <emma:interpretation id="{7201CE8F-C739-499E-8659-CDA0370EE6C3}" emma:medium="tactile" emma:mode="ink">
                <msink:context xmlns:msink="http://schemas.microsoft.com/ink/2010/main" type="inkWord" rotatedBoundingBox="23081,4344 23930,4325 23946,4980 23096,4999"/>
              </emma:interpretation>
              <emma:one-of disjunction-type="recognition" id="oneOf2">
                <emma:interpretation id="interp2" emma:lang="" emma:confidence="0">
                  <emma:literal>r</emma:literal>
                </emma:interpretation>
                <emma:interpretation id="interp3" emma:lang="" emma:confidence="0">
                  <emma:literal>b</emma:literal>
                </emma:interpretation>
                <emma:interpretation id="interp4" emma:lang="" emma:confidence="0">
                  <emma:literal>•</emma:literal>
                </emma:interpretation>
                <emma:interpretation id="interp5" emma:lang="" emma:confidence="0">
                  <emma:literal>/</emma:literal>
                </emma:interpretation>
                <emma:interpretation id="interp6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11909.2357">3096 417 0,'0'-22'94,"23"1"-94,0-1 31,0 22-15,-23-22-16,22 0 0,-22 0 15,23 22-15,-23-21 16,23-1-16,-23 0 15,22 0 1,0 22 0,-22-21-1,23 21-15,-23-22 32,0 0-17,0 1 1,23 21-16,-23-22 31,23 22-15,-23 22 187,0-1-203,0 1 15,0 0-15,0-1 16,0 1 15,0 0-31,22-22 78,0 0-62,1 0-16,-23-22 16,23 22-16,-1-22 15,1 22 1,-23-21-16,23 21 16,-1 0-1,-22-22 1,0 0-1,23 22-15,-23-21 16,0-1 15,0-1-15,22 23-16,-22-21 31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0:04:50.220"/>
    </inkml:context>
    <inkml:brush xml:id="br0">
      <inkml:brushProperty name="width" value="0.21167" units="cm"/>
      <inkml:brushProperty name="height" value="0.21167" units="cm"/>
      <inkml:brushProperty name="fitToCurve" value="1"/>
    </inkml:brush>
  </inkml:definitions>
  <inkml:traceGroup>
    <inkml:annotationXML>
      <emma:emma xmlns:emma="http://www.w3.org/2003/04/emma" version="1.0">
        <emma:interpretation id="{47F66474-F615-464C-AC64-F7CAE7F7F331}" emma:medium="tactile" emma:mode="ink">
          <msink:context xmlns:msink="http://schemas.microsoft.com/ink/2010/main" type="writingRegion" rotatedBoundingBox="37306,7461 37321,7461 37321,7476 37306,7476"/>
        </emma:interpretation>
      </emma:emma>
    </inkml:annotationXML>
    <inkml:traceGroup>
      <inkml:annotationXML>
        <emma:emma xmlns:emma="http://www.w3.org/2003/04/emma" version="1.0">
          <emma:interpretation id="{32F32D1B-20DE-4F40-9582-7CDC9E8A6E67}" emma:medium="tactile" emma:mode="ink">
            <msink:context xmlns:msink="http://schemas.microsoft.com/ink/2010/main" type="paragraph" rotatedBoundingBox="37306,7461 37321,7461 37321,7476 37306,74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5BF42C-C2EC-49BB-BA54-9AF917FAE95B}" emma:medium="tactile" emma:mode="ink">
              <msink:context xmlns:msink="http://schemas.microsoft.com/ink/2010/main" type="line" rotatedBoundingBox="37306,7461 37321,7461 37321,7476 37306,7476"/>
            </emma:interpretation>
          </emma:emma>
        </inkml:annotationXML>
        <inkml:traceGroup>
          <inkml:annotationXML>
            <emma:emma xmlns:emma="http://www.w3.org/2003/04/emma" version="1.0">
              <emma:interpretation id="{C69DD262-7FEB-4F4A-8FCC-49054666246F}" emma:medium="tactile" emma:mode="ink">
                <msink:context xmlns:msink="http://schemas.microsoft.com/ink/2010/main" type="inkWord" rotatedBoundingBox="37306,7461 37321,7461 37321,7476 37306,7476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1:34:47.748"/>
    </inkml:context>
    <inkml:brush xml:id="br0">
      <inkml:brushProperty name="width" value="0.15875" units="cm"/>
      <inkml:brushProperty name="height" value="0.15875" units="cm"/>
      <inkml:brushProperty name="fitToCurve" value="1"/>
    </inkml:brush>
  </inkml:definitions>
  <inkml:traceGroup>
    <inkml:annotationXML>
      <emma:emma xmlns:emma="http://www.w3.org/2003/04/emma" version="1.0">
        <emma:interpretation id="{BCCFEA11-0980-4CB2-A087-5E829311940B}" emma:medium="tactile" emma:mode="ink">
          <msink:context xmlns:msink="http://schemas.microsoft.com/ink/2010/main" type="writingRegion" rotatedBoundingBox="6792,2940 12827,3199 12735,5338 6700,5079"/>
        </emma:interpretation>
      </emma:emma>
    </inkml:annotationXML>
    <inkml:traceGroup>
      <inkml:annotationXML>
        <emma:emma xmlns:emma="http://www.w3.org/2003/04/emma" version="1.0">
          <emma:interpretation id="{7E072368-9619-494E-B269-9446EA160158}" emma:medium="tactile" emma:mode="ink">
            <msink:context xmlns:msink="http://schemas.microsoft.com/ink/2010/main" type="paragraph" rotatedBoundingBox="6792,2940 12827,3199 12735,5338 6700,5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446CBE-D1C6-4CA4-920B-017E9F821AE4}" emma:medium="tactile" emma:mode="ink">
              <msink:context xmlns:msink="http://schemas.microsoft.com/ink/2010/main" type="line" rotatedBoundingBox="6792,2940 12827,3199 12735,5338 6700,5079"/>
            </emma:interpretation>
          </emma:emma>
        </inkml:annotationXML>
        <inkml:traceGroup>
          <inkml:annotationXML>
            <emma:emma xmlns:emma="http://www.w3.org/2003/04/emma" version="1.0">
              <emma:interpretation id="{3A45996E-A253-4A84-92CD-FA6977410E46}" emma:medium="tactile" emma:mode="ink">
                <msink:context xmlns:msink="http://schemas.microsoft.com/ink/2010/main" type="inkWord" rotatedBoundingBox="6792,2940 11424,3139 11332,5278 6700,50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215-195 0,'0'23'297,"0"1"-282,0-2 1,0 0 0,0 2-16,0-1 15,-24 0-15,24-1 16,0 1-1,0 0 1,0 0 0,0-1-16,-23-22 15,23 23 1,0 0-16,0 1 16,-23-24-16,23 22 15,0 1 1,-25 0-16,25-1 15,0 2 1,-23-24-16,23 23 16,0-1-16,0 1 15,-23-23-15,23 23 0,0 0 16,0-1 0,0 1-1,0 1 1,0-2-1,-24-22-15,0 0 0,24 24 16,0-2-16,0 0 16,0 2-1,0-1 1,0 0-16,-24-23 0,24 22 16,0 1-16,0 0 31</inkml:trace>
          <inkml:trace contextRef="#ctx0" brushRef="#br0" timeOffset="1678.8926">262-195 0,'0'23'203,"24"-23"-203,-1 0 16,-23 24-16,0-2 0,0 0 16,24-22-16,-24 24 0,0-1 15,0 0-15,24-23 16,-24 22-16,23-22 31,0 0-15,2 0-1,-2 0-15,0 0 16,-23-22-16,25 22 0,-25-23 16,23 23-16,-23-23 0,23 23 15,1-24-15,0 24 0,-1-22 16,-23 0-16,24 22 0,0-24 15,-1 24-15,-23-23 0,24 23 16,-24-23-16,23 0 0,0 23 16,-23-22-1,25 22 1,-25-23-16,23 0 16,-23 0-1,24 23-15,-24-22 0,0-1 16,23 23-1,-46 0 126,23 23-125,-24-23-16,24 22 0,-23 1 0,23 0 15,0 0-15,-25-1 0,25 1 16,-23 0-16,23 0 0,-23 1 0,-1-2 16,24 0-16,-23 2 0,-1-1 0,24 22 15,-24-22-15,1 0 0,23 22 0,-24-45 16,24 46-16,-24-22 0,24-2 15,0 1-15,-23 0 0,23-1 16,-23 2-16,23-1 16,0-1-16,-25-22 0,25 23 15,0 0-15,0 0 16,0-1-16,0 1 16,0 1-1,0-2 1,0 2-16,0-2 78,0 0-47</inkml:trace>
          <inkml:trace contextRef="#ctx0" brushRef="#br0" timeOffset="3474.7772">1041 149 0,'-23'0'171,"-1"0"-171,0 0 16,1 0 0,-1 0-1,1 0-15,-1 0 16,0 0 0,1 0 30,-1 0-30,1 0 15,-2 0-15,25 22 0,-23-22-16,23 23 15,0 0-15,0-1 16,0 2-16,0-1 15,0-1 1,0 1 0,0 0-1,0 0 17,0-1-17,0 1 32,0 1-47,23-2 31,2-22-15,-2 0-16,1 24 31,-1-24 0,1 0-15,23 0 0,-23 0-1,-1 0-15,1 0 16,0 0-16,-1 0 16,1 0-16,-1 0 15,1 0-15,0 0 16,-1 0-1,-23-24 1,24 24 0,-1 0 31,-23-22-47,0-2 31,0 1-16,0 1 17,0-1-17,0 0 17,0 0-32,0 1 15,0-1 16,0-1-31,0 2 16,0-1 0,0 0-1,0 1 79,0-2-78,-23 24 31,-1 0-32,1 0 16,-1 0 32</inkml:trace>
          <inkml:trace contextRef="#ctx0" brushRef="#br0" timeOffset="7649.507">1206 149 0,'0'22'125,"0"1"-94,0 0-16,0-1 1,0 2-16,0-1 16,0-1-1,0 1 1,24 0 0,-24 0-1,0-1 1,0 1-1,24 1 1,-24-2 15,0 2 63,23-24-78,1 0 31,-1 0-32,1 0 1,0 0-1,-1 0-15,1 0 16,-1 0 0,1 0 31,-1-24-32,-23 2 1,24 22-16,-24-24 0,0 1 31,0 1-31,24 22 16,-24-23-16,0 0 0,0 0 31,0 1-15,0-1 15,0-1-31,0 2 15,0-1 1,23-46 47,-23 46-32,0 0-16,25 23 1,-25-22 47,22 22-48,2 0 16,0 0-31,-24-23 16,23 23 62,1 0-62,-24 23-16,0-1 15,0 1 1,0 0-16,0 1 16,0-2-16,0 1 15,0 0 1,0-1 0,0 2-16,0-1 0,0-1 15,0 24 1,0-23-1,0-1 1,0 1-16,0 1 0,0-2 16,0 2-1,0-48 126,0 2-125,0-2-16,0 1 0,0 1 15,0-1-15,0 0 31,24 23-31,-24-23 0,0 1 16,0-1-16,0-1 0,23 2 16,-23-1-16,0 0 15,0 1 1,24 22 125,0 0-126,-1 0 1,0 0-16,2 0 15,-2 0 1,-23 22-16,23-22 0,1 23 16,0-23-1,-1 23 1,1-23 15,0 0 0,-1 0 1,1 0-32,-24-23 31,24 23-31,-24-23 0,0 1 16,0-2-16,0 1 15,23 23-15,-23-23 0,0 1 16,0-1-16,0 0 0,24 23 15,-24-23-15,0 1 0,0-1 16,0 0-16,0-1 0,0 2 16,0 0-16,0-2 15,0 1-15,0 0 16,0 0-16,0 1 16,0-1-1,0 0 1,0 0-16,23 23 0,-23-22 15,0-1 1,23-1 0,-23 2-1,0-2-15,0 2 78,0 44 16,0 2-78,-23-2-16,0 2 15,23-1-15,0-1 16,-24 1-16,24 23 0,-23-46 16,23 22-16,-24 1 0,24 0 0,0 0 15,-24 1-15,24-2 0,-23 24 0,23-23 16,-24 0-16,24-1 0,0 1 0,0 0 16,-24 0-16,24 22 0,0-22 15,0 1-15,0-2 0,0 1 16,0 0-1,-23-23-15,23 22 0,0 2 16,0-1 0,0-1-16,0 1 15,0 0-15,0 0 16,0-1 15,0 1-15,0 1-1,0-2 1,0 2 0,23-2-1,-23 0-15,0 2 16,24-24-16,-24 23 16,24 0-1,-24-1-15,23-22 16,1 0-1,-24 23 1,24-23-16,-1 0 16,1 0-1,-1 0-15,0 0 16,2 0 0,-2 0-1,0 0 1,1 0-1,0 0-15,0-23 16,-1 1-16,1 22 0,-24-23 16,23 23-16,-23-23 0,24-1 15,0 24-15</inkml:trace>
          <inkml:trace contextRef="#ctx0" brushRef="#br0" timeOffset="8721.4378">1797-148 0,'0'-24'125,"46"24"-109,-21 0-16,21 0 16,-22 0-16,0 0 0,23 0 0,24 0 15,0 0-15,-25 0 0,2 0 0,-25 0 16,1 0-16,24 0 0,-1 0 0,-24 0 15,1 0-15,0 0 0,-1 0 0,1 0 16</inkml:trace>
          <inkml:trace contextRef="#ctx0" brushRef="#br0" timeOffset="10268.3403">2646 194 0,'-23'-23'32,"-1"23"15,0 0-32,24 23 1,0 0-16,0-1 15,0 2 1,0-1 0,0-1-16,0 1 15,0 0 1,-23-23-16,23 23 16,0-1-16,0 1 15,0 1 1,0-2-1,0 2-15,0-2 16,0 0 15,0 2 1,0-1-17,0 0 79,23-23-63,1 0 0,0 0-31,-1 0 0,1 0 16,-1 0 0,2 0-1,-2 0-15,-23-23 0,0 0 16,23 23 0</inkml:trace>
          <inkml:trace contextRef="#ctx0" brushRef="#br0" timeOffset="10848.3017">2646-195 0,'24'0'16,"-24"-23"0,23 23-1,-23-23-15</inkml:trace>
        </inkml:traceGroup>
        <inkml:traceGroup>
          <inkml:annotationXML>
            <emma:emma xmlns:emma="http://www.w3.org/2003/04/emma" version="1.0">
              <emma:interpretation id="{1FDBF9F8-3060-4887-8F12-1C2FF586C8B0}" emma:medium="tactile" emma:mode="ink">
                <msink:context xmlns:msink="http://schemas.microsoft.com/ink/2010/main" type="inkWord" rotatedBoundingBox="11559,3907 12794,3960 12758,4793 11523,4740"/>
              </emma:interpretation>
              <emma:one-of disjunction-type="recognition" id="oneOf1">
                <emma:interpretation id="interp1" emma:lang="" emma:confidence="0">
                  <emma:literal>~</emma:literal>
                </emma:interpretation>
                <emma:interpretation id="interp2" emma:lang="" emma:confidence="0">
                  <emma:literal>r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z</emma:literal>
                </emma:interpretation>
                <emma:interpretation id="interp5" emma:lang="" emma:confidence="0">
                  <emma:literal>2</emma:literal>
                </emma:interpretation>
              </emma:one-of>
            </emma:emma>
          </inkml:annotationXML>
          <inkml:trace contextRef="#ctx0" brushRef="#br0" timeOffset="14129.094">2906 239 0,'-24'-22'0,"24"-1"78,0 0-62,0 1 0,24 22-16,-24-24 15,24 24-15,-24-23 16,23 23-16,1-23 15,0 23 1,-24-22-16,23 22 16,-23-23-16,23 23 0,2 0 0,-2-23 15,0 23 1,1 0 62,0 0-62,-1 0 31,-23 23-32,0 0 1,0-1-16,0 1 15,0 0-15,0 1 16,0-2-16,0 1 16,0 0-1,0-1-15,0 2 16,0-1 0,0-1-1,-23-22-15,23 23 0,0 0 16,0 0-1,-24-23-15,24 22 0,0 1 16,0 1 15,0-2 282,24 2-235,-1-24-31,1 0-32,0-24-15,-1 24 0,1 0 16,-24-22-16,24 22 16,-1 0-1,-23-24-15,24 24 16,-1 0 0,-23-23-16,23 23 15,-23-22 1,25 22-1,-25-23 1,23 23 0,1-23-16,-24 0 15,23 23-15,1 0 16,-24-22-16,24 22 0,-1 0 16,-23-23-16,24 23 15,-24-24 1,23 24-16</inkml:trace>
        </inkml:traceGroup>
        <inkml:traceGroup>
          <inkml:annotationXML>
            <emma:emma xmlns:emma="http://www.w3.org/2003/04/emma" version="1.0">
              <emma:interpretation id="{327B1A52-6094-4B44-9843-FD4F4323CB43}" emma:medium="tactile" emma:mode="ink">
                <msink:context xmlns:msink="http://schemas.microsoft.com/ink/2010/main" type="inkWord" rotatedBoundingBox="11613,4201 11706,4206 11677,4884 11584,488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2392.2033">2977 171 0,'-24'0'140,"24"23"-108,0 0-32,0-1 0,0 2 15,0 21-15,-23-22 16,23 0-16,0 0 16,0-1-1,0 1-15,0 1 16,0-2 15,0 2 16,0-2-47,-24-22 0,24 22 16,0 2 15,0-48 94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2:15:45.096"/>
    </inkml:context>
    <inkml:brush xml:id="br0">
      <inkml:brushProperty name="width" value="0.15875" units="cm"/>
      <inkml:brushProperty name="height" value="0.15875" units="cm"/>
      <inkml:brushProperty name="color" value="#40393D"/>
      <inkml:brushProperty name="fitToCurve" value="1"/>
    </inkml:brush>
  </inkml:definitions>
  <inkml:traceGroup>
    <inkml:annotationXML>
      <emma:emma xmlns:emma="http://www.w3.org/2003/04/emma" version="1.0">
        <emma:interpretation id="{9FDC976B-DBB6-473B-A99A-2D048F72F1AB}" emma:medium="tactile" emma:mode="ink">
          <msink:context xmlns:msink="http://schemas.microsoft.com/ink/2010/main" type="writingRegion" rotatedBoundingBox="20665,12708 25930,13003 25831,14772 20566,14477"/>
        </emma:interpretation>
      </emma:emma>
    </inkml:annotationXML>
    <inkml:traceGroup>
      <inkml:annotationXML>
        <emma:emma xmlns:emma="http://www.w3.org/2003/04/emma" version="1.0">
          <emma:interpretation id="{4623FC8E-1998-4717-A9B9-4C92A5753D90}" emma:medium="tactile" emma:mode="ink">
            <msink:context xmlns:msink="http://schemas.microsoft.com/ink/2010/main" type="paragraph" rotatedBoundingBox="20665,12708 25930,13003 25831,14772 20566,144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029B09-4B4B-48EF-9BF4-DD65F774BB68}" emma:medium="tactile" emma:mode="ink">
              <msink:context xmlns:msink="http://schemas.microsoft.com/ink/2010/main" type="line" rotatedBoundingBox="20665,12708 25930,13003 25831,14772 20566,14477"/>
            </emma:interpretation>
          </emma:emma>
        </inkml:annotationXML>
        <inkml:traceGroup>
          <inkml:annotationXML>
            <emma:emma xmlns:emma="http://www.w3.org/2003/04/emma" version="1.0">
              <emma:interpretation id="{506785F4-D21D-4B7E-B423-74EF8D02E427}" emma:medium="tactile" emma:mode="ink">
                <msink:context xmlns:msink="http://schemas.microsoft.com/ink/2010/main" type="inkWord" rotatedBoundingBox="20470,13584 22107,12986 22445,13910 20808,1450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 40 0,'0'-36'312,"30"36"-296,2 0-1,-1 0 32,-1 0-31,2 0-16,-1 0 0,-1 0 15,2 0-15,-1 0 16,-1 0 0,2 0-16,-1 0 47,-1 0 78,33 0-125,-32 0 15,0 0-15,0 0 0,0 0 0,0 0 16,0 0-16,0 0 15,0 0 1,0 0 109,0 0-125,0 0 16,-31 36-16,31-36 15,-31 37-15,32-37 16,-32 36 0,0 0-1,0 0 16,0 0-31,0 0 32,0 1-17,0-1 1,0 0-16,0 0 16,0 0-1,0 1 16,0-1-31,0 1 47,0-1-15,-32-36-32,1 0 15,0 36-15,0-36 16,0 0-16,31 36 0,-31-36 15,0 0-15,0 0 16,0 0 0,0 0 15,0 0-15,0 0-16,0 0 15,0 0-15,-1 0 0,2 0 16,-1 0-16,-1 0 0,2-36 15,-1 36 1,-1 0 0,2 0-1,-1 0 1,-1 0 0,2 0-1,-1 0-15,-1 0 0,2 0 16,-2 0-16,1 0 0,1 0 15,-2-36-15,1 36 16,1 0-16,-2 0 16,1 0-16,1 0 0,-2 0 15,1 0-15,0 0 16,0 0-16,31-36 16,-31 36-16</inkml:trace>
          <inkml:trace contextRef="#ctx0" brushRef="#br0" timeOffset="-2281.8573">219-32 0,'0'36'187,"0"0"-171,0 1-1,-30-37-15,30 36 0,0 0 16,0 0-16,-31-36 16,31 36-16,-32 0 15,32 1 1,0-1-16,-30-36 0,30 36 15,0 0 1,0 0 0,0 1-1,-31-37-15,31 36 16,0 1-16,-32-1 16,32 0-16,0 0 31,0 0-16,0 0 17,-30-36-17,30 37-15,0-1 16,-32 0 0,32 0-1,-31-36 1,31 36-16,0 0 0,-30-36 31,30 36-15</inkml:trace>
        </inkml:traceGroup>
        <inkml:traceGroup>
          <inkml:annotationXML>
            <emma:emma xmlns:emma="http://www.w3.org/2003/04/emma" version="1.0">
              <emma:interpretation id="{F5E2CF42-5F3E-40C4-A0BC-9723EF881FCD}" emma:medium="tactile" emma:mode="ink">
                <msink:context xmlns:msink="http://schemas.microsoft.com/ink/2010/main" type="inkWord" rotatedBoundingBox="22586,12816 25230,12964 25131,14733 22487,1458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599.2549">3136 438 0,'0'37'172,"0"-1"-156,0 1-1,0-1 1,0 0-16,0 0 16,0 0-1,0 0 1,0 1-16,0-1 16,-30 0-16,30 0 15,0 0 1,-32 0-1,32 0-15,0 1 16,0-1 0,0 0-1,-31-36-15,31 36 16,0 0 0,0 0-1,0 1 1,-30-37-1,30 36-15,-32-36 157</inkml:trace>
          <inkml:trace contextRef="#ctx0" brushRef="#br0" timeOffset="2097.8645">1244 475 0,'0'36'125,"0"1"-125,-32-37 31,32 36-31,0 0 16,-31 0 0,31 0 15,0 0-31,-30-36 16,30 37-1,0-1 16,-32-36-15,32 36 0,0 0-16,-31-36 0,31 36 15,-30-36 1,30 36 0,0 0 124,0 1-140,0-1 172,30-36-63,1 0-77,1 0-1,-2 0 0,1 0 47,1 0-62,-32-36-16,31 36 16,0 0-16,0-37 46,0 37 64,0 0-110,-31-36 15,31 36 1,-31-36 0,31 36-16</inkml:trace>
          <inkml:trace contextRef="#ctx0" brushRef="#br0" timeOffset="2993.8055">1244 40 0</inkml:trace>
          <inkml:trace contextRef="#ctx0" brushRef="#br0" timeOffset="6077.6076">2019 511 0,'0'-36'172,"-31"36"-78,0 0-63,0 0-31,31 36 63,-31-36-63,0 0 78,0 0-63,31 37 1,-31-37 15,0 0-15,31 36-16,-31 0 15,0-36 1,31 36-16,0 0 16,-31-36-1,31 36 1,-31-36 0,31 37-1,0-1 1,-31-36-16,31 36 31,-31-36-15,31 36-1,0 0 1,-31-36 0,31 36-16,0 0 31,0 1-16,0-1 17,0 0-17,0 0 95,0 0-79,31-36-15,0 0-16,0 0 15,0 0-15,0 0 16,0 0-16,0 0 15,0 0 1,0 0 0,0 0-1,0 0 17,0 0-1,0 0-16,0 0-15,0-36 16,1 36 15,-2 0-15,2-36-16,-1 36 16,-31-36-1,30 36 32,-30-36-31,0-1 15,0 1-15,0 0-1,0 0 1,0 0 15,0 0 16,0 0-31,0-1-1,0 1-15,0 0 31,0 0 1,0 0-1,0 0 78,0-1-93,0 1 62,-30 36-47,-1 0-15,-1 0 0,2 0-1,-2 0 48,1 0-16,0 0-32,31 36 1,-31-36-16,0 37 15,31-1 1,-31-36-16,31 36 16,-31 0-16,31 0 0,-31-36 15,31 36-15,0 1 32,0-1-17</inkml:trace>
          <inkml:trace contextRef="#ctx0" brushRef="#br0" timeOffset="9804.3727">2174 113 0,'0'-36'109,"0"-1"-93,32 37 0,-1 0 31,-1 0-32,2 0 1,-1 0-1,-1 0-15,2 0 16,-1 0 15,-1 37-31,2-37 16,-32 36 0,31-36-16,0 0 15,0 0 1,0 36-16,0-36 47,0 0 0,0 0-47,0 0 15,0 36-15,-31 0 16,31-36-16,0 0 250,0 0-235,0 0 1,1 0 15</inkml:trace>
          <inkml:trace contextRef="#ctx0" brushRef="#br0" timeOffset="8312.4643">2826-357 0,'-31'0'125,"31"36"-110,-31-36-15,31 36 0,0 0 32,0 0-32,0 0 0,-31-36 15,31 37-15,0-1 31,-31-36-31,31 36 0,0 0 0,-31-36 16,31 36-16,0 0 16,-31-36-16,31 37 15,0-1-15,-31-36 0,31 36 16,0 0 0,0 0-16,0 0 0,-31-36 15,31 37-15,0-1 31,0 0-15,0 0-16,0 0 16,-31-36-1,31 37-15,0-1 16,-31 1-16,31-1 16,0 0 15,0 0-16,0 0 1,-31-36 0,31 36-16,-32-36 47,32 37-47,0-1 31,0 0 0,-30-36-31,30 36 16,0 0-1,-31-36-15,-1 36 16,32 0 15,-30 1-15,30-1 78,0 0-1,0 0 32,0 0-109,0 0-16,30-36 78,2 0-78,-1 0 31,-1 0-31,2 0 16,-1 0-16,0 0 16,0 0-16,0 0 15,0 0 1,0 0-16,0 0 31,0 0-15,-31-36-16,0 0 15,31 36-15,0 0 0,-31-36 16,31 36-16,0 0 16,0-36-16,1 36 15</inkml:trace>
        </inkml:traceGroup>
        <inkml:traceGroup>
          <inkml:annotationXML>
            <emma:emma xmlns:emma="http://www.w3.org/2003/04/emma" version="1.0">
              <emma:interpretation id="{77B63DDB-8F05-4C2A-B966-B3F3CF73F1DC}" emma:medium="tactile" emma:mode="ink">
                <msink:context xmlns:msink="http://schemas.microsoft.com/ink/2010/main" type="inkWord" rotatedBoundingBox="25102,13886 25878,13930 25842,14567 25066,14524"/>
              </emma:interpretation>
              <emma:one-of disjunction-type="recognition" id="oneOf2">
                <emma:interpretation id="interp2" emma:lang="" emma:confidence="0">
                  <emma:literal>r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ń</emma:literal>
                </emma:interpretation>
                <emma:interpretation id="interp5" emma:lang="" emma:confidence="0">
                  <emma:literal>~</emma:literal>
                </emma:interpretation>
                <emma:interpretation id="interp6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13039.1612">3074 1090 0,'0'-36'94,"0"0"-94,0-1 15,0 1 1,0 0 0,0 0-16,0 0 15,32 0 1,-2 36-16,-30-36 16,31 36-16,-31-37 0,32 1 15,-2 36-15,-30-36 0,31 36 16,-31-36-16,32 0 15,-2 36 1,-30-36 0,31 36-1,1 0 235,-2 36-218,-30 0-32,32-36 78,-1 0-47,-1 36-15,2-36 93,-1 0-93,0 0 30,0 0-14,0 0-17,-31-36 1,0 0 46,31 36-30,-31-36-1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0-05-28T12:16:11.314"/>
    </inkml:context>
    <inkml:brush xml:id="br0">
      <inkml:brushProperty name="width" value="0.15875" units="cm"/>
      <inkml:brushProperty name="height" value="0.15875" units="cm"/>
      <inkml:brushProperty name="color" value="#40393D"/>
      <inkml:brushProperty name="fitToCurve" value="1"/>
    </inkml:brush>
  </inkml:definitions>
  <inkml:traceGroup>
    <inkml:annotationXML>
      <emma:emma xmlns:emma="http://www.w3.org/2003/04/emma" version="1.0">
        <emma:interpretation id="{2F6BCA34-FB5B-4D60-89B3-6BE5F7B0B3CC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4.emf"/><Relationship Id="rId4" Type="http://schemas.openxmlformats.org/officeDocument/2006/relationships/customXml" Target="../ink/ink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2.png"/><Relationship Id="rId7" Type="http://schemas.openxmlformats.org/officeDocument/2006/relationships/customXml" Target="../ink/ink2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emf"/><Relationship Id="rId4" Type="http://schemas.openxmlformats.org/officeDocument/2006/relationships/customXml" Target="../ink/ink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7" Type="http://schemas.openxmlformats.org/officeDocument/2006/relationships/customXml" Target="../ink/ink22.xml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32.emf"/><Relationship Id="rId4" Type="http://schemas.openxmlformats.org/officeDocument/2006/relationships/image" Target="../media/image27.emf"/><Relationship Id="rId9" Type="http://schemas.openxmlformats.org/officeDocument/2006/relationships/customXml" Target="../ink/ink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5.xml"/><Relationship Id="rId5" Type="http://schemas.openxmlformats.org/officeDocument/2006/relationships/image" Target="../media/image34.emf"/><Relationship Id="rId4" Type="http://schemas.openxmlformats.org/officeDocument/2006/relationships/customXml" Target="../ink/ink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5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7.xml"/><Relationship Id="rId5" Type="http://schemas.openxmlformats.org/officeDocument/2006/relationships/image" Target="../media/image33.emf"/><Relationship Id="rId4" Type="http://schemas.openxmlformats.org/officeDocument/2006/relationships/customXml" Target="../ink/ink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7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9.xml"/><Relationship Id="rId5" Type="http://schemas.openxmlformats.org/officeDocument/2006/relationships/image" Target="../media/image36.emf"/><Relationship Id="rId4" Type="http://schemas.openxmlformats.org/officeDocument/2006/relationships/customXml" Target="../ink/ink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customXml" Target="../ink/ink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42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2.xml"/><Relationship Id="rId5" Type="http://schemas.openxmlformats.org/officeDocument/2006/relationships/image" Target="../media/image41.emf"/><Relationship Id="rId4" Type="http://schemas.openxmlformats.org/officeDocument/2006/relationships/customXml" Target="../ink/ink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4.xml"/><Relationship Id="rId5" Type="http://schemas.openxmlformats.org/officeDocument/2006/relationships/image" Target="../media/image44.emf"/><Relationship Id="rId4" Type="http://schemas.openxmlformats.org/officeDocument/2006/relationships/customXml" Target="../ink/ink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3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6.xml"/><Relationship Id="rId5" Type="http://schemas.openxmlformats.org/officeDocument/2006/relationships/image" Target="../media/image40.emf"/><Relationship Id="rId4" Type="http://schemas.openxmlformats.org/officeDocument/2006/relationships/customXml" Target="../ink/ink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6.emf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9.jpg"/><Relationship Id="rId7" Type="http://schemas.openxmlformats.org/officeDocument/2006/relationships/image" Target="../media/image11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5.xml"/><Relationship Id="rId5" Type="http://schemas.openxmlformats.org/officeDocument/2006/relationships/image" Target="../media/image10.emf"/><Relationship Id="rId4" Type="http://schemas.openxmlformats.org/officeDocument/2006/relationships/customXml" Target="../ink/ink4.xml"/><Relationship Id="rId9" Type="http://schemas.openxmlformats.org/officeDocument/2006/relationships/image" Target="../media/image1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1.jpg"/><Relationship Id="rId7" Type="http://schemas.openxmlformats.org/officeDocument/2006/relationships/image" Target="../media/image1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8.xml"/><Relationship Id="rId11" Type="http://schemas.openxmlformats.org/officeDocument/2006/relationships/image" Target="../media/image16.emf"/><Relationship Id="rId5" Type="http://schemas.openxmlformats.org/officeDocument/2006/relationships/image" Target="../media/image14.emf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1.xml"/><Relationship Id="rId7" Type="http://schemas.openxmlformats.org/officeDocument/2006/relationships/image" Target="../media/image21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10" Type="http://schemas.openxmlformats.org/officeDocument/2006/relationships/image" Target="../media/image140.emf"/><Relationship Id="rId9" Type="http://schemas.openxmlformats.org/officeDocument/2006/relationships/customXml" Target="../ink/ink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4.xml"/><Relationship Id="rId5" Type="http://schemas.openxmlformats.org/officeDocument/2006/relationships/image" Target="../media/image23.emf"/><Relationship Id="rId4" Type="http://schemas.openxmlformats.org/officeDocument/2006/relationships/customXml" Target="../ink/ink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17.jpg"/><Relationship Id="rId7" Type="http://schemas.openxmlformats.org/officeDocument/2006/relationships/image" Target="../media/image20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6.xml"/><Relationship Id="rId5" Type="http://schemas.openxmlformats.org/officeDocument/2006/relationships/image" Target="../media/image19.emf"/><Relationship Id="rId4" Type="http://schemas.openxmlformats.org/officeDocument/2006/relationships/customXml" Target="../ink/ink15.xml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20000">
            <a:off x="294137" y="678290"/>
            <a:ext cx="10336223" cy="2138797"/>
          </a:xfrm>
        </p:spPr>
        <p:txBody>
          <a:bodyPr/>
          <a:lstStyle/>
          <a:p>
            <a:r>
              <a:rPr lang="pl-PL" dirty="0" smtClean="0"/>
              <a:t>Galeria zbójców    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1420000">
            <a:off x="380368" y="2914681"/>
            <a:ext cx="10342418" cy="1156644"/>
          </a:xfrm>
        </p:spPr>
        <p:txBody>
          <a:bodyPr/>
          <a:lstStyle/>
          <a:p>
            <a:r>
              <a:rPr lang="pl-PL" dirty="0" smtClean="0"/>
              <a:t>Ilustracje do Ballady „ Powrót  taty” </a:t>
            </a:r>
          </a:p>
          <a:p>
            <a:r>
              <a:rPr lang="pl-PL" dirty="0" smtClean="0"/>
              <a:t> wykonali uczniowie  V a i V B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40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101358">
            <a:off x="136514" y="1104337"/>
            <a:ext cx="4415366" cy="3311525"/>
          </a:xfrm>
          <a:prstGeom prst="rect">
            <a:avLst/>
          </a:prstGeom>
        </p:spPr>
      </p:pic>
      <p:pic>
        <p:nvPicPr>
          <p:cNvPr id="24" name="Symbol zastępczy zawartości 2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4039" y="1237721"/>
            <a:ext cx="4415366" cy="331152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Pismo odręczne 26"/>
              <p14:cNvContentPartPr/>
              <p14:nvPr/>
            </p14:nvContentPartPr>
            <p14:xfrm>
              <a:off x="5341601" y="845134"/>
              <a:ext cx="2107087" cy="419736"/>
            </p14:xfrm>
          </p:contentPart>
        </mc:Choice>
        <mc:Fallback xmlns="">
          <p:pic>
            <p:nvPicPr>
              <p:cNvPr id="27" name="Pismo odręczne 2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3161" y="816696"/>
                <a:ext cx="2163967" cy="476613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Obraz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565" y="552418"/>
            <a:ext cx="2566638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2088" y="-374007"/>
            <a:ext cx="4379262" cy="7011942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30969" y="429277"/>
            <a:ext cx="4469694" cy="522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Pismo odręczne 16"/>
              <p14:cNvContentPartPr/>
              <p14:nvPr/>
            </p14:nvContentPartPr>
            <p14:xfrm>
              <a:off x="3100207" y="1686037"/>
              <a:ext cx="360" cy="360"/>
            </p14:xfrm>
          </p:contentPart>
        </mc:Choice>
        <mc:Fallback xmlns="">
          <p:pic>
            <p:nvPicPr>
              <p:cNvPr id="17" name="Pismo odręczne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1767" y="1657597"/>
                <a:ext cx="57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ismo odręczne 6"/>
              <p14:cNvContentPartPr/>
              <p14:nvPr/>
            </p14:nvContentPartPr>
            <p14:xfrm>
              <a:off x="1207156" y="628590"/>
              <a:ext cx="1583619" cy="313742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8716" y="600166"/>
                <a:ext cx="1640498" cy="3705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47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Pismo odręczne 8"/>
              <p14:cNvContentPartPr/>
              <p14:nvPr/>
            </p14:nvContentPartPr>
            <p14:xfrm>
              <a:off x="4372087" y="4700677"/>
              <a:ext cx="1586160" cy="385920"/>
            </p14:xfrm>
          </p:contentPart>
        </mc:Choice>
        <mc:Fallback xmlns="">
          <p:pic>
            <p:nvPicPr>
              <p:cNvPr id="9" name="Pismo odręczne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0207" y="4688797"/>
                <a:ext cx="1609920" cy="409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22" y="1180702"/>
            <a:ext cx="7056621" cy="3969348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4185" y="500789"/>
            <a:ext cx="4079477" cy="543930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Pismo odręczne 10"/>
              <p14:cNvContentPartPr/>
              <p14:nvPr/>
            </p14:nvContentPartPr>
            <p14:xfrm>
              <a:off x="3954758" y="4483140"/>
              <a:ext cx="1342981" cy="378193"/>
            </p14:xfrm>
          </p:contentPart>
        </mc:Choice>
        <mc:Fallback xmlns="">
          <p:pic>
            <p:nvPicPr>
              <p:cNvPr id="11" name="Pismo odręczne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26322" y="4454713"/>
                <a:ext cx="1399853" cy="43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Pismo odręczne 21"/>
              <p14:cNvContentPartPr/>
              <p14:nvPr/>
            </p14:nvContentPartPr>
            <p14:xfrm>
              <a:off x="10058288" y="4157797"/>
              <a:ext cx="1024396" cy="325343"/>
            </p14:xfrm>
          </p:contentPart>
        </mc:Choice>
        <mc:Fallback xmlns="">
          <p:pic>
            <p:nvPicPr>
              <p:cNvPr id="22" name="Pismo odręczne 2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29853" y="4129365"/>
                <a:ext cx="1081267" cy="3822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4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1263">
            <a:off x="6616917" y="740851"/>
            <a:ext cx="4038128" cy="5089158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0" y="1195586"/>
            <a:ext cx="5572918" cy="417968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Pismo odręczne 8"/>
              <p14:cNvContentPartPr/>
              <p14:nvPr/>
            </p14:nvContentPartPr>
            <p14:xfrm>
              <a:off x="3043327" y="1842997"/>
              <a:ext cx="2014448" cy="510729"/>
            </p14:xfrm>
          </p:contentPart>
        </mc:Choice>
        <mc:Fallback xmlns="">
          <p:pic>
            <p:nvPicPr>
              <p:cNvPr id="9" name="Pismo odręczne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4889" y="1814563"/>
                <a:ext cx="2071325" cy="567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ismo odręczne 7"/>
              <p14:cNvContentPartPr/>
              <p14:nvPr/>
            </p14:nvContentPartPr>
            <p14:xfrm>
              <a:off x="6643687" y="1371757"/>
              <a:ext cx="2586240" cy="519840"/>
            </p14:xfrm>
          </p:contentPart>
        </mc:Choice>
        <mc:Fallback xmlns="">
          <p:pic>
            <p:nvPicPr>
              <p:cNvPr id="8" name="Pismo odręczne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5247" y="1343317"/>
                <a:ext cx="2643120" cy="57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9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3" y="928689"/>
            <a:ext cx="5738282" cy="43037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685801"/>
            <a:ext cx="4711251" cy="49149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ismo odręczne 7"/>
              <p14:cNvContentPartPr/>
              <p14:nvPr/>
            </p14:nvContentPartPr>
            <p14:xfrm>
              <a:off x="3979305" y="4662618"/>
              <a:ext cx="1764742" cy="333158"/>
            </p14:xfrm>
          </p:contentPart>
        </mc:Choice>
        <mc:Fallback xmlns="">
          <p:pic>
            <p:nvPicPr>
              <p:cNvPr id="8" name="Pismo odręczne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0865" y="4634165"/>
                <a:ext cx="1821623" cy="390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Pismo odręczne 31"/>
              <p14:cNvContentPartPr/>
              <p14:nvPr/>
            </p14:nvContentPartPr>
            <p14:xfrm>
              <a:off x="9238369" y="4820324"/>
              <a:ext cx="1528786" cy="350903"/>
            </p14:xfrm>
          </p:contentPart>
        </mc:Choice>
        <mc:Fallback xmlns="">
          <p:pic>
            <p:nvPicPr>
              <p:cNvPr id="32" name="Pismo odręczne 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09931" y="4791892"/>
                <a:ext cx="1585661" cy="4077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6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9" y="1557338"/>
            <a:ext cx="5090583" cy="3817938"/>
          </a:xfrm>
        </p:spPr>
      </p:pic>
      <p:pic>
        <p:nvPicPr>
          <p:cNvPr id="22" name="Symbol zastępczy zawartości 2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33" y="1557338"/>
            <a:ext cx="5340869" cy="381793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/>
              <p14:cNvContentPartPr/>
              <p14:nvPr/>
            </p14:nvContentPartPr>
            <p14:xfrm>
              <a:off x="3614738" y="2257356"/>
              <a:ext cx="1343714" cy="193039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6302" y="2228957"/>
                <a:ext cx="1400587" cy="2498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Pismo odręczne 19"/>
              <p14:cNvContentPartPr/>
              <p14:nvPr/>
            </p14:nvContentPartPr>
            <p14:xfrm>
              <a:off x="3886087" y="2257357"/>
              <a:ext cx="514800" cy="43200"/>
            </p14:xfrm>
          </p:contentPart>
        </mc:Choice>
        <mc:Fallback xmlns="">
          <p:pic>
            <p:nvPicPr>
              <p:cNvPr id="20" name="Pismo odręczne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7647" y="2228917"/>
                <a:ext cx="571680" cy="10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19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140" y="810166"/>
            <a:ext cx="5295897" cy="397192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6" y="685800"/>
            <a:ext cx="6252632" cy="46894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ismo odręczne 7"/>
              <p14:cNvContentPartPr/>
              <p14:nvPr/>
            </p14:nvContentPartPr>
            <p14:xfrm>
              <a:off x="3371872" y="4600552"/>
              <a:ext cx="1200600" cy="529200"/>
            </p14:xfrm>
          </p:contentPart>
        </mc:Choice>
        <mc:Fallback xmlns="">
          <p:pic>
            <p:nvPicPr>
              <p:cNvPr id="8" name="Pismo odręczne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9992" y="4588664"/>
                <a:ext cx="1224360" cy="5529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70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13" y="162186"/>
            <a:ext cx="3785789" cy="504772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0105" y="-121076"/>
            <a:ext cx="3838305" cy="682365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ismo odręczne 9"/>
              <p14:cNvContentPartPr/>
              <p14:nvPr/>
            </p14:nvContentPartPr>
            <p14:xfrm>
              <a:off x="9370687" y="4557757"/>
              <a:ext cx="2131560" cy="514800"/>
            </p14:xfrm>
          </p:contentPart>
        </mc:Choice>
        <mc:Fallback xmlns="">
          <p:pic>
            <p:nvPicPr>
              <p:cNvPr id="10" name="Pismo odręczne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58807" y="4545877"/>
                <a:ext cx="215532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Pismo odręczne 24"/>
              <p14:cNvContentPartPr/>
              <p14:nvPr/>
            </p14:nvContentPartPr>
            <p14:xfrm>
              <a:off x="4029007" y="1484797"/>
              <a:ext cx="2487240" cy="473040"/>
            </p14:xfrm>
          </p:contentPart>
        </mc:Choice>
        <mc:Fallback xmlns="">
          <p:pic>
            <p:nvPicPr>
              <p:cNvPr id="25" name="Pismo odręczne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00567" y="1456357"/>
                <a:ext cx="2544120" cy="52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92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5926" y="872330"/>
            <a:ext cx="3732609" cy="4976814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582613"/>
            <a:ext cx="3771900" cy="502920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Pismo odręczne 13"/>
              <p14:cNvContentPartPr/>
              <p14:nvPr/>
            </p14:nvContentPartPr>
            <p14:xfrm>
              <a:off x="4203113" y="1843940"/>
              <a:ext cx="1029938" cy="466493"/>
            </p14:xfrm>
          </p:contentPart>
        </mc:Choice>
        <mc:Fallback xmlns="">
          <p:pic>
            <p:nvPicPr>
              <p:cNvPr id="14" name="Pismo odręczne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4674" y="1815504"/>
                <a:ext cx="1086817" cy="523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ismo odręczne 6"/>
              <p14:cNvContentPartPr/>
              <p14:nvPr/>
            </p14:nvContentPartPr>
            <p14:xfrm>
              <a:off x="7243807" y="900157"/>
              <a:ext cx="2857680" cy="500400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5367" y="871717"/>
                <a:ext cx="2914560" cy="55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15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1121995"/>
            <a:ext cx="5480541" cy="4110406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1401" y="364664"/>
            <a:ext cx="3561311" cy="532699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Pismo odręczne 8"/>
              <p14:cNvContentPartPr/>
              <p14:nvPr/>
            </p14:nvContentPartPr>
            <p14:xfrm>
              <a:off x="685801" y="1264870"/>
              <a:ext cx="1387801" cy="402683"/>
            </p14:xfrm>
          </p:contentPart>
        </mc:Choice>
        <mc:Fallback xmlns="">
          <p:pic>
            <p:nvPicPr>
              <p:cNvPr id="9" name="Pismo odręczne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361" y="1236416"/>
                <a:ext cx="1444681" cy="459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Pismo odręczne 6"/>
              <p14:cNvContentPartPr/>
              <p14:nvPr/>
            </p14:nvContentPartPr>
            <p14:xfrm>
              <a:off x="10261011" y="1421522"/>
              <a:ext cx="1314541" cy="422418"/>
            </p14:xfrm>
          </p:contentPart>
        </mc:Choice>
        <mc:Fallback>
          <p:pic>
            <p:nvPicPr>
              <p:cNvPr id="7" name="Pismo odręczne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32575" y="1393073"/>
                <a:ext cx="1371413" cy="4793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35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028825" y="1443037"/>
            <a:ext cx="7872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„Brody ich długie ,kręcone wąsiska,</a:t>
            </a:r>
          </a:p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Wzrok dziki, suknia plugawa;</a:t>
            </a:r>
          </a:p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Noże za pasem, miecz u boku błyska,</a:t>
            </a:r>
          </a:p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ręku ogromna buława.”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A. Mickiewicz „Powrót taty” /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8503" y="-182525"/>
            <a:ext cx="4871872" cy="612572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22" y="510023"/>
            <a:ext cx="5142385" cy="474063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Pismo odręczne 10"/>
              <p14:cNvContentPartPr/>
              <p14:nvPr/>
            </p14:nvContentPartPr>
            <p14:xfrm>
              <a:off x="6578092" y="685800"/>
              <a:ext cx="1204986" cy="385763"/>
            </p14:xfrm>
          </p:contentPart>
        </mc:Choice>
        <mc:Fallback xmlns="">
          <p:pic>
            <p:nvPicPr>
              <p:cNvPr id="11" name="Pismo odręczne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9930" y="647656"/>
                <a:ext cx="1281310" cy="4620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Pismo odręczne 15"/>
              <p14:cNvContentPartPr/>
              <p14:nvPr/>
            </p14:nvContentPartPr>
            <p14:xfrm>
              <a:off x="2857409" y="764470"/>
              <a:ext cx="2358000" cy="500400"/>
            </p14:xfrm>
          </p:contentPart>
        </mc:Choice>
        <mc:Fallback xmlns="">
          <p:pic>
            <p:nvPicPr>
              <p:cNvPr id="16" name="Pismo odręczne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9249" y="726310"/>
                <a:ext cx="2434320" cy="57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63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" y="206386"/>
            <a:ext cx="5559092" cy="5168890"/>
          </a:xfr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91" y="206386"/>
            <a:ext cx="5238678" cy="516888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/>
              <p14:cNvContentPartPr/>
              <p14:nvPr/>
            </p14:nvContentPartPr>
            <p14:xfrm>
              <a:off x="1171687" y="4714875"/>
              <a:ext cx="3414601" cy="472522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3527" y="4676728"/>
                <a:ext cx="3490921" cy="5488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2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609" y="909061"/>
            <a:ext cx="4588772" cy="4342276"/>
          </a:xfrm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00130" y="282397"/>
            <a:ext cx="3714750" cy="586458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/>
              <p14:cNvContentPartPr/>
              <p14:nvPr/>
            </p14:nvContentPartPr>
            <p14:xfrm>
              <a:off x="1081328" y="785677"/>
              <a:ext cx="933210" cy="571635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3164" y="747520"/>
                <a:ext cx="1009537" cy="647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Pismo odręczne 14"/>
              <p14:cNvContentPartPr/>
              <p14:nvPr/>
            </p14:nvContentPartPr>
            <p14:xfrm>
              <a:off x="6257925" y="1515327"/>
              <a:ext cx="1285875" cy="328613"/>
            </p14:xfrm>
          </p:contentPart>
        </mc:Choice>
        <mc:Fallback xmlns="">
          <p:pic>
            <p:nvPicPr>
              <p:cNvPr id="15" name="Pismo odręczne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19766" y="1477175"/>
                <a:ext cx="1362192" cy="404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Pismo odręczne 23"/>
              <p14:cNvContentPartPr/>
              <p14:nvPr/>
            </p14:nvContentPartPr>
            <p14:xfrm>
              <a:off x="13430407" y="2686117"/>
              <a:ext cx="360" cy="360"/>
            </p14:xfrm>
          </p:contentPart>
        </mc:Choice>
        <mc:Fallback xmlns="">
          <p:pic>
            <p:nvPicPr>
              <p:cNvPr id="24" name="Pismo odręczne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92247" y="2647957"/>
                <a:ext cx="76680" cy="7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27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7225">
            <a:off x="1167059" y="344009"/>
            <a:ext cx="3961029" cy="5281374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8532">
            <a:off x="6749929" y="771278"/>
            <a:ext cx="4272771" cy="500821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Pismo odręczne 8"/>
              <p14:cNvContentPartPr/>
              <p14:nvPr/>
            </p14:nvContentPartPr>
            <p14:xfrm rot="1071416">
              <a:off x="4291865" y="1060726"/>
              <a:ext cx="1301423" cy="408286"/>
            </p14:xfrm>
          </p:contentPart>
        </mc:Choice>
        <mc:Fallback xmlns="">
          <p:pic>
            <p:nvPicPr>
              <p:cNvPr id="9" name="Pismo odręczne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71416">
                <a:off x="4263424" y="1032308"/>
                <a:ext cx="1358304" cy="465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Pismo odręczne 12"/>
              <p14:cNvContentPartPr/>
              <p14:nvPr/>
            </p14:nvContentPartPr>
            <p14:xfrm>
              <a:off x="9596430" y="4590013"/>
              <a:ext cx="1486253" cy="586282"/>
            </p14:xfrm>
          </p:contentPart>
        </mc:Choice>
        <mc:Fallback xmlns="">
          <p:pic>
            <p:nvPicPr>
              <p:cNvPr id="13" name="Pismo odręczne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67987" y="4561581"/>
                <a:ext cx="1543140" cy="6431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Pismo odręczne 22"/>
              <p14:cNvContentPartPr/>
              <p14:nvPr/>
            </p14:nvContentPartPr>
            <p14:xfrm>
              <a:off x="10372567" y="5257957"/>
              <a:ext cx="360" cy="360"/>
            </p14:xfrm>
          </p:contentPart>
        </mc:Choice>
        <mc:Fallback xmlns="">
          <p:pic>
            <p:nvPicPr>
              <p:cNvPr id="23" name="Pismo odręczne 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44127" y="5229517"/>
                <a:ext cx="57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Pismo odręczne 5"/>
              <p14:cNvContentPartPr/>
              <p14:nvPr/>
            </p14:nvContentPartPr>
            <p14:xfrm>
              <a:off x="4872127" y="1328917"/>
              <a:ext cx="71640" cy="100080"/>
            </p14:xfrm>
          </p:contentPart>
        </mc:Choice>
        <mc:Fallback xmlns="">
          <p:pic>
            <p:nvPicPr>
              <p:cNvPr id="6" name="Pismo odręczne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43687" y="1300477"/>
                <a:ext cx="12852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03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46" y="903683"/>
            <a:ext cx="5410199" cy="40576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Pismo odręczne 17"/>
              <p14:cNvContentPartPr/>
              <p14:nvPr/>
            </p14:nvContentPartPr>
            <p14:xfrm>
              <a:off x="9066683" y="4043295"/>
              <a:ext cx="2016000" cy="386280"/>
            </p14:xfrm>
          </p:contentPart>
        </mc:Choice>
        <mc:Fallback xmlns="">
          <p:pic>
            <p:nvPicPr>
              <p:cNvPr id="18" name="Pismo odręczne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38243" y="4014855"/>
                <a:ext cx="2072880" cy="443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Symbol zastępczy zawartości 2"/>
          <p:cNvPicPr>
            <a:picLocks noGrp="1" noChangeAspect="1"/>
          </p:cNvPicPr>
          <p:nvPr>
            <p:ph sz="quarter" idx="13"/>
          </p:nvPr>
        </p:nvPicPr>
        <p:blipFill>
          <a:blip r:embed="rId8"/>
          <a:stretch>
            <a:fillRect/>
          </a:stretch>
        </p:blipFill>
        <p:spPr>
          <a:xfrm rot="5199238">
            <a:off x="1203499" y="731218"/>
            <a:ext cx="4007128" cy="53428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Pismo odręczne 4"/>
              <p14:cNvContentPartPr/>
              <p14:nvPr/>
            </p14:nvContentPartPr>
            <p14:xfrm>
              <a:off x="3028927" y="4529317"/>
              <a:ext cx="2631600" cy="685800"/>
            </p14:xfrm>
          </p:contentPart>
        </mc:Choice>
        <mc:Fallback xmlns="">
          <p:pic>
            <p:nvPicPr>
              <p:cNvPr id="5" name="Pismo odręczne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00487" y="4500877"/>
                <a:ext cx="2688480" cy="7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47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2" y="1493470"/>
            <a:ext cx="5511105" cy="4007218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1512888"/>
            <a:ext cx="4857749" cy="425767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/>
              <p14:cNvContentPartPr/>
              <p14:nvPr/>
            </p14:nvContentPartPr>
            <p14:xfrm>
              <a:off x="728527" y="1643197"/>
              <a:ext cx="2000880" cy="586080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087" y="1614757"/>
                <a:ext cx="205776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ismo odręczne 7"/>
              <p14:cNvContentPartPr/>
              <p14:nvPr/>
            </p14:nvContentPartPr>
            <p14:xfrm>
              <a:off x="8229487" y="4786357"/>
              <a:ext cx="3229560" cy="474120"/>
            </p14:xfrm>
          </p:contentPart>
        </mc:Choice>
        <mc:Fallback xmlns="">
          <p:pic>
            <p:nvPicPr>
              <p:cNvPr id="8" name="Pismo odręczne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1047" y="4757917"/>
                <a:ext cx="3286440" cy="53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504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8639" y="657225"/>
            <a:ext cx="10396882" cy="115814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1084" y="809686"/>
            <a:ext cx="3495098" cy="5147258"/>
          </a:xfrm>
        </p:spPr>
      </p:pic>
      <p:pic>
        <p:nvPicPr>
          <p:cNvPr id="20" name="Symbol zastępczy zawartości 1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27" y="1065276"/>
            <a:ext cx="5420783" cy="406558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/>
              <p14:cNvContentPartPr/>
              <p14:nvPr/>
            </p14:nvContentPartPr>
            <p14:xfrm>
              <a:off x="1337287" y="1714477"/>
              <a:ext cx="2892240" cy="407160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8847" y="1686037"/>
                <a:ext cx="294912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Pismo odręczne 21"/>
              <p14:cNvContentPartPr/>
              <p14:nvPr/>
            </p14:nvContentPartPr>
            <p14:xfrm>
              <a:off x="6943567" y="1143157"/>
              <a:ext cx="1657800" cy="385920"/>
            </p14:xfrm>
          </p:contentPart>
        </mc:Choice>
        <mc:Fallback xmlns="">
          <p:pic>
            <p:nvPicPr>
              <p:cNvPr id="22" name="Pismo odręczne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5127" y="1114717"/>
                <a:ext cx="171468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Pismo odręczne 32"/>
              <p14:cNvContentPartPr/>
              <p14:nvPr/>
            </p14:nvContentPartPr>
            <p14:xfrm>
              <a:off x="7115287" y="5543437"/>
              <a:ext cx="360" cy="360"/>
            </p14:xfrm>
          </p:contentPart>
        </mc:Choice>
        <mc:Fallback xmlns="">
          <p:pic>
            <p:nvPicPr>
              <p:cNvPr id="33" name="Pismo odręczne 3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86847" y="5514997"/>
                <a:ext cx="57240" cy="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49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902</TotalTime>
  <Words>55</Words>
  <Application>Microsoft Office PowerPoint</Application>
  <PresentationFormat>Panoramiczny</PresentationFormat>
  <Paragraphs>8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Impact</vt:lpstr>
      <vt:lpstr>Times New Roman</vt:lpstr>
      <vt:lpstr>Wydarzenie główne</vt:lpstr>
      <vt:lpstr>Galeria zbójców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Galeria zbójców     </dc:title>
  <dc:creator>Ewa Nowak</dc:creator>
  <cp:lastModifiedBy>Ewa Nowak</cp:lastModifiedBy>
  <cp:revision>45</cp:revision>
  <dcterms:created xsi:type="dcterms:W3CDTF">2020-05-27T19:03:09Z</dcterms:created>
  <dcterms:modified xsi:type="dcterms:W3CDTF">2020-06-04T11:00:39Z</dcterms:modified>
</cp:coreProperties>
</file>