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6" r:id="rId29"/>
    <p:sldId id="285" r:id="rId30"/>
    <p:sldId id="281" r:id="rId3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72" autoAdjust="0"/>
    <p:restoredTop sz="94660"/>
  </p:normalViewPr>
  <p:slideViewPr>
    <p:cSldViewPr>
      <p:cViewPr varScale="1">
        <p:scale>
          <a:sx n="90" d="100"/>
          <a:sy n="90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07B969-A0AB-4B1D-B2DA-F453162D5557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D4780B-F7B7-4AE8-8C36-4CCFDAD177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Prostokąt zaokrąglony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ostokąt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820D-7776-41B3-B504-C609BD108F04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12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CF0591-AB4B-4C29-86E7-D7B9A6825E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F7EA-FB76-41F0-9C2A-0729DA56B235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5089-D0B9-4D5F-9DD8-28A16AB30C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4CA2-292C-4707-B3B1-28A62DCF0F97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4D2D-AE17-4856-B330-9D4478D18E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5FF2-1462-48DA-8CBB-F3701E4761FA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7A9F6-C52C-44AD-9392-CFD855830F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3075-7325-4001-A004-08D1FB354E53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1A174-C166-4A7C-AB2A-7B18105FA3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69D78-9ACE-4FFF-97EC-EF0E1715266F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3775-8ECC-4CA1-825A-7AA25F3F5E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07E9-7619-430D-B572-4821F0E51367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89FC-9C4F-41F6-BA95-CF5B524FC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A89B-9F2F-4CCC-A51A-408962EC8651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DA61-6629-4090-90A6-B8E76EEF95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F780-94F7-4EC0-93B1-E86607C93084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551E-24DB-4066-BAF5-2E8C606C4E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Prostokąt zaokrąglony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0F38-EAF6-479B-BB19-C8C7C3ACE3E5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8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37A6-B520-40D1-8BEF-D853C3AD01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511E-2468-4807-9E2E-0ABCE2B057AB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B8A4-42EE-411F-9BF8-8E9432F5FD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9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1B8AABB-8C9D-4F25-B01C-29EF4ACC9AEF}" type="datetimeFigureOut">
              <a:rPr lang="pl-PL"/>
              <a:pPr>
                <a:defRPr/>
              </a:pPr>
              <a:t>2014-03-15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7E55F5F-2B8B-4E0D-AD6D-0BCD36F216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85" r:id="rId3"/>
    <p:sldLayoutId id="2147483678" r:id="rId4"/>
    <p:sldLayoutId id="2147483679" r:id="rId5"/>
    <p:sldLayoutId id="2147483680" r:id="rId6"/>
    <p:sldLayoutId id="2147483681" r:id="rId7"/>
    <p:sldLayoutId id="2147483686" r:id="rId8"/>
    <p:sldLayoutId id="2147483687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.xml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8.xml"/><Relationship Id="rId18" Type="http://schemas.openxmlformats.org/officeDocument/2006/relationships/slide" Target="slide19.xml"/><Relationship Id="rId26" Type="http://schemas.openxmlformats.org/officeDocument/2006/relationships/slide" Target="slide23.xml"/><Relationship Id="rId3" Type="http://schemas.openxmlformats.org/officeDocument/2006/relationships/slide" Target="slide3.xml"/><Relationship Id="rId21" Type="http://schemas.openxmlformats.org/officeDocument/2006/relationships/slide" Target="slide26.xml"/><Relationship Id="rId7" Type="http://schemas.openxmlformats.org/officeDocument/2006/relationships/slide" Target="slide5.xml"/><Relationship Id="rId12" Type="http://schemas.openxmlformats.org/officeDocument/2006/relationships/slide" Target="slide16.xml"/><Relationship Id="rId17" Type="http://schemas.openxmlformats.org/officeDocument/2006/relationships/slide" Target="slide10.xml"/><Relationship Id="rId25" Type="http://schemas.openxmlformats.org/officeDocument/2006/relationships/slide" Target="slide28.xml"/><Relationship Id="rId2" Type="http://schemas.openxmlformats.org/officeDocument/2006/relationships/audio" Target="../media/audio1.wav"/><Relationship Id="rId16" Type="http://schemas.openxmlformats.org/officeDocument/2006/relationships/slide" Target="slide18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7.xml"/><Relationship Id="rId24" Type="http://schemas.openxmlformats.org/officeDocument/2006/relationships/slide" Target="slide22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slide" Target="slide27.xml"/><Relationship Id="rId28" Type="http://schemas.openxmlformats.org/officeDocument/2006/relationships/slide" Target="slide24.xml"/><Relationship Id="rId10" Type="http://schemas.openxmlformats.org/officeDocument/2006/relationships/slide" Target="slide15.xml"/><Relationship Id="rId19" Type="http://schemas.openxmlformats.org/officeDocument/2006/relationships/slide" Target="slide11.xml"/><Relationship Id="rId4" Type="http://schemas.openxmlformats.org/officeDocument/2006/relationships/slide" Target="slide12.xml"/><Relationship Id="rId9" Type="http://schemas.openxmlformats.org/officeDocument/2006/relationships/slide" Target="slide6.xml"/><Relationship Id="rId14" Type="http://schemas.openxmlformats.org/officeDocument/2006/relationships/slide" Target="slide17.xml"/><Relationship Id="rId22" Type="http://schemas.openxmlformats.org/officeDocument/2006/relationships/slide" Target="slide21.xml"/><Relationship Id="rId27" Type="http://schemas.openxmlformats.org/officeDocument/2006/relationships/slide" Target="slide29.xml"/><Relationship Id="rId30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rmserwis.eu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sppawezow.superszkolna.pl/szkola/przedmioty/10387/godzina_z_wychowawca" TargetMode="External"/><Relationship Id="rId13" Type="http://schemas.openxmlformats.org/officeDocument/2006/relationships/hyperlink" Target="http://sppawezow.superszkolna.pl/szkola/przedmioty/10379/jezyk_polski" TargetMode="External"/><Relationship Id="rId18" Type="http://schemas.openxmlformats.org/officeDocument/2006/relationships/hyperlink" Target="http://sppawezow.superszkolna.pl/szkola/przedmioty/10370/religia" TargetMode="External"/><Relationship Id="rId3" Type="http://schemas.openxmlformats.org/officeDocument/2006/relationships/slide" Target="slide2.xml"/><Relationship Id="rId21" Type="http://schemas.openxmlformats.org/officeDocument/2006/relationships/hyperlink" Target="http://sppawezow.superszkolna.pl/szkola/przedmioty/10386/zajecia_techniczne" TargetMode="External"/><Relationship Id="rId7" Type="http://schemas.openxmlformats.org/officeDocument/2006/relationships/hyperlink" Target="http://sppawezow.superszkolna.pl/szkola/przedmioty/10365/edukacja_wczesnoszkolna" TargetMode="External"/><Relationship Id="rId12" Type="http://schemas.openxmlformats.org/officeDocument/2006/relationships/hyperlink" Target="http://sppawezow.superszkolna.pl/szkola/przedmioty/10383/jezyk_niemiecki" TargetMode="External"/><Relationship Id="rId17" Type="http://schemas.openxmlformats.org/officeDocument/2006/relationships/hyperlink" Target="http://sppawezow.superszkolna.pl/szkola/przedmioty/10381/przyroda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sppawezow.superszkolna.pl/szkola/przedmioty/10384/plastyka" TargetMode="External"/><Relationship Id="rId20" Type="http://schemas.openxmlformats.org/officeDocument/2006/relationships/hyperlink" Target="http://sppawezow.superszkolna.pl/szkola/przedmioty/10367/zajecia_komputerow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pawezow.superszkolna.pl/szkola/przedmioty/10368/edukacja_plastyczna" TargetMode="External"/><Relationship Id="rId11" Type="http://schemas.openxmlformats.org/officeDocument/2006/relationships/hyperlink" Target="http://sppawezow.superszkolna.pl/szkola/przedmioty/10371/jezyk_angielski" TargetMode="External"/><Relationship Id="rId5" Type="http://schemas.openxmlformats.org/officeDocument/2006/relationships/hyperlink" Target="http://sppawezow.superszkolna.pl/szkola/przedmioty/10369/edukacja_muzyczna" TargetMode="External"/><Relationship Id="rId15" Type="http://schemas.openxmlformats.org/officeDocument/2006/relationships/hyperlink" Target="http://sppawezow.superszkolna.pl/szkola/przedmioty/10385/muzyka" TargetMode="External"/><Relationship Id="rId10" Type="http://schemas.openxmlformats.org/officeDocument/2006/relationships/hyperlink" Target="http://sppawezow.superszkolna.pl/szkola/przedmioty/10388/informatyka" TargetMode="External"/><Relationship Id="rId19" Type="http://schemas.openxmlformats.org/officeDocument/2006/relationships/hyperlink" Target="http://sppawezow.superszkolna.pl/szkola/przedmioty/10366/wychowanie_fizyczne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://sppawezow.superszkolna.pl/szkola/przedmioty/10382/historia_i_spoleczenstwo" TargetMode="External"/><Relationship Id="rId14" Type="http://schemas.openxmlformats.org/officeDocument/2006/relationships/hyperlink" Target="http://sppawezow.superszkolna.pl/szkola/przedmioty/10380/matematyk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pl-PL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6000" b="1" i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SZKOŁA PODSTAWOWA </a:t>
            </a:r>
            <a:br>
              <a:rPr lang="pl-PL" sz="6000" b="1" i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</a:br>
            <a:r>
              <a:rPr lang="pl-PL" sz="6000" b="1" i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IM.: BATALIONU „BARBARA” AK </a:t>
            </a:r>
            <a:br>
              <a:rPr lang="pl-PL" sz="6000" b="1" i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</a:br>
            <a:r>
              <a:rPr lang="pl-PL" sz="6000" b="1" i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W PAWĘZOWIE </a:t>
            </a:r>
            <a:endParaRPr lang="pl-PL" sz="6000" b="1" i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C:\Documents and Settings\Administrator\Ustawienia lokalne\Temporary Internet Files\Content.IE5\UZBYUAJO\MM900356753[1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88913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439300" y="143320"/>
            <a:ext cx="70612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„ODBLASKOWA SZKOŁA”</a:t>
            </a:r>
          </a:p>
        </p:txBody>
      </p:sp>
      <p:pic>
        <p:nvPicPr>
          <p:cNvPr id="23555" name="Picture 8" descr="Obraz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052513"/>
            <a:ext cx="38100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Obraz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1052513"/>
            <a:ext cx="36639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Obraz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4149725"/>
            <a:ext cx="36020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Obraz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149725"/>
            <a:ext cx="3852863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913" y="338137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LEKCJA PRZYRODY</a:t>
            </a:r>
            <a:endParaRPr lang="pl-PL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C:\Documents and Settings\Administrator\Ustawienia lokalne\Temporary Internet Files\Content.IE5\UZBYUAJO\MM900356753[1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49238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Obraz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557338"/>
            <a:ext cx="428783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Obraz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3213100"/>
            <a:ext cx="45529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8229600" cy="3776662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KADRA NAUCZYCIELI NASZEJ SZKOŁY</a:t>
            </a:r>
            <a:endParaRPr lang="pl-PL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6" descr="C:\Documents and Settings\Administrator\Ustawienia lokalne\Temporary Internet Files\Content.IE5\3KRJAJ4Z\MM900356753[2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4713" y="635000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Obraz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28098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Obraz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437063"/>
            <a:ext cx="28098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 Bożena Świętek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Dyrektor szkoły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Nauczyciel edukacji wczesnoszkolnej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921000"/>
            <a:ext cx="34480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nts and Settings\Administrator\Ustawienia lokalne\Temporary Internet Files\Content.IE5\3KRJAJ4Z\MM900356753[2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0113" y="338138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288925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 inż. Małgorzata Pietrzak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Nauczyciel matematyki, techniki, plastyki, przyrody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2" descr="C:\Documents and Settings\Administrator\Ustawienia lokalne\Temporary Internet Files\Content.IE5\3KRJAJ4Z\MM900356753[2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4475" y="249238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2924175"/>
            <a:ext cx="28416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Ks. Tadeusz Wszołek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dirty="0"/>
              <a:t>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Nauczyciel, katecheta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70827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Documents and Settings\Administrator\Ustawienia lokalne\Temporary Internet Files\Content.IE5\3KRJAJ4Z\MM900356753[2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7750" y="323850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 Maria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Stono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Nauczyciel języka polskiego i historii, opiekun biblioteki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2" descr="C:\Documents and Settings\Administrator\Ustawienia lokalne\Temporary Internet Files\Content.IE5\3KRJAJ4Z\MM900356753[2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31763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781300"/>
            <a:ext cx="2857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 Mariola Lipińska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Nauczyciel edukacji wczesnoszkolnej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30723" name="Picture 2" descr="C:\Documents and Settings\Administrator\Ustawienia lokalne\Temporary Internet Files\Content.IE5\3KRJAJ4Z\MM900356753[2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0438" y="293688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2205038"/>
            <a:ext cx="338455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 Jolanta Polczyk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Nauczyciel edukacji wczesnoszkolnej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420938"/>
            <a:ext cx="4967287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Documents and Settings\Administrator\Ustawienia lokalne\Temporary Internet Files\Content.IE5\3KRJAJ4Z\MM900356753[2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3625" y="249238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 Anna </a:t>
            </a:r>
            <a:r>
              <a:rPr lang="pl-PL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Rzeszótko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Nauczyciel oddziału „0”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2" descr="C:\Documents and Settings\Administrator\Ustawienia lokalne\Temporary Internet Files\Content.IE5\3KRJAJ4Z\MM900356753[2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8575" y="190500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276475"/>
            <a:ext cx="2735263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-17145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Spis treści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388" y="1484313"/>
            <a:ext cx="8640762" cy="468153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 action="ppaction://hlinksldjump"/>
              </a:rPr>
              <a:t>Nasza szkoła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 action="ppaction://hlinksldjump"/>
              </a:rPr>
              <a:t>Kadra naszej szkoły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5" action="ppaction://hlinksldjump"/>
              </a:rPr>
              <a:t>Oddział przedszkolny naszej szkoły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6" action="ppaction://hlinksldjump"/>
              </a:rPr>
              <a:t>mgr Bożena Świętek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7" action="ppaction://hlinksldjump"/>
              </a:rPr>
              <a:t>Przedstawienia teatralne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8" action="ppaction://hlinksldjump"/>
              </a:rPr>
              <a:t>mgr inż. Małgorzata Pietrzak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9" action="ppaction://hlinksldjump"/>
              </a:rPr>
              <a:t>Wycieczki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0" action="ppaction://hlinksldjump"/>
              </a:rPr>
              <a:t>ks. Tadeusz Wszołek                    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1" action="ppaction://hlinksldjump"/>
              </a:rPr>
              <a:t>Spacery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2" action="ppaction://hlinksldjump"/>
              </a:rPr>
              <a:t>mgr Maria Stono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3" action="ppaction://hlinksldjump"/>
              </a:rPr>
              <a:t>Konkursy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4" action="ppaction://hlinksldjump"/>
              </a:rPr>
              <a:t>mgr Mariola Lipińska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5" action="ppaction://hlinksldjump"/>
              </a:rPr>
              <a:t>Zajęcia techniczne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6" action="ppaction://hlinksldjump"/>
              </a:rPr>
              <a:t>mgr Jolanta Polczyk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7" action="ppaction://hlinksldjump"/>
              </a:rPr>
              <a:t>„Odblaskowa Szkoła”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8" action="ppaction://hlinksldjump"/>
              </a:rPr>
              <a:t>mgr Anna Rzeszótko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19" action="ppaction://hlinksldjump"/>
              </a:rPr>
              <a:t>Lekcja przyrody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0" action="ppaction://hlinksldjump"/>
              </a:rPr>
              <a:t>mgr Sylwia Lisowska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1" action="ppaction://hlinksldjump"/>
              </a:rPr>
              <a:t>Stowarzyszenie „Pawęzów Razem” 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2" action="ppaction://hlinksldjump"/>
              </a:rPr>
              <a:t>mgr Paulina Targosz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3" action="ppaction://hlinksldjump"/>
              </a:rPr>
              <a:t>Bezpieczeństwo przede wszystkim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4" action="ppaction://hlinksldjump"/>
              </a:rPr>
              <a:t>mgr inż. Iwona Basta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5" action="ppaction://hlinksldjump"/>
              </a:rPr>
              <a:t>Strona internetowa naszej szkoły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6" action="ppaction://hlinksldjump"/>
              </a:rPr>
              <a:t>p. Barbara Wydro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7" action="ppaction://hlinksldjump"/>
              </a:rPr>
              <a:t>Przedmioty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			     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8" action="ppaction://hlinksldjump"/>
              </a:rPr>
              <a:t>mgr Magdalena Machala-Szerszeń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29" action="ppaction://hlinksldjump"/>
              </a:rPr>
              <a:t>Koniec    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	</a:t>
            </a:r>
            <a:r>
              <a:rPr lang="pl-PL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0" action="ppaction://hlinksldjump"/>
              </a:rPr>
              <a:t>mgr Barbara Czaja</a:t>
            </a:r>
            <a:endParaRPr lang="pl-PL" sz="19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 Sylwia Lisowska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Nauczyciel języka angielskiego i języka niemieckiego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852738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Documents and Settings\Administrator\Ustawienia lokalne\Temporary Internet Files\Content.IE5\3KRJAJ4Z\MM900356753[2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5550" y="338138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 Paulina Targosz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Nauczyciel wychowania fizycznego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590800"/>
            <a:ext cx="21605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Documents and Settings\Administrator\Ustawienia lokalne\Temporary Internet Files\Content.IE5\3KRJAJ4Z\MM900356753[2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7475" y="279400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 inż. Iwona Basta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Nauczyciel informatyki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349500"/>
            <a:ext cx="2879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188913"/>
            <a:ext cx="11953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Barbara Wydro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 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Opiekun świetlicy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282825"/>
            <a:ext cx="335915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188913"/>
            <a:ext cx="11953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mgr Magdalena Machala-Szerszeń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pl-PL" smtClean="0"/>
              <a:t>  </a:t>
            </a:r>
            <a:r>
              <a:rPr lang="pl-PL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Logopeda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pl-PL" smtClean="0"/>
          </a:p>
        </p:txBody>
      </p:sp>
      <p:pic>
        <p:nvPicPr>
          <p:cNvPr id="3789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1628775"/>
            <a:ext cx="11953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2350" y="2384425"/>
            <a:ext cx="2660650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 Barbara Czaja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Nauczyciel muzyki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366963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476250"/>
            <a:ext cx="11953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Stowarzyszenia „Pawęzów Razem”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288" y="1577975"/>
            <a:ext cx="7931150" cy="41322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  </a:t>
            </a:r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dnia 1 stycznia 2013 roku organem prowadzącym naszą szkołę jest Stowarzyszenie „Pawęzów Razem”</a:t>
            </a:r>
            <a:endParaRPr lang="pl-PL" dirty="0"/>
          </a:p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pl-PL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 l="2248" t="8096" r="27486" b="55939"/>
          <a:stretch>
            <a:fillRect/>
          </a:stretch>
        </p:blipFill>
        <p:spPr bwMode="auto">
          <a:xfrm>
            <a:off x="1547813" y="3409950"/>
            <a:ext cx="562768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8613" y="1052513"/>
            <a:ext cx="11953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BEZPIECZŃSTWO PRZEDE WSZYSTKIM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188" y="2420938"/>
            <a:ext cx="7772400" cy="45720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pl-PL" smtClean="0"/>
              <a:t>  Naszą szkołę zabezpiecza  </a:t>
            </a:r>
            <a:r>
              <a:rPr lang="pl-PL" smtClean="0">
                <a:hlinkClick r:id="rId3"/>
              </a:rPr>
              <a:t>www.alarmserwis.eu</a:t>
            </a:r>
            <a:endParaRPr lang="pl-PL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pl-PL" smtClean="0"/>
              <a:t>Obraz z kamery przed szkołą można obserwować na stronie naszej szkoły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pl-PL" u="sng" smtClean="0"/>
              <a:t>sppawezow.superszkolna.pl</a:t>
            </a:r>
          </a:p>
        </p:txBody>
      </p:sp>
      <p:pic>
        <p:nvPicPr>
          <p:cNvPr id="40963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8613" y="765175"/>
            <a:ext cx="11953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Strona internetowa naszej szkoły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6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pl-PL" smtClean="0"/>
              <a:t>  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65275"/>
            <a:ext cx="81216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8613" y="333375"/>
            <a:ext cx="11953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PRZEDMIOTY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476250"/>
            <a:ext cx="11953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476375" y="1865313"/>
            <a:ext cx="6551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195513" y="1484313"/>
            <a:ext cx="496887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Edukacja muzyczna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Edukacja plastyczna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7"/>
              </a:rPr>
              <a:t>Edukacja wczesnoszkolna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8"/>
              </a:rPr>
              <a:t>Godzina z wychowawcą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9"/>
              </a:rPr>
              <a:t>Historia i społeczeństwo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10"/>
              </a:rPr>
              <a:t>Informatyka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11"/>
              </a:rPr>
              <a:t>Język angielski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12"/>
              </a:rPr>
              <a:t>Język niemiecki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13"/>
              </a:rPr>
              <a:t>Język polski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14"/>
              </a:rPr>
              <a:t>Matematyka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15"/>
              </a:rPr>
              <a:t>Muzyka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16"/>
              </a:rPr>
              <a:t>Plastyka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17"/>
              </a:rPr>
              <a:t>Przyroda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18"/>
              </a:rPr>
              <a:t>Religia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19"/>
              </a:rPr>
              <a:t>Wychowanie fizyczne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20"/>
              </a:rPr>
              <a:t>Zajęcia komputerowe</a:t>
            </a:r>
            <a:endParaRPr lang="pl-PL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pl-PL" b="1" i="1">
                <a:effectLst>
                  <a:outerShdw blurRad="38100" dist="38100" dir="2700000" algn="tl">
                    <a:srgbClr val="C0C0C0"/>
                  </a:outerShdw>
                </a:effectLst>
                <a:hlinkClick r:id="rId21"/>
              </a:rPr>
              <a:t> Zajęcia techniczne</a:t>
            </a:r>
            <a:endParaRPr lang="pl-PL"/>
          </a:p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NASZA SZKOŁA W PAWĘZOWIE</a:t>
            </a:r>
            <a:endParaRPr lang="pl-PL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916113"/>
            <a:ext cx="6686550" cy="4514850"/>
          </a:xfrm>
        </p:spPr>
      </p:pic>
      <p:pic>
        <p:nvPicPr>
          <p:cNvPr id="16387" name="Picture 2" descr="C:\Documents and Settings\Administrator\Ustawienia lokalne\Temporary Internet Files\Content.IE5\UZBYUAJO\MM900356753[1]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38" y="176213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388" y="2297113"/>
            <a:ext cx="8713787" cy="4525962"/>
          </a:xfrm>
        </p:spPr>
        <p:txBody>
          <a:bodyPr>
            <a:normAutofit fontScale="40000" lnSpcReduction="20000"/>
          </a:bodyPr>
          <a:lstStyle/>
          <a:p>
            <a:pPr marL="0" indent="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pl-PL" sz="7200" dirty="0" smtClean="0"/>
              <a:t> </a:t>
            </a:r>
            <a:r>
              <a:rPr lang="pl-PL" sz="41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</a:t>
            </a:r>
            <a:endParaRPr lang="pl-PL" sz="7200" dirty="0"/>
          </a:p>
        </p:txBody>
      </p:sp>
      <p:pic>
        <p:nvPicPr>
          <p:cNvPr id="44034" name="Picture 2" descr="C:\Documents and Settings\Administrator\Ustawienia lokalne\Temporary Internet Files\Content.IE5\4M2GHCNY\MC90001342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49275"/>
            <a:ext cx="17922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C:\Documents and Settings\Administrator\Ustawienia lokalne\Temporary Internet Files\Content.IE5\UZBYUAJO\MC90002992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7463" y="549275"/>
            <a:ext cx="14890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C:\Documents and Settings\Administrator\Ustawienia lokalne\Temporary Internet Files\Content.IE5\4M2GHCNY\MC90001342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606425"/>
            <a:ext cx="17922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C:\Documents and Settings\Administrator\Ustawienia lokalne\Temporary Internet Files\Content.IE5\4M2GHCNY\MC90001342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5" y="4724400"/>
            <a:ext cx="1792288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C:\Documents and Settings\Administrator\Ustawienia lokalne\Temporary Internet Files\Content.IE5\UZBYUAJO\MC90002992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667250"/>
            <a:ext cx="14874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C:\Documents and Settings\Administrator\Ustawienia lokalne\Temporary Internet Files\Content.IE5\4M2GHCNY\MC90001342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667250"/>
            <a:ext cx="17922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C:\Documents and Settings\Administrator\Ustawienia lokalne\Temporary Internet Files\Content.IE5\GKMGXFHS\MM900356753[1]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3375" y="188913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Oddział przedszkolny naszej szkoły</a:t>
            </a:r>
          </a:p>
        </p:txBody>
      </p:sp>
      <p:pic>
        <p:nvPicPr>
          <p:cNvPr id="17410" name="Picture 2" descr="C:\Documents and Settings\Administrator\Ustawienia lokalne\Temporary Internet Files\Content.IE5\UZBYUAJO\MM900356753[1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75" y="692150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Obraz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1412875"/>
            <a:ext cx="6707187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438" y="195263"/>
            <a:ext cx="77724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Przedstawienia teatralne</a:t>
            </a:r>
            <a:endParaRPr lang="pl-PL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4" name="Picture 2" descr="C:\Documents and Settings\Administrator\Ustawienia lokalne\Temporary Internet Files\Content.IE5\UZBYUAJO\MM900356753[1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3025" y="161925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Obraz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412875"/>
            <a:ext cx="79248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Wycieczki</a:t>
            </a:r>
            <a:endParaRPr lang="pl-PL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8" name="Picture 2" descr="C:\Documents and Settings\Administrator\Ustawienia lokalne\Temporary Internet Files\Content.IE5\UZBYUAJO\MM900356753[1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115888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Obraz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412875"/>
            <a:ext cx="7285037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438" y="339725"/>
            <a:ext cx="77724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Spacery</a:t>
            </a:r>
            <a:endParaRPr lang="pl-PL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C:\Documents and Settings\Administrator\Ustawienia lokalne\Temporary Internet Files\Content.IE5\UZBYUAJO\MM900356753[1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0438" y="293688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Obraz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484313"/>
            <a:ext cx="6981825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89050"/>
            <a:ext cx="410845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8100" y="4441825"/>
            <a:ext cx="31178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Documents and Settings\Administrator\Ustawienia lokalne\Temporary Internet Files\Content.IE5\UZBYUAJO\MM900356753[1]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1763" y="131763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2614397" y="246721"/>
            <a:ext cx="357751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Konkursy</a:t>
            </a:r>
            <a:endParaRPr lang="pl-PL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21509" name="Picture 7" descr="Obraz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1268413"/>
            <a:ext cx="41148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Documents and Settings\Administrator\Ustawienia lokalne\Temporary Internet Files\Content.IE5\UZBYUAJO\MM900356753[1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260350"/>
            <a:ext cx="1190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31721" y="215502"/>
            <a:ext cx="6353020" cy="1107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Zajęcia techniczne</a:t>
            </a:r>
            <a:endParaRPr lang="pl-PL" sz="66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pic>
        <p:nvPicPr>
          <p:cNvPr id="22531" name="Picture 6" descr="Obraz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341438"/>
            <a:ext cx="70294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378</TotalTime>
  <Words>240</Words>
  <Application>Microsoft Office PowerPoint</Application>
  <PresentationFormat>Pokaz na ekranie (4:3)</PresentationFormat>
  <Paragraphs>72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Szablon projektu</vt:lpstr>
      </vt:variant>
      <vt:variant>
        <vt:i4>5</vt:i4>
      </vt:variant>
      <vt:variant>
        <vt:lpstr>Tytuły slajdów</vt:lpstr>
      </vt:variant>
      <vt:variant>
        <vt:i4>30</vt:i4>
      </vt:variant>
    </vt:vector>
  </HeadingPairs>
  <TitlesOfParts>
    <vt:vector size="40" baseType="lpstr">
      <vt:lpstr>Arial</vt:lpstr>
      <vt:lpstr>Franklin Gothic Book</vt:lpstr>
      <vt:lpstr>Perpetua</vt:lpstr>
      <vt:lpstr>Wingdings 2</vt:lpstr>
      <vt:lpstr>Calibri</vt:lpstr>
      <vt:lpstr>Kapitał</vt:lpstr>
      <vt:lpstr>Kapitał</vt:lpstr>
      <vt:lpstr>Kapitał</vt:lpstr>
      <vt:lpstr>Kapitał</vt:lpstr>
      <vt:lpstr>Kapitał</vt:lpstr>
      <vt:lpstr>Slajd 1</vt:lpstr>
      <vt:lpstr>Spis treści</vt:lpstr>
      <vt:lpstr>Slajd 3</vt:lpstr>
      <vt:lpstr>Oddział przedszkolny naszej szkoły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Mgr Bożena Świętek</vt:lpstr>
      <vt:lpstr>mgr inż. Małgorzata Pietrzak</vt:lpstr>
      <vt:lpstr>Ks. Tadeusz Wszołek</vt:lpstr>
      <vt:lpstr>mgr Maria Stono</vt:lpstr>
      <vt:lpstr>mgr Mariola Lipińska</vt:lpstr>
      <vt:lpstr>mgr Jolanta Polczyk</vt:lpstr>
      <vt:lpstr>mgr Anna Rzeszótko</vt:lpstr>
      <vt:lpstr>mgr Sylwia Lisowska</vt:lpstr>
      <vt:lpstr>mgr Paulina Targosz</vt:lpstr>
      <vt:lpstr>mgr inż. Iwona Basta</vt:lpstr>
      <vt:lpstr>p. Barbara Wydro</vt:lpstr>
      <vt:lpstr>mgr Magdalena Machala-Szerszeń</vt:lpstr>
      <vt:lpstr>mgr Barbara Czaja</vt:lpstr>
      <vt:lpstr>Stowarzyszenia „Pawęzów Razem”</vt:lpstr>
      <vt:lpstr>BEZPIECZŃSTWO PRZEDE WSZYSTKIM</vt:lpstr>
      <vt:lpstr>Strona internetowa naszej szkoły</vt:lpstr>
      <vt:lpstr>PRZEDMIOTY</vt:lpstr>
      <vt:lpstr>Slajd 30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PODSTAWOWA  W PAWĘZOWIE</dc:title>
  <dc:creator>gosia</dc:creator>
  <cp:lastModifiedBy>q</cp:lastModifiedBy>
  <cp:revision>85</cp:revision>
  <dcterms:created xsi:type="dcterms:W3CDTF">2014-02-18T15:15:30Z</dcterms:created>
  <dcterms:modified xsi:type="dcterms:W3CDTF">2014-03-15T14:21:14Z</dcterms:modified>
</cp:coreProperties>
</file>