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2014-05-19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 advClick="0" advTm="2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audio" Target="file:///I:\anynikotynowy\firma%20-%20tylko%20jeden%20buch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 descr="029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3285384"/>
            <a:ext cx="2400000" cy="3600000"/>
          </a:xfrm>
          <a:prstGeom prst="rect">
            <a:avLst/>
          </a:prstGeom>
        </p:spPr>
      </p:pic>
      <p:sp>
        <p:nvSpPr>
          <p:cNvPr id="7" name="Objaśnienie w chmurce 6"/>
          <p:cNvSpPr/>
          <p:nvPr/>
        </p:nvSpPr>
        <p:spPr>
          <a:xfrm>
            <a:off x="0" y="548680"/>
            <a:ext cx="9144000" cy="2952328"/>
          </a:xfrm>
          <a:prstGeom prst="cloudCallout">
            <a:avLst>
              <a:gd name="adj1" fmla="val 27834"/>
              <a:gd name="adj2" fmla="val 558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600" dirty="0" smtClean="0">
                <a:solidFill>
                  <a:sysClr val="windowText" lastClr="000000"/>
                </a:solidFill>
                <a:latin typeface="Arial Black" pitchFamily="34" charset="0"/>
              </a:rPr>
              <a:t>PALIĆ CZY NIE PALIĆ?</a:t>
            </a:r>
            <a:br>
              <a:rPr lang="pl-PL" sz="3600" dirty="0" smtClean="0">
                <a:solidFill>
                  <a:sysClr val="windowText" lastClr="000000"/>
                </a:solidFill>
                <a:latin typeface="Arial Black" pitchFamily="34" charset="0"/>
              </a:rPr>
            </a:br>
            <a:r>
              <a:rPr lang="pl-PL" sz="3600" dirty="0" smtClean="0">
                <a:solidFill>
                  <a:sysClr val="windowText" lastClr="000000"/>
                </a:solidFill>
                <a:latin typeface="Arial Black" pitchFamily="34" charset="0"/>
              </a:rPr>
              <a:t>OTO JEST PYTANIE!</a:t>
            </a:r>
            <a:endParaRPr lang="pl-PL" sz="3600" dirty="0">
              <a:solidFill>
                <a:sysClr val="windowText" lastClr="000000"/>
              </a:solidFill>
              <a:latin typeface="Arial Black" pitchFamily="34" charset="0"/>
            </a:endParaRPr>
          </a:p>
        </p:txBody>
      </p:sp>
      <p:pic>
        <p:nvPicPr>
          <p:cNvPr id="8" name="firma - tylko jeden buc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839200" y="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med" advClick="0" advTm="1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155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1155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" dur="115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" dur="1155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" showWhenStopped="0">
                <p:cTn id="24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Obraz 14" descr="k,NTg0Mjk5MTcsNDU5MjYyMjE=,f,marboro207ta9f.jpg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0588195">
            <a:off x="2982908" y="1079384"/>
            <a:ext cx="3322683" cy="4430244"/>
          </a:xfrm>
          <a:prstGeom prst="rect">
            <a:avLst/>
          </a:prstGeom>
        </p:spPr>
      </p:pic>
      <p:pic>
        <p:nvPicPr>
          <p:cNvPr id="10" name="Symbol zastępczy zawartości 9" descr="maly-jaskiniowiec-z-dzida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020273" y="3714978"/>
            <a:ext cx="2048450" cy="2880000"/>
          </a:xfrm>
        </p:spPr>
      </p:pic>
      <p:sp>
        <p:nvSpPr>
          <p:cNvPr id="11" name="Objaśnienie w chmurce 10"/>
          <p:cNvSpPr/>
          <p:nvPr/>
        </p:nvSpPr>
        <p:spPr>
          <a:xfrm>
            <a:off x="3059832" y="0"/>
            <a:ext cx="5544616" cy="1296144"/>
          </a:xfrm>
          <a:prstGeom prst="cloudCallout">
            <a:avLst>
              <a:gd name="adj1" fmla="val -74549"/>
              <a:gd name="adj2" fmla="val -12388"/>
            </a:avLst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pl-PL" sz="32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ZAPALISZ???</a:t>
            </a:r>
            <a:endParaRPr lang="pl-PL" sz="3200" b="1" dirty="0">
              <a:ln w="50800"/>
              <a:solidFill>
                <a:schemeClr val="bg1">
                  <a:shade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12" name="Objaśnienie w chmurce 11"/>
          <p:cNvSpPr/>
          <p:nvPr/>
        </p:nvSpPr>
        <p:spPr>
          <a:xfrm>
            <a:off x="467544" y="4941168"/>
            <a:ext cx="6336704" cy="1800200"/>
          </a:xfrm>
          <a:prstGeom prst="cloudCallout">
            <a:avLst>
              <a:gd name="adj1" fmla="val 54236"/>
              <a:gd name="adj2" fmla="val -6726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pl-PL" sz="32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NIE! POWIEM WAM DLACZEGO!</a:t>
            </a:r>
            <a:endParaRPr lang="pl-PL" sz="3200" b="1" dirty="0">
              <a:ln w="50800"/>
              <a:solidFill>
                <a:schemeClr val="bg1">
                  <a:shade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3" name="Obraz 12" descr="016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2016000" cy="2520000"/>
          </a:xfrm>
          <a:prstGeom prst="rect">
            <a:avLst/>
          </a:prstGeom>
        </p:spPr>
      </p:pic>
      <p:sp>
        <p:nvSpPr>
          <p:cNvPr id="16" name="Znak zakazu 15"/>
          <p:cNvSpPr/>
          <p:nvPr/>
        </p:nvSpPr>
        <p:spPr>
          <a:xfrm>
            <a:off x="2483768" y="1340768"/>
            <a:ext cx="3600000" cy="3600000"/>
          </a:xfrm>
          <a:prstGeom prst="noSmoking">
            <a:avLst>
              <a:gd name="adj" fmla="val 11595"/>
            </a:avLst>
          </a:prstGeom>
          <a:solidFill>
            <a:srgbClr val="FF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 advClick="0"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9" presetClass="entr" presetSubtype="1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" presetID="2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0"/>
                            </p:stCondLst>
                            <p:childTnLst>
                              <p:par>
                                <p:cTn id="21" presetID="58" presetClass="entr" presetSubtype="0" ac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 descr="maly-jaskiniowiec-z-dzid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6512" y="0"/>
            <a:ext cx="2048451" cy="2880000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5" name="Objaśnienie w chmurce 4"/>
          <p:cNvSpPr/>
          <p:nvPr/>
        </p:nvSpPr>
        <p:spPr>
          <a:xfrm>
            <a:off x="2555776" y="0"/>
            <a:ext cx="6336704" cy="1800200"/>
          </a:xfrm>
          <a:prstGeom prst="cloudCallout">
            <a:avLst>
              <a:gd name="adj1" fmla="val -64980"/>
              <a:gd name="adj2" fmla="val -1881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pl-PL" sz="32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Arial Black" pitchFamily="34" charset="0"/>
              </a:rPr>
              <a:t>ZOBACZCIE CO NAPRAWDĘ PALICIE!</a:t>
            </a:r>
            <a:endParaRPr lang="pl-PL" sz="3200" b="1" dirty="0">
              <a:ln w="50800"/>
              <a:solidFill>
                <a:schemeClr val="bg1">
                  <a:shade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7" name="Obraz 6" descr="papiero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5719" cy="6858000"/>
          </a:xfrm>
          <a:prstGeom prst="rect">
            <a:avLst/>
          </a:prstGeom>
        </p:spPr>
      </p:pic>
    </p:spTree>
  </p:cSld>
  <p:clrMapOvr>
    <a:masterClrMapping/>
  </p:clrMapOvr>
  <p:transition spd="med" advClick="0" advTm="19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1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7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aśnienie w chmurce 3"/>
          <p:cNvSpPr/>
          <p:nvPr/>
        </p:nvSpPr>
        <p:spPr>
          <a:xfrm>
            <a:off x="2267744" y="0"/>
            <a:ext cx="6876256" cy="2852936"/>
          </a:xfrm>
          <a:prstGeom prst="cloudCallout">
            <a:avLst>
              <a:gd name="adj1" fmla="val -57287"/>
              <a:gd name="adj2" fmla="val -2419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dirty="0" smtClean="0">
                <a:solidFill>
                  <a:schemeClr val="bg1"/>
                </a:solidFill>
                <a:latin typeface="Arial Black" pitchFamily="34" charset="0"/>
              </a:rPr>
              <a:t>TRUJECIE NIE </a:t>
            </a:r>
          </a:p>
          <a:p>
            <a:pPr algn="ctr"/>
            <a:r>
              <a:rPr lang="pl-PL" sz="3200" dirty="0" smtClean="0">
                <a:solidFill>
                  <a:schemeClr val="bg1"/>
                </a:solidFill>
                <a:latin typeface="Arial Black" pitchFamily="34" charset="0"/>
              </a:rPr>
              <a:t>TYLKO SIEBIE </a:t>
            </a:r>
          </a:p>
          <a:p>
            <a:pPr algn="ctr"/>
            <a:r>
              <a:rPr lang="pl-PL" sz="3200" dirty="0" smtClean="0">
                <a:solidFill>
                  <a:schemeClr val="bg1"/>
                </a:solidFill>
                <a:latin typeface="Arial Black" pitchFamily="34" charset="0"/>
              </a:rPr>
              <a:t>ALE I WASZYCH NAJBLIŻSZYCH</a:t>
            </a:r>
            <a:r>
              <a:rPr lang="pl-PL" sz="2800" dirty="0" smtClean="0">
                <a:solidFill>
                  <a:schemeClr val="bg1"/>
                </a:solidFill>
                <a:latin typeface="Arial Black" pitchFamily="34" charset="0"/>
              </a:rPr>
              <a:t>!</a:t>
            </a:r>
            <a:endParaRPr lang="pl-PL" sz="28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3" name="Symbol zastępczy zawartości 9" descr="maly-jaskiniowiec-z-dzid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332655"/>
            <a:ext cx="2048451" cy="2880000"/>
          </a:xfrm>
          <a:prstGeom prst="rect">
            <a:avLst/>
          </a:prstGeom>
          <a:scene3d>
            <a:camera prst="orthographicFront">
              <a:rot lat="0" lon="0" rev="0"/>
            </a:camera>
            <a:lightRig rig="threePt" dir="t"/>
          </a:scene3d>
        </p:spPr>
      </p:pic>
      <p:pic>
        <p:nvPicPr>
          <p:cNvPr id="7" name="Obraz 6" descr="dziecko-jaskiniowiec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44000" y="4941168"/>
            <a:ext cx="1500000" cy="1800000"/>
          </a:xfrm>
          <a:prstGeom prst="rect">
            <a:avLst/>
          </a:prstGeom>
        </p:spPr>
      </p:pic>
      <p:sp>
        <p:nvSpPr>
          <p:cNvPr id="8" name="Objaśnienie w chmurce 7"/>
          <p:cNvSpPr/>
          <p:nvPr/>
        </p:nvSpPr>
        <p:spPr>
          <a:xfrm>
            <a:off x="1835696" y="4293096"/>
            <a:ext cx="4680520" cy="2016224"/>
          </a:xfrm>
          <a:prstGeom prst="cloudCallout">
            <a:avLst>
              <a:gd name="adj1" fmla="val 75220"/>
              <a:gd name="adj2" fmla="val 9590"/>
            </a:avLst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 smtClean="0">
                <a:solidFill>
                  <a:schemeClr val="bg1"/>
                </a:solidFill>
                <a:latin typeface="Arial Black" pitchFamily="34" charset="0"/>
              </a:rPr>
              <a:t>MAMO! ŹLE SIĘ CZUJĘ!</a:t>
            </a:r>
            <a:endParaRPr lang="pl-PL" sz="28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9" name="Obraz 8" descr="016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338000"/>
            <a:ext cx="2016000" cy="2520000"/>
          </a:xfrm>
          <a:prstGeom prst="rect">
            <a:avLst/>
          </a:prstGeom>
        </p:spPr>
      </p:pic>
      <p:pic>
        <p:nvPicPr>
          <p:cNvPr id="6" name="Obraz 5" descr="PaleniePalacz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 spd="med" advClick="0" advTm="2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155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155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15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155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5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155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1155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1155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1155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500"/>
                            </p:stCondLst>
                            <p:childTnLst>
                              <p:par>
                                <p:cTn id="31" presetID="2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2500"/>
                            </p:stCondLst>
                            <p:childTnLst>
                              <p:par>
                                <p:cTn id="37" presetID="7" presetClass="entr" presetSubtype="4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9" descr="maly-jaskiniowiec-z-dzid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0" y="404664"/>
            <a:ext cx="2048450" cy="2880000"/>
          </a:xfrm>
          <a:prstGeom prst="rect">
            <a:avLst/>
          </a:prstGeom>
        </p:spPr>
      </p:pic>
      <p:sp>
        <p:nvSpPr>
          <p:cNvPr id="3" name="Objaśnienie w chmurce 2"/>
          <p:cNvSpPr/>
          <p:nvPr/>
        </p:nvSpPr>
        <p:spPr>
          <a:xfrm>
            <a:off x="2267744" y="0"/>
            <a:ext cx="6876256" cy="2420888"/>
          </a:xfrm>
          <a:prstGeom prst="cloudCallout">
            <a:avLst>
              <a:gd name="adj1" fmla="val -61023"/>
              <a:gd name="adj2" fmla="val -27662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 smtClean="0">
                <a:solidFill>
                  <a:schemeClr val="bg1"/>
                </a:solidFill>
                <a:latin typeface="Arial Black" pitchFamily="34" charset="0"/>
              </a:rPr>
              <a:t>NIE MÓWIĄC JUŻ </a:t>
            </a:r>
          </a:p>
          <a:p>
            <a:pPr algn="ctr"/>
            <a:r>
              <a:rPr lang="pl-PL" sz="2800" dirty="0" smtClean="0">
                <a:solidFill>
                  <a:schemeClr val="bg1"/>
                </a:solidFill>
                <a:latin typeface="Arial Black" pitchFamily="34" charset="0"/>
              </a:rPr>
              <a:t>O WASZYM NIENARODZONYM DZIECKU!</a:t>
            </a:r>
            <a:endParaRPr lang="pl-PL" sz="28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5" name="Obraz 4" descr="c3_palenie_w_ciaz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</p:spTree>
  </p:cSld>
  <p:clrMapOvr>
    <a:masterClrMapping/>
  </p:clrMapOvr>
  <p:transition spd="med" advClick="0" advTm="1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7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 descr="02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224000" y="3978000"/>
            <a:ext cx="1920000" cy="2880000"/>
          </a:xfrm>
          <a:prstGeom prst="rect">
            <a:avLst/>
          </a:prstGeom>
        </p:spPr>
      </p:pic>
      <p:sp>
        <p:nvSpPr>
          <p:cNvPr id="4" name="Objaśnienie w chmurce 3"/>
          <p:cNvSpPr/>
          <p:nvPr/>
        </p:nvSpPr>
        <p:spPr>
          <a:xfrm>
            <a:off x="1907704" y="3501008"/>
            <a:ext cx="4176464" cy="2448272"/>
          </a:xfrm>
          <a:prstGeom prst="cloudCallout">
            <a:avLst>
              <a:gd name="adj1" fmla="val 85026"/>
              <a:gd name="adj2" fmla="val -3443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 smtClean="0">
                <a:solidFill>
                  <a:schemeClr val="bg1"/>
                </a:solidFill>
                <a:latin typeface="Arial Black" pitchFamily="34" charset="0"/>
              </a:rPr>
              <a:t>…?!...</a:t>
            </a:r>
            <a:endParaRPr lang="pl-PL" dirty="0"/>
          </a:p>
        </p:txBody>
      </p:sp>
      <p:pic>
        <p:nvPicPr>
          <p:cNvPr id="5" name="Symbol zastępczy zawartości 9" descr="maly-jaskiniowiec-z-dzid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0" y="476672"/>
            <a:ext cx="2048450" cy="2880000"/>
          </a:xfrm>
          <a:prstGeom prst="rect">
            <a:avLst/>
          </a:prstGeom>
        </p:spPr>
      </p:pic>
      <p:sp>
        <p:nvSpPr>
          <p:cNvPr id="6" name="Objaśnienie w chmurce 5"/>
          <p:cNvSpPr/>
          <p:nvPr/>
        </p:nvSpPr>
        <p:spPr>
          <a:xfrm>
            <a:off x="2771800" y="548680"/>
            <a:ext cx="5472608" cy="2376264"/>
          </a:xfrm>
          <a:prstGeom prst="cloudCallout">
            <a:avLst>
              <a:gd name="adj1" fmla="val -69125"/>
              <a:gd name="adj2" fmla="val -3670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 smtClean="0">
                <a:solidFill>
                  <a:schemeClr val="bg1"/>
                </a:solidFill>
                <a:latin typeface="Arial Black" pitchFamily="34" charset="0"/>
              </a:rPr>
              <a:t>ZOBACZCIE CO INNEGO WAM GROZI!</a:t>
            </a:r>
            <a:endParaRPr lang="pl-PL" sz="2800" dirty="0">
              <a:solidFill>
                <a:schemeClr val="bg1"/>
              </a:solidFill>
              <a:latin typeface="Arial Black" pitchFamily="34" charset="0"/>
            </a:endParaRPr>
          </a:p>
        </p:txBody>
      </p:sp>
      <p:pic>
        <p:nvPicPr>
          <p:cNvPr id="8" name="Obraz 7" descr="blog_lr_5080562_7885415_tr_papieros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6905"/>
            <a:ext cx="9144000" cy="6844191"/>
          </a:xfrm>
          <a:prstGeom prst="rect">
            <a:avLst/>
          </a:prstGeom>
        </p:spPr>
      </p:pic>
    </p:spTree>
  </p:cSld>
  <p:clrMapOvr>
    <a:masterClrMapping/>
  </p:clrMapOvr>
  <p:transition spd="med" advClick="0" advTm="2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155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155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15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155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8500"/>
                            </p:stCondLst>
                            <p:childTnLst>
                              <p:par>
                                <p:cTn id="27" presetID="7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9" descr="maly-jaskiniowiec-z-dzid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395536" y="404664"/>
            <a:ext cx="2048450" cy="2880000"/>
          </a:xfrm>
          <a:prstGeom prst="rect">
            <a:avLst/>
          </a:prstGeom>
        </p:spPr>
      </p:pic>
      <p:sp>
        <p:nvSpPr>
          <p:cNvPr id="3" name="Objaśnienie w chmurce 2"/>
          <p:cNvSpPr/>
          <p:nvPr/>
        </p:nvSpPr>
        <p:spPr>
          <a:xfrm>
            <a:off x="3635896" y="0"/>
            <a:ext cx="5508104" cy="3068960"/>
          </a:xfrm>
          <a:prstGeom prst="cloudCallout">
            <a:avLst>
              <a:gd name="adj1" fmla="val -76690"/>
              <a:gd name="adj2" fmla="val -2613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 smtClean="0">
                <a:solidFill>
                  <a:sysClr val="windowText" lastClr="000000"/>
                </a:solidFill>
                <a:latin typeface="Arial Black" pitchFamily="34" charset="0"/>
              </a:rPr>
              <a:t>ZASTANÓW SIĘ NASTĘPNYM RAZEM ZANIM SIĘGNIESZ PO PAPIEROSA.</a:t>
            </a:r>
            <a:endParaRPr lang="pl-PL" sz="2800" dirty="0">
              <a:solidFill>
                <a:sysClr val="windowText" lastClr="000000"/>
              </a:solidFill>
              <a:latin typeface="Arial Black" pitchFamily="34" charset="0"/>
            </a:endParaRPr>
          </a:p>
        </p:txBody>
      </p:sp>
      <p:pic>
        <p:nvPicPr>
          <p:cNvPr id="4" name="Obraz 3" descr="01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978000"/>
            <a:ext cx="2658472" cy="2880000"/>
          </a:xfrm>
          <a:prstGeom prst="rect">
            <a:avLst/>
          </a:prstGeom>
        </p:spPr>
      </p:pic>
      <p:sp>
        <p:nvSpPr>
          <p:cNvPr id="5" name="Objaśnienie w chmurce 4"/>
          <p:cNvSpPr/>
          <p:nvPr/>
        </p:nvSpPr>
        <p:spPr>
          <a:xfrm>
            <a:off x="3347864" y="3284984"/>
            <a:ext cx="5184576" cy="2736304"/>
          </a:xfrm>
          <a:prstGeom prst="cloudCallout">
            <a:avLst>
              <a:gd name="adj1" fmla="val -77137"/>
              <a:gd name="adj2" fmla="val 451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 smtClean="0">
                <a:solidFill>
                  <a:sysClr val="windowText" lastClr="000000"/>
                </a:solidFill>
                <a:latin typeface="Arial Black" pitchFamily="34" charset="0"/>
              </a:rPr>
              <a:t>NIGDY WIĘCEJ NIE BĘDĘ PALIĆ PAPIEROSÓW!!!</a:t>
            </a:r>
            <a:endParaRPr lang="pl-PL" sz="2800" dirty="0">
              <a:solidFill>
                <a:sysClr val="windowText" lastClr="00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ransition spd="med" advClick="0" advTm="1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5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155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1155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115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1155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2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ymbol zastępczy zawartości 9" descr="maly-jaskiniowiec-z-dzid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395536" y="404664"/>
            <a:ext cx="2048450" cy="2880000"/>
          </a:xfrm>
          <a:prstGeom prst="rect">
            <a:avLst/>
          </a:prstGeom>
        </p:spPr>
      </p:pic>
      <p:sp>
        <p:nvSpPr>
          <p:cNvPr id="4" name="Objaśnienie w chmurce 3"/>
          <p:cNvSpPr/>
          <p:nvPr/>
        </p:nvSpPr>
        <p:spPr>
          <a:xfrm>
            <a:off x="3275856" y="404664"/>
            <a:ext cx="5868144" cy="2664296"/>
          </a:xfrm>
          <a:prstGeom prst="cloudCallout">
            <a:avLst>
              <a:gd name="adj1" fmla="val -71730"/>
              <a:gd name="adj2" fmla="val -4103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800" dirty="0" smtClean="0">
                <a:solidFill>
                  <a:sysClr val="windowText" lastClr="000000"/>
                </a:solidFill>
                <a:latin typeface="Arial Black" pitchFamily="34" charset="0"/>
              </a:rPr>
              <a:t>RZUĆ PAPIEROSY, A W KIESZENI BĘDZIESZ MIAŁ KOKOSY!</a:t>
            </a:r>
            <a:endParaRPr lang="pl-PL" sz="2800" dirty="0">
              <a:solidFill>
                <a:sysClr val="windowText" lastClr="000000"/>
              </a:solidFill>
              <a:latin typeface="Arial Black" pitchFamily="34" charset="0"/>
            </a:endParaRPr>
          </a:p>
        </p:txBody>
      </p:sp>
      <p:pic>
        <p:nvPicPr>
          <p:cNvPr id="6" name="Obraz 5" descr="zolty-znak-dolar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24328" y="4941168"/>
            <a:ext cx="977143" cy="1440000"/>
          </a:xfrm>
          <a:prstGeom prst="rect">
            <a:avLst/>
          </a:prstGeom>
        </p:spPr>
      </p:pic>
      <p:pic>
        <p:nvPicPr>
          <p:cNvPr id="7" name="Obraz 6" descr="zielony-obracajacy-sie-znak-dolarow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56376" y="2348880"/>
            <a:ext cx="886154" cy="1440000"/>
          </a:xfrm>
          <a:prstGeom prst="rect">
            <a:avLst/>
          </a:prstGeom>
        </p:spPr>
      </p:pic>
      <p:pic>
        <p:nvPicPr>
          <p:cNvPr id="8" name="Obraz 7" descr="zolty-znak-dolar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3068960"/>
            <a:ext cx="977143" cy="1440000"/>
          </a:xfrm>
          <a:prstGeom prst="rect">
            <a:avLst/>
          </a:prstGeom>
        </p:spPr>
      </p:pic>
      <p:pic>
        <p:nvPicPr>
          <p:cNvPr id="9" name="Obraz 8" descr="zolty-znak-dolara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3140968"/>
            <a:ext cx="977143" cy="1440000"/>
          </a:xfrm>
          <a:prstGeom prst="rect">
            <a:avLst/>
          </a:prstGeom>
        </p:spPr>
      </p:pic>
      <p:pic>
        <p:nvPicPr>
          <p:cNvPr id="10" name="Obraz 9" descr="zielony-obracajacy-sie-znak-dolarow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483768" y="3284984"/>
            <a:ext cx="886154" cy="1440000"/>
          </a:xfrm>
          <a:prstGeom prst="rect">
            <a:avLst/>
          </a:prstGeom>
        </p:spPr>
      </p:pic>
      <p:pic>
        <p:nvPicPr>
          <p:cNvPr id="11" name="Obraz 10" descr="zielony-obracajacy-sie-znak-dolarow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200" y="3789040"/>
            <a:ext cx="886154" cy="1440000"/>
          </a:xfrm>
          <a:prstGeom prst="rect">
            <a:avLst/>
          </a:prstGeom>
        </p:spPr>
      </p:pic>
      <p:pic>
        <p:nvPicPr>
          <p:cNvPr id="12" name="Obraz 11" descr="zielony-obracajacy-sie-znak-dolarow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27784" y="908720"/>
            <a:ext cx="886154" cy="1440000"/>
          </a:xfrm>
          <a:prstGeom prst="rect">
            <a:avLst/>
          </a:prstGeom>
        </p:spPr>
      </p:pic>
      <p:pic>
        <p:nvPicPr>
          <p:cNvPr id="13" name="Obraz 12" descr="zielony-obracajacy-sie-znak-dolarow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5418000"/>
            <a:ext cx="886154" cy="1440000"/>
          </a:xfrm>
          <a:prstGeom prst="rect">
            <a:avLst/>
          </a:prstGeom>
        </p:spPr>
      </p:pic>
      <p:pic>
        <p:nvPicPr>
          <p:cNvPr id="14" name="Obraz 13" descr="zielony-obracajacy-sie-znak-dolarow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63688" y="5418000"/>
            <a:ext cx="886154" cy="1440000"/>
          </a:xfrm>
          <a:prstGeom prst="rect">
            <a:avLst/>
          </a:prstGeom>
        </p:spPr>
      </p:pic>
    </p:spTree>
  </p:cSld>
  <p:clrMapOvr>
    <a:masterClrMapping/>
  </p:clrMapOvr>
  <p:transition spd="med"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0"/>
                            </p:stCondLst>
                            <p:childTnLst>
                              <p:par>
                                <p:cTn id="11" presetID="19" presetClass="entr" presetSubtype="1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9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9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9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9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9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9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9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19" presetClass="entr" presetSubtype="1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Przygotował: Jakub Marcinkiewicz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Kl. </a:t>
            </a:r>
            <a:r>
              <a:rPr lang="pl-PL" smtClean="0"/>
              <a:t>I ZS w Sokółkach</a:t>
            </a:r>
            <a:endParaRPr lang="pl-PL" dirty="0"/>
          </a:p>
        </p:txBody>
      </p:sp>
    </p:spTree>
  </p:cSld>
  <p:clrMapOvr>
    <a:masterClrMapping/>
  </p:clrMapOvr>
  <p:transition spd="med" advClick="0" advTm="2000"/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</TotalTime>
  <Words>84</Words>
  <Application>Microsoft Office PowerPoint</Application>
  <PresentationFormat>Pokaz na ekranie (4:3)</PresentationFormat>
  <Paragraphs>17</Paragraphs>
  <Slides>9</Slides>
  <Notes>0</Notes>
  <HiddenSlides>0</HiddenSlides>
  <MMClips>1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0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Przygotował: Jakub Marcinkiewicz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Anna</dc:creator>
  <cp:lastModifiedBy>Operator</cp:lastModifiedBy>
  <cp:revision>52</cp:revision>
  <dcterms:created xsi:type="dcterms:W3CDTF">2014-03-23T13:09:26Z</dcterms:created>
  <dcterms:modified xsi:type="dcterms:W3CDTF">2014-05-19T11:22:00Z</dcterms:modified>
</cp:coreProperties>
</file>