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CEC423-78F2-40AB-A329-5D66F1782457}" v="103" dt="2021-04-28T16:53:35.3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gumiła Titkin" userId="S::b.titkin@korczynsp.onmicrosoft.com::d79d2971-8393-4e6c-913b-be5ca4be907d" providerId="AD" clId="Web-{83CEC423-78F2-40AB-A329-5D66F1782457}"/>
    <pc:docChg chg="modSld">
      <pc:chgData name="Bogumiła Titkin" userId="S::b.titkin@korczynsp.onmicrosoft.com::d79d2971-8393-4e6c-913b-be5ca4be907d" providerId="AD" clId="Web-{83CEC423-78F2-40AB-A329-5D66F1782457}" dt="2021-04-28T16:53:35.324" v="52" actId="14100"/>
      <pc:docMkLst>
        <pc:docMk/>
      </pc:docMkLst>
      <pc:sldChg chg="modSp">
        <pc:chgData name="Bogumiła Titkin" userId="S::b.titkin@korczynsp.onmicrosoft.com::d79d2971-8393-4e6c-913b-be5ca4be907d" providerId="AD" clId="Web-{83CEC423-78F2-40AB-A329-5D66F1782457}" dt="2021-04-28T16:53:35.324" v="52" actId="14100"/>
        <pc:sldMkLst>
          <pc:docMk/>
          <pc:sldMk cId="0" sldId="256"/>
        </pc:sldMkLst>
        <pc:spChg chg="mod">
          <ac:chgData name="Bogumiła Titkin" userId="S::b.titkin@korczynsp.onmicrosoft.com::d79d2971-8393-4e6c-913b-be5ca4be907d" providerId="AD" clId="Web-{83CEC423-78F2-40AB-A329-5D66F1782457}" dt="2021-04-28T16:53:35.324" v="52" actId="14100"/>
          <ac:spMkLst>
            <pc:docMk/>
            <pc:sldMk cId="0" sldId="256"/>
            <ac:spMk id="3" creationId="{00000000-0000-0000-0000-000000000000}"/>
          </ac:spMkLst>
        </pc:spChg>
      </pc:sldChg>
      <pc:sldChg chg="modSp">
        <pc:chgData name="Bogumiła Titkin" userId="S::b.titkin@korczynsp.onmicrosoft.com::d79d2971-8393-4e6c-913b-be5ca4be907d" providerId="AD" clId="Web-{83CEC423-78F2-40AB-A329-5D66F1782457}" dt="2021-04-28T16:52:27.151" v="25" actId="20577"/>
        <pc:sldMkLst>
          <pc:docMk/>
          <pc:sldMk cId="0" sldId="261"/>
        </pc:sldMkLst>
        <pc:spChg chg="mod">
          <ac:chgData name="Bogumiła Titkin" userId="S::b.titkin@korczynsp.onmicrosoft.com::d79d2971-8393-4e6c-913b-be5ca4be907d" providerId="AD" clId="Web-{83CEC423-78F2-40AB-A329-5D66F1782457}" dt="2021-04-28T16:52:27.151" v="25" actId="20577"/>
          <ac:spMkLst>
            <pc:docMk/>
            <pc:sldMk cId="0" sldId="261"/>
            <ac:spMk id="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ytuł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/>
              <a:t>Kliknij, aby edytować styl wzorca podtytułu</a:t>
            </a:r>
            <a:endParaRPr kumimoji="0" lang="en-US"/>
          </a:p>
        </p:txBody>
      </p:sp>
      <p:sp>
        <p:nvSpPr>
          <p:cNvPr id="16" name="Symbol zastępczy daty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5E6FB-092A-4947-97D4-4CA7FCAF8D06}" type="datetimeFigureOut">
              <a:rPr lang="pl-PL" smtClean="0"/>
              <a:t>28.04.2021</a:t>
            </a:fld>
            <a:endParaRPr lang="pl-PL"/>
          </a:p>
        </p:txBody>
      </p:sp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5" name="Symbol zastępczy numeru slajd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6AF70E2-C551-4A0F-A88C-C2C02BABF3F1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5E6FB-092A-4947-97D4-4CA7FCAF8D06}" type="datetimeFigureOut">
              <a:rPr lang="pl-PL" smtClean="0"/>
              <a:t>28.04.2021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70E2-C551-4A0F-A88C-C2C02BABF3F1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5E6FB-092A-4947-97D4-4CA7FCAF8D06}" type="datetimeFigureOut">
              <a:rPr lang="pl-PL" smtClean="0"/>
              <a:t>28.04.2021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70E2-C551-4A0F-A88C-C2C02BABF3F1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ytuł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27" name="Symbol zastępczy zawartości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25" name="Symbol zastępczy daty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5E6FB-092A-4947-97D4-4CA7FCAF8D06}" type="datetimeFigureOut">
              <a:rPr lang="pl-PL" smtClean="0"/>
              <a:t>28.04.2021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pl-PL"/>
          </a:p>
        </p:txBody>
      </p:sp>
      <p:sp>
        <p:nvSpPr>
          <p:cNvPr id="16" name="Symbol zastępczy numeru slajd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6AF70E2-C551-4A0F-A88C-C2C02BABF3F1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tekstu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19" name="Symbol zastępczy daty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5E6FB-092A-4947-97D4-4CA7FCAF8D06}" type="datetimeFigureOut">
              <a:rPr lang="pl-PL" smtClean="0"/>
              <a:t>28.04.2021</a:t>
            </a:fld>
            <a:endParaRPr lang="pl-PL"/>
          </a:p>
        </p:txBody>
      </p:sp>
      <p:sp>
        <p:nvSpPr>
          <p:cNvPr id="11" name="Symbol zastępczy stopki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6" name="Symbol zastępczy numeru slajd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70E2-C551-4A0F-A88C-C2C02BABF3F1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ytuł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14" name="Symbol zastępczy zawartości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5E6FB-092A-4947-97D4-4CA7FCAF8D06}" type="datetimeFigureOut">
              <a:rPr lang="pl-PL" smtClean="0"/>
              <a:t>28.04.2021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1" name="Symbol zastępczy numeru slajd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70E2-C551-4A0F-A88C-C2C02BABF3F1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ytuł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25" name="Symbol zastępczy tekstu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28" name="Symbol zastępczy zawartości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5E6FB-092A-4947-97D4-4CA7FCAF8D06}" type="datetimeFigureOut">
              <a:rPr lang="pl-PL" smtClean="0"/>
              <a:t>28.04.2021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6AF70E2-C551-4A0F-A88C-C2C02BABF3F1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ytuł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12" name="Symbol zastępczy daty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5E6FB-092A-4947-97D4-4CA7FCAF8D06}" type="datetimeFigureOut">
              <a:rPr lang="pl-PL" smtClean="0"/>
              <a:t>28.04.2021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70E2-C551-4A0F-A88C-C2C02BABF3F1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5E6FB-092A-4947-97D4-4CA7FCAF8D06}" type="datetimeFigureOut">
              <a:rPr lang="pl-PL" smtClean="0"/>
              <a:t>28.04.2021</a:t>
            </a:fld>
            <a:endParaRPr lang="pl-PL"/>
          </a:p>
        </p:txBody>
      </p:sp>
      <p:sp>
        <p:nvSpPr>
          <p:cNvPr id="24" name="Symbol zastępczy stopki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70E2-C551-4A0F-A88C-C2C02BABF3F1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Łącznik prosty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ytuł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26" name="Symbol zastępczy tekstu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14" name="Symbol zastępczy zawartości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25" name="Symbol zastępczy daty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5E6FB-092A-4947-97D4-4CA7FCAF8D06}" type="datetimeFigureOut">
              <a:rPr lang="pl-PL" smtClean="0"/>
              <a:t>28.04.2021</a:t>
            </a:fld>
            <a:endParaRPr lang="pl-PL"/>
          </a:p>
        </p:txBody>
      </p:sp>
      <p:sp>
        <p:nvSpPr>
          <p:cNvPr id="29" name="Symbol zastępczy stopki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70E2-C551-4A0F-A88C-C2C02BABF3F1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ymbol zastępczy obrazu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/>
              <a:t>Kliknij ikonę, aby dodać obraz</a:t>
            </a:r>
            <a:endParaRPr kumimoji="0" lang="en-US" dirty="0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5E6FB-092A-4947-97D4-4CA7FCAF8D06}" type="datetimeFigureOut">
              <a:rPr lang="pl-PL" smtClean="0"/>
              <a:t>28.04.2021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1" name="Symbol zastępczy numeru slajd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F70E2-C551-4A0F-A88C-C2C02BABF3F1}" type="slidenum">
              <a:rPr lang="pl-PL" smtClean="0"/>
              <a:t>‹#›</a:t>
            </a:fld>
            <a:endParaRPr lang="pl-PL"/>
          </a:p>
        </p:txBody>
      </p:sp>
      <p:sp>
        <p:nvSpPr>
          <p:cNvPr id="17" name="Tytuł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26" name="Symbol zastępczy tekstu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Symbol zastępczy tekstu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/>
              <a:t>Kliknij, aby edytować style wzorca tekstu</a:t>
            </a:r>
          </a:p>
          <a:p>
            <a:pPr lvl="1" eaLnBrk="1" latinLnBrk="0" hangingPunct="1"/>
            <a:r>
              <a:rPr kumimoji="0" lang="pl-PL"/>
              <a:t>Drugi poziom</a:t>
            </a:r>
          </a:p>
          <a:p>
            <a:pPr lvl="2" eaLnBrk="1" latinLnBrk="0" hangingPunct="1"/>
            <a:r>
              <a:rPr kumimoji="0" lang="pl-PL"/>
              <a:t>Trzeci poziom</a:t>
            </a:r>
          </a:p>
          <a:p>
            <a:pPr lvl="3" eaLnBrk="1" latinLnBrk="0" hangingPunct="1"/>
            <a:r>
              <a:rPr kumimoji="0" lang="pl-PL"/>
              <a:t>Czwarty poziom</a:t>
            </a:r>
          </a:p>
          <a:p>
            <a:pPr lvl="4" eaLnBrk="1" latinLnBrk="0" hangingPunct="1"/>
            <a:r>
              <a:rPr kumimoji="0" lang="pl-PL"/>
              <a:t>Piąty poziom</a:t>
            </a:r>
            <a:endParaRPr kumimoji="0" lang="en-US"/>
          </a:p>
        </p:txBody>
      </p:sp>
      <p:sp>
        <p:nvSpPr>
          <p:cNvPr id="11" name="Symbol zastępczy daty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ED5E6FB-092A-4947-97D4-4CA7FCAF8D06}" type="datetimeFigureOut">
              <a:rPr lang="pl-PL" smtClean="0"/>
              <a:t>28.04.2021</a:t>
            </a:fld>
            <a:endParaRPr lang="pl-PL"/>
          </a:p>
        </p:txBody>
      </p:sp>
      <p:sp>
        <p:nvSpPr>
          <p:cNvPr id="28" name="Symbol zastępczy stopki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6AF70E2-C551-4A0F-A88C-C2C02BABF3F1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tytułu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Łącznik prosty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23528" y="404664"/>
            <a:ext cx="2086000" cy="432048"/>
          </a:xfrm>
        </p:spPr>
        <p:txBody>
          <a:bodyPr>
            <a:normAutofit fontScale="90000"/>
          </a:bodyPr>
          <a:lstStyle/>
          <a:p>
            <a:r>
              <a:rPr lang="pl-PL" sz="1000" b="1" dirty="0">
                <a:latin typeface="Calibri" pitchFamily="34" charset="0"/>
              </a:rPr>
              <a:t>1. W Wadowicach  polskiej ziemi na świat przyszedł  JP II(drugi).</a:t>
            </a:r>
            <a:r>
              <a:rPr lang="pl-PL" sz="1000" dirty="0">
                <a:latin typeface="Calibri" pitchFamily="34" charset="0"/>
              </a:rPr>
              <a:t>                                                     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    Przez rodziców wychowany, by nieść miłość, dobroć wzbudzić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    On pokazał jak żyć pięknie, Jego słowa to testament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    chcemy życiem go wypełnić, - dzisiaj, jutro, zawsze- amen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   Ref.: O Rodaku, Nasz Papieżu, Ciebie zna dziś cały świat!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         Zostań, </a:t>
            </a:r>
            <a:r>
              <a:rPr lang="pl-PL" sz="1000" b="1" dirty="0" err="1">
                <a:latin typeface="Calibri" pitchFamily="34" charset="0"/>
              </a:rPr>
              <a:t>zostań</a:t>
            </a:r>
            <a:r>
              <a:rPr lang="pl-PL" sz="1000" b="1" dirty="0">
                <a:latin typeface="Calibri" pitchFamily="34" charset="0"/>
              </a:rPr>
              <a:t> nam patronem przez następnych tysiąc lat!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         Niech ta szkoła Twoje imię nosi ponad wszelki czas,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         a Ty racz swą świętą ręką błogosławić wszystkich nas!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 2. Nie lękamy się trudności, gór wysokich, ścieżek krętych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bo Ty jesteś z nami co dzień, Janie Pawle-Ojcze Święty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Chcemy prawdę, jak Ty kochać, mieć w swych sercach nieba wiele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i z Jezusem iść pod rękę jak z najlepszym przyjacielem.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  Ref.: O Rodaku, Nasz Papieżu, Ciebie zna dziś cały świat!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         Zostań, </a:t>
            </a:r>
            <a:r>
              <a:rPr lang="pl-PL" sz="1000" b="1" dirty="0" err="1">
                <a:latin typeface="Calibri" pitchFamily="34" charset="0"/>
              </a:rPr>
              <a:t>zostań</a:t>
            </a:r>
            <a:r>
              <a:rPr lang="pl-PL" sz="1000" b="1" dirty="0">
                <a:latin typeface="Calibri" pitchFamily="34" charset="0"/>
              </a:rPr>
              <a:t> nam patronem przez następnych tysiąc lat!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         Niech ta szkoła Twoje imię nosi ponad wszelki czas,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         a Ty racz swą świętą ręką błogosławić wszystkich nas!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 3.Czas ucieka, wieczność czeka... I choć łódka życia krucha,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chcemy dotrzeć nią do źródła, by się w Jego mądrość wsłuchać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i na głębię śmiało płynąć, mocno w ręce ująć wiosła .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Z niebieskiego Twego okna, Ojcze Święty pobłogosław!</a:t>
            </a:r>
            <a:r>
              <a:rPr lang="pl-PL" sz="1000" dirty="0">
                <a:latin typeface="Calibri" pitchFamily="34" charset="0"/>
              </a:rPr>
              <a:t> 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  Ref.: O Rodaku, Nasz Papieżu, Ciebie zna dziś cały świat!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         Zostań, </a:t>
            </a:r>
            <a:r>
              <a:rPr lang="pl-PL" sz="1000" b="1" dirty="0" err="1">
                <a:latin typeface="Calibri" pitchFamily="34" charset="0"/>
              </a:rPr>
              <a:t>zostań</a:t>
            </a:r>
            <a:r>
              <a:rPr lang="pl-PL" sz="1000" b="1" dirty="0">
                <a:latin typeface="Calibri" pitchFamily="34" charset="0"/>
              </a:rPr>
              <a:t> nam patronem przez następnych tysiąc lat!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         Niech ta szkoła Twoje imię nosi ponad wszelki czas,</a:t>
            </a:r>
            <a:br>
              <a:rPr lang="pl-PL" sz="1000" dirty="0">
                <a:latin typeface="Calibri" pitchFamily="34" charset="0"/>
              </a:rPr>
            </a:br>
            <a:r>
              <a:rPr lang="pl-PL" sz="1000" b="1" dirty="0">
                <a:latin typeface="Calibri" pitchFamily="34" charset="0"/>
              </a:rPr>
              <a:t>         a Ty racz swą świętą ręką błogosławić wszystkich nas!</a:t>
            </a:r>
            <a:br>
              <a:rPr lang="pl-PL" sz="900" dirty="0">
                <a:latin typeface="Calibri" pitchFamily="34" charset="0"/>
              </a:rPr>
            </a:br>
            <a:r>
              <a:rPr lang="pl-PL" sz="900" b="1" dirty="0">
                <a:latin typeface="Calibri" pitchFamily="34" charset="0"/>
              </a:rPr>
              <a:t> </a:t>
            </a:r>
            <a:br>
              <a:rPr lang="pl-PL" sz="900" dirty="0">
                <a:latin typeface="Calibri" pitchFamily="34" charset="0"/>
              </a:rPr>
            </a:br>
            <a:r>
              <a:rPr lang="pl-PL" sz="900" b="1" dirty="0">
                <a:latin typeface="Calibri" pitchFamily="34" charset="0"/>
              </a:rPr>
              <a:t> </a:t>
            </a:r>
            <a:br>
              <a:rPr lang="pl-PL" dirty="0">
                <a:latin typeface="Calibri" pitchFamily="34" charset="0"/>
              </a:rPr>
            </a:br>
            <a:endParaRPr lang="pl-PL" dirty="0">
              <a:latin typeface="Calibri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3631193" y="3886200"/>
            <a:ext cx="5203888" cy="1258197"/>
          </a:xfrm>
        </p:spPr>
        <p:txBody>
          <a:bodyPr vert="horz" lIns="91440" tIns="45720" rIns="91440" bIns="45720" anchor="b">
            <a:normAutofit lnSpcReduction="10000"/>
          </a:bodyPr>
          <a:lstStyle/>
          <a:p>
            <a:r>
              <a:rPr lang="pl-PL" b="1" dirty="0">
                <a:solidFill>
                  <a:schemeClr val="tx1"/>
                </a:solidFill>
              </a:rPr>
              <a:t>8.rocznica nadania szkole imienia</a:t>
            </a:r>
          </a:p>
          <a:p>
            <a:r>
              <a:rPr lang="pl-PL" dirty="0">
                <a:solidFill>
                  <a:schemeClr val="tx1"/>
                </a:solidFill>
              </a:rPr>
              <a:t>Jan Paweł II jest patronem naszej szkoły od 30 kwietnia 2013 roku</a:t>
            </a:r>
          </a:p>
        </p:txBody>
      </p:sp>
      <p:pic>
        <p:nvPicPr>
          <p:cNvPr id="6" name="Picture 2" descr="NaklejkiSwiata.pl &gt; Cytat 028 Jan Paweł II, JP2, JPII - Musicie od siebie  wymagać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0"/>
            <a:ext cx="5828022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395536" y="0"/>
            <a:ext cx="3312368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dirty="0">
                <a:latin typeface="Calibri" pitchFamily="34" charset="0"/>
              </a:rPr>
              <a:t>Jan Paweł II – papież, urodził się 18 maja 1920 roku w Wadowicach. Jego ojciec był żołnierzem – pracował jako urzędnik, zaś matka zajmowała się domem i dziećmi. Karol miał starszego o 14 lat brata Edmunda (lekarza) oraz siostrę Olgę, która zmarła zaraz po urodzeniu. Jego ojciec był żołnierzem – pracował jako urzędnik, zaś matka zajmowała się domem i dziećmi. Karol miał starszego o 14 lat brata Edmunda (lekarza) oraz siostrę Olgę, która zmarła zaraz po urodzeniu. W październiku 1954 roku Wojtyła podjął pracę na Katolickim Uniwersytecie Lubelskim jako wykładowca historii doktryn etycznych. W tym czasie poświęcał się młodzieży akademickiej, z </a:t>
            </a:r>
            <a:r>
              <a:rPr lang="pl-PL" sz="1400" dirty="0" err="1">
                <a:latin typeface="Calibri" pitchFamily="34" charset="0"/>
              </a:rPr>
              <a:t>któr</a:t>
            </a:r>
            <a:r>
              <a:rPr lang="pl-PL" sz="1400" dirty="0">
                <a:latin typeface="Calibri" pitchFamily="34" charset="0"/>
              </a:rPr>
              <a:t> ą chodził po górach. Święcenie kapłańskie otrzymał z rąk Księcia Metropolity 1 listopada 1946 roku w Kaplicy Domu Arcybiskupów Krakowskich. Zaraz po nich wyjechał na dalsze studia do Rzymu. 28 września 1958 roku został konsekrowany na biskupa pomocniczego Archidiecezji Krakowskiej – funkcję tę pełnił do roku 1962. Całą swoją posługę i siebie zawierzył Matce Bożej, czyniąc słowa „Totus </a:t>
            </a:r>
            <a:r>
              <a:rPr lang="pl-PL" sz="1400" dirty="0" err="1">
                <a:latin typeface="Calibri" pitchFamily="34" charset="0"/>
              </a:rPr>
              <a:t>Tuus</a:t>
            </a:r>
            <a:r>
              <a:rPr lang="pl-PL" sz="1400" dirty="0">
                <a:latin typeface="Calibri" pitchFamily="34" charset="0"/>
              </a:rPr>
              <a:t>”. 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Prostokąt 5"/>
          <p:cNvSpPr/>
          <p:nvPr/>
        </p:nvSpPr>
        <p:spPr>
          <a:xfrm>
            <a:off x="5292080" y="25649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pl-PL" dirty="0"/>
          </a:p>
          <a:p>
            <a:endParaRPr lang="pl-PL" dirty="0"/>
          </a:p>
        </p:txBody>
      </p:sp>
      <p:pic>
        <p:nvPicPr>
          <p:cNvPr id="8" name="Obraz 1" descr="Dzieciństwo Jana Pawła 2 - Poznaj rodzinę Karola Wojtył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764704"/>
            <a:ext cx="3907353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179512" y="476672"/>
            <a:ext cx="3744416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dirty="0">
                <a:latin typeface="Calibri" pitchFamily="34" charset="0"/>
              </a:rPr>
              <a:t>W 1963 roku Papież Paweł VI mianował biskupa Wojtyłę Arcybiskupem Metropolitą Krakowskim, a cztery lata później, w czerwcu 1967 roku – kardynałem. W trakcie 14-letniego pontyfikatu kardynał Wojtyła zreorganizował pracę kurii powołując do życia szereg wydziałów, w których zatrudnienie znalazło wielu ludzi świeckich. W ten sposób, podążając za wskazaniami II Soboru Watykańskiego, podkreślił rolę laikatu w Kościele. Szczególnie bliska była mu praca nad podniesieniem moralności rodziny i wychowaniem młodego pokolenia.</a:t>
            </a:r>
          </a:p>
          <a:p>
            <a:r>
              <a:rPr lang="pl-PL" sz="1400" dirty="0">
                <a:latin typeface="Calibri" pitchFamily="34" charset="0"/>
              </a:rPr>
              <a:t>Po śmierci papieża Pawła VI i jego następcy Jana Pawła I w wyniku konklawe – 16 października 1978 roku abp Karol Wojtyła został wybrany papieżem przyjmując imię Jan Paweł II. Był pierwszym Polakiem, a jednocześnie pierwszym od 445 lat biskupem Rzymu, który nie pochodził z Włoch.</a:t>
            </a:r>
          </a:p>
        </p:txBody>
      </p:sp>
      <p:sp>
        <p:nvSpPr>
          <p:cNvPr id="8" name="Prostokąt 7"/>
          <p:cNvSpPr/>
          <p:nvPr/>
        </p:nvSpPr>
        <p:spPr>
          <a:xfrm>
            <a:off x="3419872" y="371703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dirty="0"/>
              <a:t>.</a:t>
            </a:r>
          </a:p>
        </p:txBody>
      </p:sp>
      <p:sp>
        <p:nvSpPr>
          <p:cNvPr id="17410" name="AutoShape 2" descr="Wortal Jana Pawła II Wielkiego - Pokolenie JP2"/>
          <p:cNvSpPr>
            <a:spLocks noChangeAspect="1" noChangeArrowheads="1"/>
          </p:cNvSpPr>
          <p:nvPr/>
        </p:nvSpPr>
        <p:spPr bwMode="auto">
          <a:xfrm>
            <a:off x="155575" y="-1012825"/>
            <a:ext cx="1419225" cy="2124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7412" name="AutoShape 4" descr="Wortal Jana Pawła II Wielkiego - Pokolenie JP2"/>
          <p:cNvSpPr>
            <a:spLocks noChangeAspect="1" noChangeArrowheads="1"/>
          </p:cNvSpPr>
          <p:nvPr/>
        </p:nvSpPr>
        <p:spPr bwMode="auto">
          <a:xfrm>
            <a:off x="155575" y="-1012825"/>
            <a:ext cx="1419225" cy="2124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7414" name="AutoShape 6" descr="Wortal Jana Pawła II Wielkiego - Pokolenie JP2"/>
          <p:cNvSpPr>
            <a:spLocks noChangeAspect="1" noChangeArrowheads="1"/>
          </p:cNvSpPr>
          <p:nvPr/>
        </p:nvSpPr>
        <p:spPr bwMode="auto">
          <a:xfrm>
            <a:off x="155575" y="-1012825"/>
            <a:ext cx="1419225" cy="2124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7416" name="AutoShape 8" descr="Wortal Jana Pawła II Wielkiego - Pokolenie JP2"/>
          <p:cNvSpPr>
            <a:spLocks noChangeAspect="1" noChangeArrowheads="1"/>
          </p:cNvSpPr>
          <p:nvPr/>
        </p:nvSpPr>
        <p:spPr bwMode="auto">
          <a:xfrm>
            <a:off x="155575" y="-1012825"/>
            <a:ext cx="1419225" cy="2124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7418" name="AutoShape 10" descr="Św. Jan Paweł II doktorem Kościoła? Biskupi piszą list do Franciszka |  Dziennik Polski"/>
          <p:cNvSpPr>
            <a:spLocks noChangeAspect="1" noChangeArrowheads="1"/>
          </p:cNvSpPr>
          <p:nvPr/>
        </p:nvSpPr>
        <p:spPr bwMode="auto">
          <a:xfrm>
            <a:off x="155575" y="-822325"/>
            <a:ext cx="2676525" cy="1714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7420" name="Picture 12" descr="Około godz. 17.15 – Jan Paweł II&quot;. 41 lat temu konklawe wybrało papieża  Pola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340769"/>
            <a:ext cx="4896540" cy="24482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251520" y="0"/>
            <a:ext cx="3528392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dirty="0">
                <a:latin typeface="Calibri" pitchFamily="34" charset="0"/>
              </a:rPr>
              <a:t>Jan Paweł II zmagał się z chorobą Parkinsona, która była powodem spekulacji dotyczących ustąpienia papieża z urzędu. Ten pełnił jednak swoją posługę do śmierci. W ciągu ostatnich dni życia nieustannie towarzyszyli mu trwający na modlitwie wierni z całego świata. Odszedł 2 kwietnia 2005 roku o godzinie 21:37, w pierwszą sobotę miesiąca i wigilię Niedzieli Bożego Miłosierdzia. Niespełna tydzień później, 8 maja, odbył się pogrzeb papieża, w którym uczestniczyło około 300 tysięcy pielgrzymów oraz głowy państw i przedstawiciele wszystkich wyznań świata. 28 czerwca 2005 roku za zgodą następcy Jana Pawła II, Benedykta XI, rozpoczął się proces beatyfikacyjny, którego postulatorem był ks. Sławomir </a:t>
            </a:r>
            <a:r>
              <a:rPr lang="pl-PL" sz="1400" dirty="0" err="1">
                <a:latin typeface="Calibri" pitchFamily="34" charset="0"/>
              </a:rPr>
              <a:t>Oder</a:t>
            </a:r>
            <a:r>
              <a:rPr lang="pl-PL" sz="1400" dirty="0">
                <a:latin typeface="Calibri" pitchFamily="34" charset="0"/>
              </a:rPr>
              <a:t>. 1 maja 2011 Jan Paweł II został ogłoszony beatyfikowanym, a 27 kwietnia 2014 roku podczas Niedzieli Bożego Miłosierdzia – świętym. Liturgiczne wspomnienie św. Jana Pawła II przypada 22 października, na pamiątkę uroczystego rozpoczęcia jego pontyfikatu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2970266" y="5445224"/>
            <a:ext cx="5562174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dirty="0"/>
              <a:t>Opracował: Jakub Stępień - ucz. Kl. VII</a:t>
            </a:r>
          </a:p>
          <a:p>
            <a:r>
              <a:rPr lang="pl-PL" dirty="0"/>
              <a:t>Szkoły Podstawowej im. Jana Pawła II w Korczynie</a:t>
            </a:r>
          </a:p>
          <a:p>
            <a:r>
              <a:rPr lang="pl-PL" dirty="0"/>
              <a:t>Korczyn 101</a:t>
            </a:r>
          </a:p>
          <a:p>
            <a:r>
              <a:rPr lang="pl-PL" dirty="0"/>
              <a:t>26-067 S Strawczyn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ędrówka">
  <a:themeElements>
    <a:clrScheme name="Wędrówk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Wędrówk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Wędrówk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69</TotalTime>
  <Words>500</Words>
  <Application>Microsoft Office PowerPoint</Application>
  <PresentationFormat>Pokaz na ekranie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5" baseType="lpstr">
      <vt:lpstr>Wędrówka</vt:lpstr>
      <vt:lpstr>1. W Wadowicach  polskiej ziemi na świat przyszedł  JP II(drugi).                                                          Przez rodziców wychowany, by nieść miłość, dobroć wzbudzić     On pokazał jak żyć pięknie, Jego słowa to testament     chcemy życiem go wypełnić, - dzisiaj, jutro, zawsze- amen    Ref.: O Rodaku, Nasz Papieżu, Ciebie zna dziś cały świat!          Zostań, zostań nam patronem przez następnych tysiąc lat!          Niech ta szkoła Twoje imię nosi ponad wszelki czas,          a Ty racz swą świętą ręką błogosławić wszystkich nas!  2. Nie lękamy się trudności, gór wysokich, ścieżek krętych bo Ty jesteś z nami co dzień, Janie Pawle-Ojcze Święty Chcemy prawdę, jak Ty kochać, mieć w swych sercach nieba wiele i z Jezusem iść pod rękę jak z najlepszym przyjacielem.   Ref.: O Rodaku, Nasz Papieżu, Ciebie zna dziś cały świat!          Zostań, zostań nam patronem przez następnych tysiąc lat!          Niech ta szkoła Twoje imię nosi ponad wszelki czas,          a Ty racz swą świętą ręką błogosławić wszystkich nas!  3.Czas ucieka, wieczność czeka... I choć łódka życia krucha, chcemy dotrzeć nią do źródła, by się w Jego mądrość wsłuchać i na głębię śmiało płynąć, mocno w ręce ująć wiosła . Z niebieskiego Twego okna, Ojcze Święty pobłogosław!    Ref.: O Rodaku, Nasz Papieżu, Ciebie zna dziś cały świat!          Zostań, zostań nam patronem przez następnych tysiąc lat!          Niech ta szkoła Twoje imię nosi ponad wszelki czas,          a Ty racz swą świętą ręką błogosławić wszystkich nas!     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Neonet</dc:creator>
  <cp:lastModifiedBy>Neonet</cp:lastModifiedBy>
  <cp:revision>21</cp:revision>
  <dcterms:created xsi:type="dcterms:W3CDTF">2021-04-27T10:09:16Z</dcterms:created>
  <dcterms:modified xsi:type="dcterms:W3CDTF">2021-04-28T16:53:44Z</dcterms:modified>
</cp:coreProperties>
</file>