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56" r:id="rId3"/>
    <p:sldId id="257" r:id="rId4"/>
    <p:sldId id="258" r:id="rId5"/>
    <p:sldId id="259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149FAB-54C5-43EA-8DEA-037BA6EB0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3753EE-518B-4CC5-BECE-3F8F500ED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EFA358-142E-4169-8A9E-EFE90E00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F5AE15-6A5F-4648-B43E-60521832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1A762A-CED4-4D41-BA42-3FA53238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906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0ABE65-61AA-4EB6-8450-8AFF59DF6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D1FA34C-A0D0-4603-AE14-2FEB2AB14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7BEF93-33B1-4574-8DDA-923F2CD8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AE31C0-925A-4D65-BC3C-A7C6DBD14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FCB708-902F-4425-9940-93D3513A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78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090E96-0B60-4496-B9D2-25B8F66B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0D7D358-6694-47B9-B1E0-23F9841FF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622D7A-6E57-4F1A-94C0-67BB8050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5F0D13-8E49-4850-8F27-1FBDDB4E7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E46701-0830-40FA-A89B-8DEE484A9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2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800E80-977C-4393-85F9-2C3CC6C6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CE7218-6256-45C8-833E-DECD701B5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C003D1-3C6B-4860-9B29-C3B93C92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ABCE43-F656-4266-A981-9AD0865A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580016-3832-44CC-81D8-7EFA4F9D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26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F60181-E5DA-4A04-B7E3-E9143C03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499A95-EBF2-4AB4-AF98-4D7F1CE68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7158CF-8383-476F-A4C3-A91ACB332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3FC811-F8B2-4A62-9AE4-E7322E103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EACE14-476B-4CEA-BAA2-FF3235BB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086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388CDE-DD2A-4C20-BA55-ED5A47E0C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6821A7-91E9-4DE8-92CA-17FF89312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91548C1-AE52-4EE4-AB6F-323769DCA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8E93AE-5FFA-4CCA-A269-645A497BF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AEF2DEF-FE54-4A1A-AF1F-0559C0C4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BE761DE-86F2-4B33-B7E0-FA1F343E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3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1AFF15-7DA8-4133-A384-4AFA002F7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CF3301-6656-461E-B09E-13178DA46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3F8A3C0-FE8F-43D1-922C-07C8EACBF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8A75AA5-E008-49EB-8851-FE5EA5393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E112BA6-8AC2-468B-930D-45B831580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A7C61BE-363E-4470-B292-D6946B34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1EB2635-A081-4FE7-BCBF-09062CA0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0DA88DD-846B-425D-9009-3D16267A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05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0D0667-7AE1-490D-8DF9-F04367EC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47D507C-DE2F-4114-B434-FD3F6957F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F4D74CA-B880-4611-89F2-AF052837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41AC877-B1A9-445C-B450-CC7A63544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31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EC4A618-12D7-43D6-8F2B-3CB9399AB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FFACCBB-C631-4047-9837-0E7CBF80E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5C84CE2-5F7E-42B5-8CF3-FF76F4F1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24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1748A3-891F-42DE-8CA3-4C53D5C4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658B96-60EC-49E8-AEC9-47A3E5117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2841D91-BAFD-4DB0-91C2-660B35456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0A55817-09BA-4FA7-9A27-ACDD5B74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E409B74-0227-4453-976F-0FC8B8CE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5E0050-0C9F-4BD1-BE83-B9CB06A1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3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A19789-68EA-48A8-9F92-77B91BA9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6B8E996-4E9A-4F71-B13F-3D54DDA44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074D47A-0D59-4786-AD47-47D7BFFE4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FC77D5B-2C2B-4CBC-BD2D-BA050693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FDB6C04-81BD-4C8F-A2A2-04ADA594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C134B84-2B03-493A-A610-F942EEC28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161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39717E2-7E47-4ED4-BE0F-9F07A868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C5F2A3-1DFB-4114-8C03-7FBF3ED24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42728E-1922-43BC-8BC5-82219C9FB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77A13-F24E-4567-925E-32B2B1FE0B13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78C03B-4408-4066-B937-9653CAD70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9E0B44-FD53-4E60-B103-53A8D2FD9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2E6D6-3F14-40DF-B81D-267454082D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608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F4B701-472E-47F5-8A9B-604B4F9B4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SPRZĘT STRAŻACKI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05C5EEF-F4E7-4717-95C7-45B1D431E4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500" dirty="0"/>
              <a:t>CZ. III</a:t>
            </a:r>
          </a:p>
        </p:txBody>
      </p:sp>
    </p:spTree>
    <p:extLst>
      <p:ext uri="{BB962C8B-B14F-4D97-AF65-F5344CB8AC3E}">
        <p14:creationId xmlns:p14="http://schemas.microsoft.com/office/powerpoint/2010/main" val="229107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D2827D-F66D-4168-9A22-C3A266F2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SUCHY KOMBINEZON DO PRACY W WODZIE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CAC49AB7-4819-47E4-B5B5-85428D059D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443" b="19443"/>
          <a:stretch>
            <a:fillRect/>
          </a:stretch>
        </p:blipFill>
        <p:spPr>
          <a:xfrm>
            <a:off x="5183188" y="1013012"/>
            <a:ext cx="6172200" cy="4848038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4F6EEB-54C3-4648-ABE7-BE2654B6D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Kombinezon do pracy w wodzie to profesjonalne ubranie, które doskonale sprawdzi się podczas usuwania skutków powodzi, wypompowywania wody z pomieszczeń, oraz innych prac związanych z ratowaniem życia i mienia. Nowoczesne kombinezony wypornościowe mają lekką piankę, dzięki czemu ważą od 2 do 3,3 kg w zależności od rodzaju i modelu.</a:t>
            </a:r>
          </a:p>
        </p:txBody>
      </p:sp>
    </p:spTree>
    <p:extLst>
      <p:ext uri="{BB962C8B-B14F-4D97-AF65-F5344CB8AC3E}">
        <p14:creationId xmlns:p14="http://schemas.microsoft.com/office/powerpoint/2010/main" val="728148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2B25F9-3CF2-4683-9267-E41F9A88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KOMBINEZON DO USUWANIA OWADÓW BŁONKOSKRZYDŁYCH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C5221738-3E7E-4A91-902E-1C0A3AC269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xfrm>
            <a:off x="5426449" y="923364"/>
            <a:ext cx="6346522" cy="5011271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37A55CB-90E5-4540-9CF8-A8FAAA57F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Działania związane z usuwaniem gniazd os, szerszeni lub pszczół wymagają odpowiedniego przygotowania. Obowiązkowe jest korzystanie ze specjalnych kombinezonów oraz mocnych rękawic, które chronią przed ukąszeniami owadów.</a:t>
            </a:r>
          </a:p>
        </p:txBody>
      </p:sp>
    </p:spTree>
    <p:extLst>
      <p:ext uri="{BB962C8B-B14F-4D97-AF65-F5344CB8AC3E}">
        <p14:creationId xmlns:p14="http://schemas.microsoft.com/office/powerpoint/2010/main" val="3702331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7D412D-191E-46F6-A41E-25FF57409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WENTYLATOR ODDYMIAJĄCY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02E24E-F94D-4E27-ADA6-A0BE38082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Wentylator oddymiający to urządzenie, które odgrywa szczególną rolę w systemach</a:t>
            </a:r>
            <a:r>
              <a:rPr lang="pl-PL" b="1" dirty="0"/>
              <a:t> przeciwpożarowych.</a:t>
            </a:r>
            <a:r>
              <a:rPr lang="pl-PL" dirty="0"/>
              <a:t> Odpowiada za usuwanie z pomieszczeń dymu, gorącego powietrza oraz spalin, poza budynek.</a:t>
            </a:r>
          </a:p>
        </p:txBody>
      </p:sp>
      <p:pic>
        <p:nvPicPr>
          <p:cNvPr id="1026" name="Picture 2" descr="Wentylator oddymiający ROSENBAUER V 22 - Sklep Strażacki - Sklep Ogniowy">
            <a:extLst>
              <a:ext uri="{FF2B5EF4-FFF2-40B4-BE49-F238E27FC236}">
                <a16:creationId xmlns:a16="http://schemas.microsoft.com/office/drawing/2014/main" id="{1F5D8DCD-ADB3-4346-96CF-60DBC79F32A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 b="127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95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A4BCC-A0B9-466A-942B-3A13380B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NÓŻ DO PRZECINANIA PASÓW BEZPIECZEŃSTWA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35736E6A-0169-43EB-828A-17EF8B0870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339" r="183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92EEFF0-54EB-492E-A0D1-DB357097B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Nóż do cięcia pasów to kluczowy element, który pozwala uwolnić się z fotela po zadziałaniu napinacza pasów. Dzięki niemu można szybko przeciąć pasy i uciec z samochodu .</a:t>
            </a:r>
          </a:p>
        </p:txBody>
      </p:sp>
    </p:spTree>
    <p:extLst>
      <p:ext uri="{BB962C8B-B14F-4D97-AF65-F5344CB8AC3E}">
        <p14:creationId xmlns:p14="http://schemas.microsoft.com/office/powerpoint/2010/main" val="585305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86777F-C52B-47DC-85C9-4E9A9A479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WYBIJAK DO SZYB HARTOWANYCH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FB672191-5C57-4034-B34E-114FCE11CA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06EA7EE-9253-4C3E-A32E-A4DE457EB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Wybijak do szyb hartowanych umożliwia wybijanie szyb bocznych i przednich w samochodach osobowych i ciężarowych</a:t>
            </a:r>
          </a:p>
        </p:txBody>
      </p:sp>
    </p:spTree>
    <p:extLst>
      <p:ext uri="{BB962C8B-B14F-4D97-AF65-F5344CB8AC3E}">
        <p14:creationId xmlns:p14="http://schemas.microsoft.com/office/powerpoint/2010/main" val="2500408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048E0F-CB95-4FD2-82EE-AEB77DDA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KOMINIARKA STRAŻACKA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2C94330-6139-4DAD-906A-D101D3E88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2475" y="987425"/>
            <a:ext cx="4873625" cy="487362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381C032-DC67-4AFC-AF3C-761DD4945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Kominiarka strażacka niezbędna jest każdemu strażakowi PSP i OSP w czasie akcji gaszenia pożarów oraz działań towarzyszących. Zapewnia skuteczną ochronę głowy i szyi przed działaniem czynników gorących i płomieni.</a:t>
            </a:r>
          </a:p>
        </p:txBody>
      </p:sp>
    </p:spTree>
    <p:extLst>
      <p:ext uri="{BB962C8B-B14F-4D97-AF65-F5344CB8AC3E}">
        <p14:creationId xmlns:p14="http://schemas.microsoft.com/office/powerpoint/2010/main" val="311006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E268D6-17D0-4C4D-AD7F-9BAE4D4F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PODRĘCZNE URZĄDZENIE BURZĄCE TYPU HOOLIGAN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1CE93FD-62D1-477C-ADCA-A379A1E1A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1270" y="135637"/>
            <a:ext cx="6586725" cy="658672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4AE2F6-8C02-49C9-91D5-44A190120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Służy m.in. do wywarzania drzwi, wyłamywania zamków lub kłódek, zamykania kurków, czy też podważania i ukręcania elementów utrudniających działania ratownicze. </a:t>
            </a:r>
            <a:r>
              <a:rPr lang="pl-PL" dirty="0" err="1"/>
              <a:t>Hooligan</a:t>
            </a:r>
            <a:r>
              <a:rPr lang="pl-PL" dirty="0"/>
              <a:t> z końcówką do cięcia blachy doskonale sprawdza się podczas ratownictwa drogowego.</a:t>
            </a:r>
          </a:p>
        </p:txBody>
      </p:sp>
    </p:spTree>
    <p:extLst>
      <p:ext uri="{BB962C8B-B14F-4D97-AF65-F5344CB8AC3E}">
        <p14:creationId xmlns:p14="http://schemas.microsoft.com/office/powerpoint/2010/main" val="177700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3B282E-DE64-4C26-A523-9E5024B80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KOLCE DO SAŃ/DESKI LODOWEJ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EC5102B-D361-4A7B-9064-DABBCACF5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35924"/>
            <a:ext cx="6172200" cy="4122836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3CA4950-8D8E-4761-ACE8-5AECF2881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/>
              <a:t>To przydatny sprzęt, który pomaga zapewnić pewność kroków na śliskich powierzchniach, takich jak lód czy śnieg.</a:t>
            </a:r>
          </a:p>
        </p:txBody>
      </p:sp>
    </p:spTree>
    <p:extLst>
      <p:ext uri="{BB962C8B-B14F-4D97-AF65-F5344CB8AC3E}">
        <p14:creationId xmlns:p14="http://schemas.microsoft.com/office/powerpoint/2010/main" val="267315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ECBD5EE-1D4A-42A4-8720-A1CE19BC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368750"/>
            <a:ext cx="10515600" cy="1325563"/>
          </a:xfrm>
        </p:spPr>
        <p:txBody>
          <a:bodyPr>
            <a:noAutofit/>
          </a:bodyPr>
          <a:lstStyle/>
          <a:p>
            <a:r>
              <a:rPr lang="pl-PL" sz="1600" dirty="0"/>
              <a:t>Deska ortopedyczna służy nie tylko do unieruchamiania i stabilizacji poszkodowanego w przypadku podejrzenia urazu kręgosłupa, ale również może być wykorzystywana w innych sytuacjach, takich jak:</a:t>
            </a:r>
            <a:br>
              <a:rPr lang="pl-PL" sz="1600" dirty="0"/>
            </a:br>
            <a:r>
              <a:rPr lang="pl-PL" sz="1600" dirty="0" smtClean="0"/>
              <a:t>Unieruchomienie </a:t>
            </a:r>
            <a:r>
              <a:rPr lang="pl-PL" sz="1600" dirty="0"/>
              <a:t>poszkodowanego z podejrzeniem złamań kończyn</a:t>
            </a:r>
            <a:br>
              <a:rPr lang="pl-PL" sz="1600" dirty="0"/>
            </a:br>
            <a:r>
              <a:rPr lang="pl-PL" sz="1600" dirty="0"/>
              <a:t>Stabilizacja poszkodowanego z podejrzeniem urazu miednicy</a:t>
            </a:r>
            <a:br>
              <a:rPr lang="pl-PL" sz="1600" dirty="0"/>
            </a:br>
            <a:r>
              <a:rPr lang="pl-PL" sz="1600" dirty="0"/>
              <a:t>Transport poszkodowanego z podejrzeniem urazu klatki piersiowej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4C7BDDA-FCA8-41B9-BF08-915B19FD0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6804" y="1825625"/>
            <a:ext cx="6698391" cy="435133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82C3F48-B86B-4B59-BD52-24286B330048}"/>
              </a:ext>
            </a:extLst>
          </p:cNvPr>
          <p:cNvSpPr txBox="1"/>
          <p:nvPr/>
        </p:nvSpPr>
        <p:spPr>
          <a:xfrm>
            <a:off x="244544" y="0"/>
            <a:ext cx="265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DESKA ORTOPEDYCZNA</a:t>
            </a:r>
          </a:p>
        </p:txBody>
      </p:sp>
    </p:spTree>
    <p:extLst>
      <p:ext uri="{BB962C8B-B14F-4D97-AF65-F5344CB8AC3E}">
        <p14:creationId xmlns:p14="http://schemas.microsoft.com/office/powerpoint/2010/main" val="155569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507281-E304-4F0A-AD6F-DDA8A520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Służy do usuwania przeszkód terenowych w celu dotarcia do poszkodowanych lub w celu ewakuacji. Stosowany również do wyrąbywania belek konstrukcji drewnianych, wyważania drzwi, wycinania otworów w pokryciach dachowych.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5E092CD-9F5B-41F1-B7C8-D487EC15A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21C6737-B187-41CA-A96A-DE2D09EF8565}"/>
              </a:ext>
            </a:extLst>
          </p:cNvPr>
          <p:cNvSpPr txBox="1"/>
          <p:nvPr/>
        </p:nvSpPr>
        <p:spPr>
          <a:xfrm>
            <a:off x="838200" y="180459"/>
            <a:ext cx="246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TOPÓR STRAŻACKI</a:t>
            </a:r>
          </a:p>
        </p:txBody>
      </p:sp>
    </p:spTree>
    <p:extLst>
      <p:ext uri="{BB962C8B-B14F-4D97-AF65-F5344CB8AC3E}">
        <p14:creationId xmlns:p14="http://schemas.microsoft.com/office/powerpoint/2010/main" val="422909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59310B-B32F-4FEF-BB1F-B5A5A4E4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Klucze hydrantowe stanowią fundament w ekwipunku strażackim. Ich główną funkcją jest obsługa hydrantów przeciwpożarowych, które są kluczowym źródłem wody podczas gaszenia pożarów.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DC396DE-37AC-41C3-9538-3522B242F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9649" y="1690688"/>
            <a:ext cx="4351338" cy="435133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65517A0-5DE5-48C9-B35E-AA588F888506}"/>
              </a:ext>
            </a:extLst>
          </p:cNvPr>
          <p:cNvSpPr txBox="1"/>
          <p:nvPr/>
        </p:nvSpPr>
        <p:spPr>
          <a:xfrm>
            <a:off x="618612" y="289300"/>
            <a:ext cx="258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KLUCZ DO HYDRANTU</a:t>
            </a:r>
          </a:p>
        </p:txBody>
      </p:sp>
    </p:spTree>
    <p:extLst>
      <p:ext uri="{BB962C8B-B14F-4D97-AF65-F5344CB8AC3E}">
        <p14:creationId xmlns:p14="http://schemas.microsoft.com/office/powerpoint/2010/main" val="3575082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6C88A0-C4CD-4709-9197-F1A916936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Zadaniem agregatów prądotwórczych zwanych również generatorami prądu jest wytwarzanie energii elektrycznej.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B3F612C-EB0D-471E-AC2C-4E76D908E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68D6105-760C-43EC-A2B7-0967C65373E4}"/>
              </a:ext>
            </a:extLst>
          </p:cNvPr>
          <p:cNvSpPr txBox="1"/>
          <p:nvPr/>
        </p:nvSpPr>
        <p:spPr>
          <a:xfrm>
            <a:off x="838200" y="311705"/>
            <a:ext cx="349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AGREGAT PRĄDOTWÓRCZY</a:t>
            </a:r>
          </a:p>
        </p:txBody>
      </p:sp>
    </p:spTree>
    <p:extLst>
      <p:ext uri="{BB962C8B-B14F-4D97-AF65-F5344CB8AC3E}">
        <p14:creationId xmlns:p14="http://schemas.microsoft.com/office/powerpoint/2010/main" val="397039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8E7F08-B8AF-4514-B4A9-819C7215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SIODEŁKO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7954FD1D-6B7F-4374-9A61-26B2ECB9F6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5E30C3-F2EC-4EA1-8F87-EB24C1105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Siodełko wężowe dla węży strażackich 52/75, służy do ochrony węży tłocznych przed uszkodzeniem o ostre krawędzie płotów, parapetów, dachów itp. Składa się z dwóch blach stalowych połączonych czterema prętami, na których znajdują się drewniane obrotowe rolki. Do blach przymocowane są dwa haki służące do mocowania siodełka.</a:t>
            </a:r>
          </a:p>
        </p:txBody>
      </p:sp>
    </p:spTree>
    <p:extLst>
      <p:ext uri="{BB962C8B-B14F-4D97-AF65-F5344CB8AC3E}">
        <p14:creationId xmlns:p14="http://schemas.microsoft.com/office/powerpoint/2010/main" val="73142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027DB6-7B1C-43F9-ACD1-38E805E8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953" y="239619"/>
            <a:ext cx="10515600" cy="1325563"/>
          </a:xfrm>
        </p:spPr>
        <p:txBody>
          <a:bodyPr>
            <a:noAutofit/>
          </a:bodyPr>
          <a:lstStyle/>
          <a:p>
            <a:r>
              <a:rPr lang="pl-PL" sz="2400" dirty="0"/>
              <a:t> Służy do podawania strumienia wody poprzez pompowanie ręczną pompką dwustronnego działania (wbudowaną w hydronetkę) ; najskuteczniej gasi małe pożary ciał stałych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3F12EBE-6EBC-4B3D-AD95-FC5B4363B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2564" y="1452702"/>
            <a:ext cx="4679530" cy="467953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0CCD466-7480-476D-B935-B46CC8B7C426}"/>
              </a:ext>
            </a:extLst>
          </p:cNvPr>
          <p:cNvSpPr txBox="1"/>
          <p:nvPr/>
        </p:nvSpPr>
        <p:spPr>
          <a:xfrm>
            <a:off x="900953" y="0"/>
            <a:ext cx="432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HYDRONETKA</a:t>
            </a:r>
          </a:p>
        </p:txBody>
      </p:sp>
    </p:spTree>
    <p:extLst>
      <p:ext uri="{BB962C8B-B14F-4D97-AF65-F5344CB8AC3E}">
        <p14:creationId xmlns:p14="http://schemas.microsoft.com/office/powerpoint/2010/main" val="2194313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227987-6C46-466B-982B-1FD27A2B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KAMIZELKA ASEKURACYJNA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2255FD97-81FE-4754-BB7D-2ACBCFCAC7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58" b="7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C09CBF-0E03-40C6-B5EA-808B31FD6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 </a:t>
            </a:r>
            <a:r>
              <a:rPr lang="pl-PL" sz="1800" dirty="0"/>
              <a:t>Kamizelka asekuracyjna to pomoc w każdej sytuacji, kiedy mamy umiejętności lecz tracimy możliwości bezpiecznego przebywania w wodzie.</a:t>
            </a:r>
          </a:p>
        </p:txBody>
      </p:sp>
    </p:spTree>
    <p:extLst>
      <p:ext uri="{BB962C8B-B14F-4D97-AF65-F5344CB8AC3E}">
        <p14:creationId xmlns:p14="http://schemas.microsoft.com/office/powerpoint/2010/main" val="372875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3191EB-B47E-417A-BA56-B68A684B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MEGAFON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B765624A-970C-491F-95A0-92ECA34EB5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41D49EA-3050-4E94-8E5F-9BC2D45C1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Jest to nieodłączny element nie tylko podczas strajków i manifestów. Znajduje swoje zastosowanie praktycznie w każdym momencie kiedy chcemy dotrzeć swoim głosem do większego grona odbiorców. W odróżnieniu od mikrofonu ten nie potrzebuje dodatkowych głośników. Jak na swoją siłę jest niezwykle poręczny.</a:t>
            </a:r>
          </a:p>
        </p:txBody>
      </p:sp>
    </p:spTree>
    <p:extLst>
      <p:ext uri="{BB962C8B-B14F-4D97-AF65-F5344CB8AC3E}">
        <p14:creationId xmlns:p14="http://schemas.microsoft.com/office/powerpoint/2010/main" val="257613909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562</Words>
  <Application>Microsoft Office PowerPoint</Application>
  <PresentationFormat>Panoramiczny</PresentationFormat>
  <Paragraphs>34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Motyw pakietu Office</vt:lpstr>
      <vt:lpstr>SPRZĘT STRAŻACKI</vt:lpstr>
      <vt:lpstr>Deska ortopedyczna służy nie tylko do unieruchamiania i stabilizacji poszkodowanego w przypadku podejrzenia urazu kręgosłupa, ale również może być wykorzystywana w innych sytuacjach, takich jak: Unieruchomienie poszkodowanego z podejrzeniem złamań kończyn Stabilizacja poszkodowanego z podejrzeniem urazu miednicy Transport poszkodowanego z podejrzeniem urazu klatki piersiowej</vt:lpstr>
      <vt:lpstr>Służy do usuwania przeszkód terenowych w celu dotarcia do poszkodowanych lub w celu ewakuacji. Stosowany również do wyrąbywania belek konstrukcji drewnianych, wyważania drzwi, wycinania otworów w pokryciach dachowych.</vt:lpstr>
      <vt:lpstr>Klucze hydrantowe stanowią fundament w ekwipunku strażackim. Ich główną funkcją jest obsługa hydrantów przeciwpożarowych, które są kluczowym źródłem wody podczas gaszenia pożarów.</vt:lpstr>
      <vt:lpstr>Zadaniem agregatów prądotwórczych zwanych również generatorami prądu jest wytwarzanie energii elektrycznej.</vt:lpstr>
      <vt:lpstr>SIODEŁKO</vt:lpstr>
      <vt:lpstr> Służy do podawania strumienia wody poprzez pompowanie ręczną pompką dwustronnego działania (wbudowaną w hydronetkę) ; najskuteczniej gasi małe pożary ciał stałych</vt:lpstr>
      <vt:lpstr>KAMIZELKA ASEKURACYJNA</vt:lpstr>
      <vt:lpstr>MEGAFON</vt:lpstr>
      <vt:lpstr>SUCHY KOMBINEZON DO PRACY W WODZIE</vt:lpstr>
      <vt:lpstr>KOMBINEZON DO USUWANIA OWADÓW BŁONKOSKRZYDŁYCH</vt:lpstr>
      <vt:lpstr>WENTYLATOR ODDYMIAJĄCY</vt:lpstr>
      <vt:lpstr>NÓŻ DO PRZECINANIA PASÓW BEZPIECZEŃSTWA</vt:lpstr>
      <vt:lpstr>WYBIJAK DO SZYB HARTOWANYCH</vt:lpstr>
      <vt:lpstr>KOMINIARKA STRAŻACKA</vt:lpstr>
      <vt:lpstr>PODRĘCZNE URZĄDZENIE BURZĄCE TYPU HOOLIGAN</vt:lpstr>
      <vt:lpstr>KOLCE DO SAŃ/DESKI LODOWEJ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Deska ortopedyczna służy nie tylko do unieruchamiania i stabilizacji poszkodowanego w przypadku podejrzenia urazu kręgosłupa, ale również może być wykorzystywana w innych sytuacjach, takich jak:  Unieruchomienie poszkodowanego z podejrzeniem złamań kończyn Stabilizacja poszkodowanego z podejrzeniem urazu miednicy Transport poszkodowanego z podejrzeniem urazu klatki piersiowej</dc:title>
  <dc:creator>SPKaliska</dc:creator>
  <cp:lastModifiedBy>spkaliska@outlook.com</cp:lastModifiedBy>
  <cp:revision>10</cp:revision>
  <dcterms:created xsi:type="dcterms:W3CDTF">2024-03-06T12:15:10Z</dcterms:created>
  <dcterms:modified xsi:type="dcterms:W3CDTF">2024-03-26T20:48:03Z</dcterms:modified>
</cp:coreProperties>
</file>