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3A65EF-971F-43A3-BC75-1F31C5E0AD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10C92FA-6EB4-4A6D-88C8-2B98FD52D6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9F079C9-8A68-4453-B4EA-A7D939F31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9E233-7D2D-43C8-8D13-266F55BF376C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FEA5B07-F269-4F14-A6B4-B5AEEEBE8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CB35655-52D1-4172-A315-6C963C2E9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E7566-C9BF-480F-9270-6C57C0D75F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3062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A5C8F9-EC39-4CF3-9801-7606B5E58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15B3BBE-DFFE-4466-A341-BC1C26F6F2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9A475E8-C872-454D-A7CA-E1992A32F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9E233-7D2D-43C8-8D13-266F55BF376C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9BCBD01-D094-4042-8E4C-AF5FD1926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5A452A5-0385-44D2-A0D3-1C5F6BAF0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E7566-C9BF-480F-9270-6C57C0D75F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3121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BB6F646E-5AFC-4B36-90A4-F93723B493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451CAC6-559D-4045-9AAA-F06AEFE7EA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6030B65-F814-4949-A4D1-3BFC54215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9E233-7D2D-43C8-8D13-266F55BF376C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3CA3577-123A-45E4-A932-ADC467E11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F118439-ED2C-49E0-AD6E-F58C50B11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E7566-C9BF-480F-9270-6C57C0D75F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3645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05CC833-166F-46FC-937F-A7CA53BC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C181F35-EC58-4D37-8EC3-118512A3FC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69EF1A8-CEBC-4C6F-8A63-5589066CB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9E233-7D2D-43C8-8D13-266F55BF376C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8F4B6E5-6558-4C87-AB9D-2F7059359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0E440E9-7C29-4AF1-916A-FF496CB13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E7566-C9BF-480F-9270-6C57C0D75F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0481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5EA990-C1F8-4BCC-889B-B7F50C049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3B32150-B344-449B-AF85-C3DF16023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81F1807-25D9-4710-B1FC-D80B69FB1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9E233-7D2D-43C8-8D13-266F55BF376C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B8A47DB-8500-46B1-B68C-D8665A6A3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92BC089-DFCB-4FCA-AB39-51F237D51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E7566-C9BF-480F-9270-6C57C0D75F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5165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812E63-D97E-44F3-9DF4-D6B2499A4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76211F-2A56-4DDF-811A-FE505EDE55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8A726B3-BEC9-4223-8FE5-8F4C2793F5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F157361-FA7C-4708-8DBD-FA7202228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9E233-7D2D-43C8-8D13-266F55BF376C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06A9BF2-28C5-4373-9C41-C567D89A2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60D3517-5030-4128-8126-FC575B032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E7566-C9BF-480F-9270-6C57C0D75F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5915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9BEEBC-92C4-4245-8E57-B8A0A3E16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2C151BC-FC51-41E4-8449-D1F4D3C0B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E63CBB5-2018-4214-9576-F7F6296444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0D4ECA8-76FB-4C62-B36D-674EB6893B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DEC6AF7-CBA6-42CF-BE6D-896FA96221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95B1D9A7-BE93-4BE1-8411-218E758F9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9E233-7D2D-43C8-8D13-266F55BF376C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E77475D7-45BB-4B43-93BC-67D6FF3BB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A316B56C-18BE-4D89-8AB6-EBF13200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E7566-C9BF-480F-9270-6C57C0D75F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8653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C6A093-D85A-4DBD-935E-52B686667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0F79B59-74E2-40A9-9552-D6619F5C9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9E233-7D2D-43C8-8D13-266F55BF376C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5790719-B6DD-42DD-98AA-FD6EFAD65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2C01384-1A61-4191-A950-CE500F53A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E7566-C9BF-480F-9270-6C57C0D75F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0873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D91D1B0C-A07C-42C7-878F-4204D3722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9E233-7D2D-43C8-8D13-266F55BF376C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B37F3AB0-6CD0-444D-9F46-B69A06C3B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367FD8-E366-4361-833F-47946A822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E7566-C9BF-480F-9270-6C57C0D75F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6713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227C2B-C3B9-4D94-B1AE-3156C742C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D814D41-7A60-4C75-92EF-C1F3FEC20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5E017E1-E731-45DF-B6B9-FFDD4CD774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F93873B-E940-466F-BDED-C0CD0308F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9E233-7D2D-43C8-8D13-266F55BF376C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FA64C5C-A7D2-4BBD-8D17-34E12B265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9BA153E-125C-40EC-9948-71B5B206E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E7566-C9BF-480F-9270-6C57C0D75F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464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DB542B-9732-4BB8-BC06-977B075B2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30656C63-1A42-4ADB-B1CC-A9A8A69074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5E7BE4A-EA50-483D-819E-02F813FCA7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3690CD5-C052-45C8-AB1F-AE74820BC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9E233-7D2D-43C8-8D13-266F55BF376C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44E0E61-8FE6-490C-A95A-0E95FCDBC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6A7342A-F4FB-462A-AC68-2E6F64EBE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E7566-C9BF-480F-9270-6C57C0D75F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0436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D15CD779-359D-437B-8FBE-F29189150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FF5F554-B6D6-4969-B55A-86312E457B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5375849-1F64-4F52-87E7-CC505238B0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9E233-7D2D-43C8-8D13-266F55BF376C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6334889-D47E-4505-9ADE-1089BE90F7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03A669D-D305-4952-B993-A43807E385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E7566-C9BF-480F-9270-6C57C0D75F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7168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0593F79E-83B2-47E1-AE95-3C081BEE4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320" y="0"/>
            <a:ext cx="3955360" cy="395536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21D97665-CF5D-4EA0-BFBD-BCE5B7D93F4B}"/>
              </a:ext>
            </a:extLst>
          </p:cNvPr>
          <p:cNvSpPr/>
          <p:nvPr/>
        </p:nvSpPr>
        <p:spPr>
          <a:xfrm>
            <a:off x="523460" y="4947887"/>
            <a:ext cx="111450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/>
              <a:t>Bosak to sprzęt burzący, wykorzystywany podczas gaszenia pożaru</a:t>
            </a:r>
          </a:p>
        </p:txBody>
      </p:sp>
    </p:spTree>
    <p:extLst>
      <p:ext uri="{BB962C8B-B14F-4D97-AF65-F5344CB8AC3E}">
        <p14:creationId xmlns:p14="http://schemas.microsoft.com/office/powerpoint/2010/main" val="333109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ąż W75 gospodarczy - Sklep Strażacki - Sklep Ogniowy">
            <a:extLst>
              <a:ext uri="{FF2B5EF4-FFF2-40B4-BE49-F238E27FC236}">
                <a16:creationId xmlns:a16="http://schemas.microsoft.com/office/drawing/2014/main" id="{BB95A387-0DDF-45C8-B308-5EBF0710B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244" y="0"/>
            <a:ext cx="4406348" cy="330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B14211A7-67EA-4D06-93BE-A96044ADB36E}"/>
              </a:ext>
            </a:extLst>
          </p:cNvPr>
          <p:cNvSpPr/>
          <p:nvPr/>
        </p:nvSpPr>
        <p:spPr>
          <a:xfrm>
            <a:off x="1143000" y="4152757"/>
            <a:ext cx="96608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Węże strażackie W75 są przystosowane do pracy </a:t>
            </a:r>
            <a:r>
              <a:rPr lang="pl-PL" sz="32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32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niskich temperaturach</a:t>
            </a:r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451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ąż Haberkorn Speedflex W52 - Sprzęt-Poż - kompleksowe zaopatrzenie ...">
            <a:extLst>
              <a:ext uri="{FF2B5EF4-FFF2-40B4-BE49-F238E27FC236}">
                <a16:creationId xmlns:a16="http://schemas.microsoft.com/office/drawing/2014/main" id="{A03F3F33-4687-474A-805D-44AB3BAC3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156" y="0"/>
            <a:ext cx="4187687" cy="418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962EB45B-1F44-4183-AA6E-95873E5C049F}"/>
              </a:ext>
            </a:extLst>
          </p:cNvPr>
          <p:cNvSpPr/>
          <p:nvPr/>
        </p:nvSpPr>
        <p:spPr>
          <a:xfrm>
            <a:off x="1789042" y="4187687"/>
            <a:ext cx="86139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Wąż W-52 jest stosowany zazwyczaj do zasysania środka pianotwórczego za pomocą </a:t>
            </a:r>
            <a:r>
              <a:rPr lang="pl-PL" sz="3200" b="0" i="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zasysaczy</a:t>
            </a:r>
            <a:r>
              <a:rPr lang="pl-PL" sz="32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liniowych i autopomp pożarniczych</a:t>
            </a:r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59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ĄŻ POŻARNICZY TŁOCZNY W25-20-ŁA Prometeus Zasah III - Armatec">
            <a:extLst>
              <a:ext uri="{FF2B5EF4-FFF2-40B4-BE49-F238E27FC236}">
                <a16:creationId xmlns:a16="http://schemas.microsoft.com/office/drawing/2014/main" id="{0392037E-5636-43C6-B55E-85AFBC16B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756" y="0"/>
            <a:ext cx="6016487" cy="451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AEBE2827-676D-49FE-9320-5E47A0211F98}"/>
              </a:ext>
            </a:extLst>
          </p:cNvPr>
          <p:cNvSpPr/>
          <p:nvPr/>
        </p:nvSpPr>
        <p:spPr>
          <a:xfrm>
            <a:off x="1649895" y="4406347"/>
            <a:ext cx="88922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/>
              <a:t>Wąż W-25 służy zazwyczaj do zasysania wody,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a </a:t>
            </a:r>
            <a:r>
              <a:rPr lang="pl-PL" sz="3200" dirty="0"/>
              <a:t>także środka pianotwórczego</a:t>
            </a:r>
          </a:p>
        </p:txBody>
      </p:sp>
    </p:spTree>
    <p:extLst>
      <p:ext uri="{BB962C8B-B14F-4D97-AF65-F5344CB8AC3E}">
        <p14:creationId xmlns:p14="http://schemas.microsoft.com/office/powerpoint/2010/main" val="310771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43FDE8E-5505-4ECE-9690-2C8411A10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5043" y="0"/>
            <a:ext cx="4041913" cy="4041913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1E8A416D-B827-4B7B-9787-4BA9CFD0C0D3}"/>
              </a:ext>
            </a:extLst>
          </p:cNvPr>
          <p:cNvSpPr/>
          <p:nvPr/>
        </p:nvSpPr>
        <p:spPr>
          <a:xfrm>
            <a:off x="1829350" y="4638260"/>
            <a:ext cx="85332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solidFill>
                  <a:srgbClr val="111111"/>
                </a:solidFill>
                <a:latin typeface="Roboto"/>
              </a:rPr>
              <a:t>Pompa szlamowa służy do transportu lepkich płynów zawierających cząstki stałe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1349260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CHT 344 POMPA PŁYWAJĄCA SPALINOWA DO WODY WYSOKOWYDAJNA 12000 l/h ...">
            <a:extLst>
              <a:ext uri="{FF2B5EF4-FFF2-40B4-BE49-F238E27FC236}">
                <a16:creationId xmlns:a16="http://schemas.microsoft.com/office/drawing/2014/main" id="{4F8B6933-E1F5-4355-975D-87DAF72E9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961" y="0"/>
            <a:ext cx="3906078" cy="390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56BD3DDF-1D05-4D5A-9C4F-6C069373200A}"/>
              </a:ext>
            </a:extLst>
          </p:cNvPr>
          <p:cNvSpPr/>
          <p:nvPr/>
        </p:nvSpPr>
        <p:spPr>
          <a:xfrm>
            <a:off x="2451652" y="3906078"/>
            <a:ext cx="72886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/>
              <a:t>Pompa pływająca doskonale sprawdza się podczas akcji gaśniczych, usuwania skutków podtopień i powodzi, a także przy osuszaniu terenów</a:t>
            </a:r>
          </a:p>
        </p:txBody>
      </p:sp>
    </p:spTree>
    <p:extLst>
      <p:ext uri="{BB962C8B-B14F-4D97-AF65-F5344CB8AC3E}">
        <p14:creationId xmlns:p14="http://schemas.microsoft.com/office/powerpoint/2010/main" val="3949825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branie specjalne RAPTOR NXT Nomex - Gold - Sprzęt-Poż - kompleksowe ...">
            <a:extLst>
              <a:ext uri="{FF2B5EF4-FFF2-40B4-BE49-F238E27FC236}">
                <a16:creationId xmlns:a16="http://schemas.microsoft.com/office/drawing/2014/main" id="{A9CA3950-5437-456F-B3CE-6CD74727B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458" y="0"/>
            <a:ext cx="5013084" cy="522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57619478-0D10-4A09-87C0-08DF6CE14511}"/>
              </a:ext>
            </a:extLst>
          </p:cNvPr>
          <p:cNvSpPr/>
          <p:nvPr/>
        </p:nvSpPr>
        <p:spPr>
          <a:xfrm>
            <a:off x="2120348" y="4190305"/>
            <a:ext cx="795130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/>
              <a:t>Ubranie typu </a:t>
            </a:r>
            <a:r>
              <a:rPr lang="pl-PL" sz="3200" dirty="0" err="1"/>
              <a:t>Nomex</a:t>
            </a:r>
            <a:r>
              <a:rPr lang="pl-PL" sz="3200" dirty="0"/>
              <a:t> przeznaczone jest do ochrony ciała strażaka przed oddziaływaniem promieniowania cieplnego, płomieni, pary wodnej i wody</a:t>
            </a:r>
          </a:p>
        </p:txBody>
      </p:sp>
    </p:spTree>
    <p:extLst>
      <p:ext uri="{BB962C8B-B14F-4D97-AF65-F5344CB8AC3E}">
        <p14:creationId xmlns:p14="http://schemas.microsoft.com/office/powerpoint/2010/main" val="2869719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DUSZKI PNEUMATYCZNE, RESOR PNEUMATYCZNY 170/3 - 7686575888 ...">
            <a:extLst>
              <a:ext uri="{FF2B5EF4-FFF2-40B4-BE49-F238E27FC236}">
                <a16:creationId xmlns:a16="http://schemas.microsoft.com/office/drawing/2014/main" id="{3402F809-64BA-4DAE-9B8F-5EE20F73C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480" y="0"/>
            <a:ext cx="5721039" cy="392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B6996269-D6BC-47CC-81DA-112ADC32F74A}"/>
              </a:ext>
            </a:extLst>
          </p:cNvPr>
          <p:cNvSpPr/>
          <p:nvPr/>
        </p:nvSpPr>
        <p:spPr>
          <a:xfrm>
            <a:off x="2252868" y="4126253"/>
            <a:ext cx="76862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solidFill>
                  <a:srgbClr val="111111"/>
                </a:solidFill>
                <a:latin typeface="Roboto"/>
              </a:rPr>
              <a:t>Poduszka pneumatyczna, zwana inaczej podnośnikiem, służy do uniesienia pojazdu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1317732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łumica metalowa z drążkiem aluminiowym teleskopowym - Sklep Strażacki ...">
            <a:extLst>
              <a:ext uri="{FF2B5EF4-FFF2-40B4-BE49-F238E27FC236}">
                <a16:creationId xmlns:a16="http://schemas.microsoft.com/office/drawing/2014/main" id="{B3214411-01AA-46FB-9219-2A18854AF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813" y="0"/>
            <a:ext cx="4199283" cy="419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1285461" y="3941022"/>
            <a:ext cx="96210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Tłumica to sprzęt </a:t>
            </a:r>
            <a:r>
              <a:rPr lang="pl-PL" sz="20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pożarniczy, </a:t>
            </a:r>
            <a:r>
              <a:rPr lang="pl-PL" sz="2000" dirty="0" smtClean="0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pl-PL" sz="2000" dirty="0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gaszenia iskier i żaru przenoszonych przez wiatr na obejścia i dachy – płaskie wiklinowe miotły, obszyte nasiąkliwą tkaniną, osadzone na długich drążkach. Tłumice macza się w wiadrach lub beczkach z wodą i uderza nimi </a:t>
            </a:r>
            <a:r>
              <a:rPr lang="pl-PL" sz="2000" dirty="0" smtClean="0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000" dirty="0" smtClean="0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 smtClean="0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z="2000" dirty="0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miejsca, gdzie spadły iskry lub z których wydobywa się płomień.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250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BCD4A488-5457-4AEB-884A-C49A5D554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130" y="0"/>
            <a:ext cx="4505739" cy="4505739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05C3AF18-A042-424C-A70F-30B1BEDAAB3C}"/>
              </a:ext>
            </a:extLst>
          </p:cNvPr>
          <p:cNvSpPr/>
          <p:nvPr/>
        </p:nvSpPr>
        <p:spPr>
          <a:xfrm>
            <a:off x="675861" y="4943061"/>
            <a:ext cx="108402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Szelki asekuracyjne to specjalne pasy, które chronią ludzi pracujących na wysokości przed upadkiem</a:t>
            </a:r>
          </a:p>
        </p:txBody>
      </p:sp>
    </p:spTree>
    <p:extLst>
      <p:ext uri="{BB962C8B-B14F-4D97-AF65-F5344CB8AC3E}">
        <p14:creationId xmlns:p14="http://schemas.microsoft.com/office/powerpoint/2010/main" val="232448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lina-asekuracyjna-na-bebnie-ksp-sklep-ogniowy.jpg">
            <a:extLst>
              <a:ext uri="{FF2B5EF4-FFF2-40B4-BE49-F238E27FC236}">
                <a16:creationId xmlns:a16="http://schemas.microsoft.com/office/drawing/2014/main" id="{7C13BBD5-A26E-41D5-8529-6ED85F352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93" b="20048"/>
          <a:stretch/>
        </p:blipFill>
        <p:spPr bwMode="auto">
          <a:xfrm>
            <a:off x="2286000" y="0"/>
            <a:ext cx="7620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701E1D7C-E98A-48C1-AB36-4C02974A3C7D}"/>
              </a:ext>
            </a:extLst>
          </p:cNvPr>
          <p:cNvSpPr/>
          <p:nvPr/>
        </p:nvSpPr>
        <p:spPr>
          <a:xfrm>
            <a:off x="278295" y="4537070"/>
            <a:ext cx="116354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Linka asekuracyjna na bębnie, to narzędzie które pomaga ludziom pracującym na wysokościach</a:t>
            </a:r>
          </a:p>
        </p:txBody>
      </p:sp>
    </p:spTree>
    <p:extLst>
      <p:ext uri="{BB962C8B-B14F-4D97-AF65-F5344CB8AC3E}">
        <p14:creationId xmlns:p14="http://schemas.microsoft.com/office/powerpoint/2010/main" val="3505261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AD4E94D7-95F1-4F83-B87A-C56944957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523" y="0"/>
            <a:ext cx="3781529" cy="4209494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8D13910B-6AEE-4BFB-ABBA-1E7ADA1DC6FC}"/>
              </a:ext>
            </a:extLst>
          </p:cNvPr>
          <p:cNvSpPr/>
          <p:nvPr/>
        </p:nvSpPr>
        <p:spPr>
          <a:xfrm>
            <a:off x="713287" y="4788861"/>
            <a:ext cx="10668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Maska tlenowa z rezerwuarem to narzędzie, które pomaga ludziom oddychać czystym tlenem</a:t>
            </a:r>
          </a:p>
        </p:txBody>
      </p:sp>
    </p:spTree>
    <p:extLst>
      <p:ext uri="{BB962C8B-B14F-4D97-AF65-F5344CB8AC3E}">
        <p14:creationId xmlns:p14="http://schemas.microsoft.com/office/powerpoint/2010/main" val="1468796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D346E960-2F84-4BDD-B6F3-D50108319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0738" y="0"/>
            <a:ext cx="5630523" cy="3598385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B574B887-5C3E-4B8D-B32E-FE31F1563A39}"/>
              </a:ext>
            </a:extLst>
          </p:cNvPr>
          <p:cNvSpPr/>
          <p:nvPr/>
        </p:nvSpPr>
        <p:spPr>
          <a:xfrm>
            <a:off x="1577007" y="4006983"/>
            <a:ext cx="9037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Rozdzielacze strażackie służą do rozdzielania strumienia wody płynącej z linii głównej do linii gaśniczych.</a:t>
            </a:r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929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F70FDB58-A499-4BE0-A1D7-1A2C49F99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7783" y="0"/>
            <a:ext cx="3396433" cy="4260102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A0F58FDA-FCFC-46A8-837C-643EAAD1AE2E}"/>
              </a:ext>
            </a:extLst>
          </p:cNvPr>
          <p:cNvSpPr/>
          <p:nvPr/>
        </p:nvSpPr>
        <p:spPr>
          <a:xfrm>
            <a:off x="530086" y="4504587"/>
            <a:ext cx="111318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Flary świetlne to urządzenia emitujące światło. Są używane w celu oznaczenia miejsc zdarzeń, takich jak wypadki drogowe, awarie lub działania ratownicze</a:t>
            </a:r>
          </a:p>
        </p:txBody>
      </p:sp>
    </p:spTree>
    <p:extLst>
      <p:ext uri="{BB962C8B-B14F-4D97-AF65-F5344CB8AC3E}">
        <p14:creationId xmlns:p14="http://schemas.microsoft.com/office/powerpoint/2010/main" val="1504841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FB49571-103E-4049-A901-AAEEDDC4B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261" y="18078"/>
            <a:ext cx="6503477" cy="3670852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36CDCFF6-FEB2-4F77-B206-5B503511006A}"/>
              </a:ext>
            </a:extLst>
          </p:cNvPr>
          <p:cNvSpPr/>
          <p:nvPr/>
        </p:nvSpPr>
        <p:spPr>
          <a:xfrm>
            <a:off x="2206486" y="4338287"/>
            <a:ext cx="77790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Kurtyna wodna, to szeregowy natrysk wodny mający na celu odgrodzenie pewnego obszaru</a:t>
            </a:r>
          </a:p>
        </p:txBody>
      </p:sp>
    </p:spTree>
    <p:extLst>
      <p:ext uri="{BB962C8B-B14F-4D97-AF65-F5344CB8AC3E}">
        <p14:creationId xmlns:p14="http://schemas.microsoft.com/office/powerpoint/2010/main" val="3567155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05D8AB6D-DC07-4CA7-AC68-3E9A3E56E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943" y="0"/>
            <a:ext cx="4118113" cy="4118113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D243DD12-1819-482C-8DA2-97B425AE5E8B}"/>
              </a:ext>
            </a:extLst>
          </p:cNvPr>
          <p:cNvSpPr/>
          <p:nvPr/>
        </p:nvSpPr>
        <p:spPr>
          <a:xfrm>
            <a:off x="536331" y="3974500"/>
            <a:ext cx="108672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Myjka do węży jest urządzeniem służącym do gruntownego mycia węży o średnicy nominalnej do 110 mm</a:t>
            </a:r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12503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</TotalTime>
  <Words>281</Words>
  <Application>Microsoft Office PowerPoint</Application>
  <PresentationFormat>Panoramiczny</PresentationFormat>
  <Paragraphs>16</Paragraphs>
  <Slides>16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Roboto</vt:lpstr>
      <vt:lpstr>Times New Roman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SPKaliska</dc:creator>
  <cp:lastModifiedBy>spkaliska@outlook.com</cp:lastModifiedBy>
  <cp:revision>8</cp:revision>
  <dcterms:created xsi:type="dcterms:W3CDTF">2024-03-06T12:15:24Z</dcterms:created>
  <dcterms:modified xsi:type="dcterms:W3CDTF">2024-03-26T20:45:41Z</dcterms:modified>
</cp:coreProperties>
</file>