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72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76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28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55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13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33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3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75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4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6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4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79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6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85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17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DE4D7C-B958-480C-901F-C21636882A86}" type="datetimeFigureOut">
              <a:rPr lang="pl-PL" smtClean="0"/>
              <a:pPr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A5E5B6-27C1-4C22-B1D3-EAEFC8A809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44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C4AC51D-2436-4965-AD43-12ACC151A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06903" y="662244"/>
            <a:ext cx="9755187" cy="3366587"/>
          </a:xfrm>
        </p:spPr>
        <p:txBody>
          <a:bodyPr>
            <a:noAutofit/>
          </a:bodyPr>
          <a:lstStyle/>
          <a:p>
            <a:r>
              <a:rPr lang="pl-PL" sz="11300" dirty="0"/>
              <a:t>Sprzęt</a:t>
            </a:r>
            <a:br>
              <a:rPr lang="pl-PL" sz="11300" dirty="0"/>
            </a:br>
            <a:r>
              <a:rPr lang="pl-PL" sz="11300" dirty="0"/>
              <a:t>strażacki cz.1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A2051CF7-C032-49C7-8842-E45FCBEAC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82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2C39CD-86FC-498B-816A-52376922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143000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inżektor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076E7B-A0AA-4E3E-B133-45DBC6D5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Inżektor przeznaczony jest do usuwania wody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zalanych pomieszczeń: piwnic, studzienek łączy kontrolnych, rozdzielni, pomieszczeń znajdujących się poniżej powierzchni ziemi oraz innych zalanych wodą powierzchni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Wysysacz / Inżektor do usuwania w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29" y="413238"/>
            <a:ext cx="4180743" cy="27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7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6BA2A-5A96-487A-BA30-27B4B3C4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radiostacja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0421B0-BD85-4C31-8637-02279635D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zestaw urządzeń do nadawania lub odbierania sygnałów radiowych. Składa się z nadajnika lub odbiornika radiowego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Obraz znaleziony dla: do czego sluży radiostacja strażacka">
            <a:extLst>
              <a:ext uri="{FF2B5EF4-FFF2-40B4-BE49-F238E27FC236}">
                <a16:creationId xmlns:a16="http://schemas.microsoft.com/office/drawing/2014/main" id="{2DE4CDAF-DBDD-4DB5-9C61-1C90A43BB56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4800"/>
          <a:stretch>
            <a:fillRect/>
          </a:stretch>
        </p:blipFill>
        <p:spPr bwMode="auto">
          <a:xfrm>
            <a:off x="7232196" y="439947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9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655B0-9E0B-437C-8438-D4374B45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57300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Kołnierz ortopedyczny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DCC303-FF65-41CF-8BD9-841E27B2D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Służy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usztywniania kręgosłupa szyjnego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Obraz znaleziony dla: do czego sluży kołnierz ortopedyczny">
            <a:extLst>
              <a:ext uri="{FF2B5EF4-FFF2-40B4-BE49-F238E27FC236}">
                <a16:creationId xmlns:a16="http://schemas.microsoft.com/office/drawing/2014/main" id="{674F5670-4FEA-4225-8716-EF4D6A367F8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r="14645"/>
          <a:stretch>
            <a:fillRect/>
          </a:stretch>
        </p:blipFill>
        <p:spPr bwMode="auto">
          <a:xfrm>
            <a:off x="7525494" y="129396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6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D2DA1-B8F6-410A-99A3-32C4772A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3" y="226725"/>
            <a:ext cx="6345302" cy="641838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defibrylator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AF4B63-1FF6-48A6-AB8B-132C647AE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0652" y="942295"/>
            <a:ext cx="6345301" cy="2362481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Defibrylator to sprzęt medyczny, który stwarza możliwość przywrócenia akcji serca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jej nagłego zatrzymania.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Obraz znaleziony dla: do czego sluży defibrylator strażacki">
            <a:extLst>
              <a:ext uri="{FF2B5EF4-FFF2-40B4-BE49-F238E27FC236}">
                <a16:creationId xmlns:a16="http://schemas.microsoft.com/office/drawing/2014/main" id="{CC923D01-865E-4D56-832F-D32521D2D7C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2" r="11782"/>
          <a:stretch>
            <a:fillRect/>
          </a:stretch>
        </p:blipFill>
        <p:spPr bwMode="auto">
          <a:xfrm>
            <a:off x="7473735" y="284671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019" y="2371276"/>
            <a:ext cx="3550765" cy="35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33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C9DD9-775D-4303-BAFB-DF983DBA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151792"/>
          </a:xfrm>
        </p:spPr>
        <p:txBody>
          <a:bodyPr/>
          <a:lstStyle/>
          <a:p>
            <a:r>
              <a:rPr lang="pl-PL" dirty="0"/>
              <a:t>Podpinka wężowa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0DF299-AEB3-431F-B4BA-C6E4C9DC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72721"/>
            <a:ext cx="6345301" cy="2362481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Służy do Podwieszenia węża pożarniczego tłocznego podczas akcji strażackiej</a:t>
            </a:r>
          </a:p>
        </p:txBody>
      </p:sp>
      <p:pic>
        <p:nvPicPr>
          <p:cNvPr id="13314" name="Picture 2" descr="Obraz znaleziony dla: do czego sluży podpinka wężowa">
            <a:extLst>
              <a:ext uri="{FF2B5EF4-FFF2-40B4-BE49-F238E27FC236}">
                <a16:creationId xmlns:a16="http://schemas.microsoft.com/office/drawing/2014/main" id="{E61028E5-3123-4D8D-A7A4-4F35E87CAE7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3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6B57E5-6870-45D6-B0DE-80AD6887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30923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Mostek przejazdowy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E04E9F-5ED3-48EA-9961-26DF951E8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140" y="2172721"/>
            <a:ext cx="6345301" cy="2362481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Służy do zabezpieczenia węży tłocznych ułożonych w poprzek dróg przejazdowych, przed zgnieceniem przez koła pojazdów</a:t>
            </a:r>
          </a:p>
        </p:txBody>
      </p:sp>
      <p:pic>
        <p:nvPicPr>
          <p:cNvPr id="14340" name="Picture 4" descr="Obraz znaleziony dla: do czego sluży mostek przejazdowy">
            <a:extLst>
              <a:ext uri="{FF2B5EF4-FFF2-40B4-BE49-F238E27FC236}">
                <a16:creationId xmlns:a16="http://schemas.microsoft.com/office/drawing/2014/main" id="{755EEA85-F806-4F23-A646-F396335CCAD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r="167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0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58F9CA-05F6-4F6E-90E9-C4366800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04546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Klucz do węży ssawnych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04484F-3D47-4494-94F3-7010EA125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Pożarniczy klucz do łączników strażackich służy do łączenia oraz rozłączania nasad węży tłocznych, ssawnych ze sobą oraz z nasadami hydrantów, pomp pożarniczych jak i pozostałym sprzętem armatury wodnej i pianowej.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Obraz znaleziony dla: klucz do węża strażackiego">
            <a:extLst>
              <a:ext uri="{FF2B5EF4-FFF2-40B4-BE49-F238E27FC236}">
                <a16:creationId xmlns:a16="http://schemas.microsoft.com/office/drawing/2014/main" id="{26993337-9030-44BC-816A-34ED106B607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10271"/>
          <a:stretch>
            <a:fillRect/>
          </a:stretch>
        </p:blipFill>
        <p:spPr bwMode="auto">
          <a:xfrm>
            <a:off x="7551373" y="655607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D686F-85C7-4E70-97BC-3E0CCB1B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046285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 skośny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BB3DAB-0341-4116-BA0A-6AE5B0A52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992880"/>
            <a:ext cx="6345301" cy="2362481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Służy do zabezpieczenia węży ssawnych przed dostaniem się zanieczyszczeń.</a:t>
            </a:r>
          </a:p>
        </p:txBody>
      </p:sp>
      <p:pic>
        <p:nvPicPr>
          <p:cNvPr id="16386" name="Picture 2" descr="Obraz znaleziony dla: do czego służy smok skośny">
            <a:extLst>
              <a:ext uri="{FF2B5EF4-FFF2-40B4-BE49-F238E27FC236}">
                <a16:creationId xmlns:a16="http://schemas.microsoft.com/office/drawing/2014/main" id="{BC817930-5F70-4161-8FAB-48920FE0D7F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 bwMode="auto">
          <a:xfrm>
            <a:off x="7266702" y="638355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4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15BEA-12B2-4AA4-B643-77531EA1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48508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Zbieracz</a:t>
            </a:r>
          </a:p>
        </p:txBody>
      </p:sp>
      <p:pic>
        <p:nvPicPr>
          <p:cNvPr id="1026" name="Picture 2" descr="Obraz znaleziony dla: zbieracz strazacki">
            <a:extLst>
              <a:ext uri="{FF2B5EF4-FFF2-40B4-BE49-F238E27FC236}">
                <a16:creationId xmlns:a16="http://schemas.microsoft.com/office/drawing/2014/main" id="{4AD3A798-90F2-4ED3-8D0B-7486554003C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 bwMode="auto">
          <a:xfrm>
            <a:off x="7603132" y="405441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53829F0-BBDE-4223-BD1E-7C5FCA729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 wodę z dwóch pożarniczych węży tłocznych 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przekazuje ją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jednego węża tłocznego.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5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DDFA8F-E920-47D7-ABF3-19B20AED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433146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Redukcja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5B2AE4-E821-4D03-95DE-41F4C573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strażacy wykorzystują ją wtedy,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chcą połączyć ze sobą węże tłoczne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różnych średnicach wewnętrznych.</a:t>
            </a:r>
          </a:p>
        </p:txBody>
      </p:sp>
      <p:pic>
        <p:nvPicPr>
          <p:cNvPr id="2050" name="Picture 2" descr="Obraz znaleziony dla: do czego służy redukcja strażacka">
            <a:extLst>
              <a:ext uri="{FF2B5EF4-FFF2-40B4-BE49-F238E27FC236}">
                <a16:creationId xmlns:a16="http://schemas.microsoft.com/office/drawing/2014/main" id="{7B4C596D-40A3-4296-B1AC-E7DA7C969BC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r="26379"/>
          <a:stretch>
            <a:fillRect/>
          </a:stretch>
        </p:blipFill>
        <p:spPr bwMode="auto">
          <a:xfrm>
            <a:off x="7559999" y="336430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2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0FFFBB-B60C-4187-9C79-547CB139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002323"/>
          </a:xfrm>
        </p:spPr>
        <p:txBody>
          <a:bodyPr/>
          <a:lstStyle/>
          <a:p>
            <a:r>
              <a:rPr lang="pl-PL" dirty="0"/>
              <a:t>pirometr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C313A2-11C6-443D-B3C6-8AA40F2F1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22276"/>
            <a:ext cx="6345301" cy="2362481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Pirometr jest urządzeniem służącym do bezdotykowego pomiaru temperatury. W praktyce oznacza to, że możesz zmierzyć temperaturę ciała lub przedmiotu, nie dotykając go, ponieważ sprzęt ten działa w oparciu o wykrywanie poziomu promieniowania cieplnego, które jest emitowane przez poddawane pomiarom ciało.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Obraz znaleziony dla: pirometr strażacki do czego służy">
            <a:extLst>
              <a:ext uri="{FF2B5EF4-FFF2-40B4-BE49-F238E27FC236}">
                <a16:creationId xmlns:a16="http://schemas.microsoft.com/office/drawing/2014/main" id="{3F347B79-A30F-49A1-96E4-4F1357BF98D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0" r="23370"/>
          <a:stretch>
            <a:fillRect/>
          </a:stretch>
        </p:blipFill>
        <p:spPr bwMode="auto">
          <a:xfrm>
            <a:off x="7361592" y="767751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371E40-82C6-49FF-B6CF-A0F6C4D0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389185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Czujnik gazu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5DBDE4-6E53-4EDF-8DCC-7EE71A45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niewielkie urządzenie ostrzegawcze,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uruchamia alarm po wykryciu 15% stężenia szkodliwej substancji.</a:t>
            </a:r>
          </a:p>
        </p:txBody>
      </p:sp>
      <p:pic>
        <p:nvPicPr>
          <p:cNvPr id="4098" name="Picture 2" descr="Obraz znaleziony dla: DO CZEGO SLUŻY CZUJNIK GAZU STRAZACKI">
            <a:extLst>
              <a:ext uri="{FF2B5EF4-FFF2-40B4-BE49-F238E27FC236}">
                <a16:creationId xmlns:a16="http://schemas.microsoft.com/office/drawing/2014/main" id="{A99874B0-23B5-421F-BD82-373DBB493B3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 bwMode="auto">
          <a:xfrm>
            <a:off x="7672143" y="431321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4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DA9A9-DA71-4FA2-9BBF-0F69AEDF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116623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Czujnik bezruchu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4B8AB8-2528-49E1-89E0-25FBD2583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wykrywa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ruchu strażaka podczas akcji,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gdzie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utrudniony jest kontakt wzrokowy.</a:t>
            </a:r>
          </a:p>
        </p:txBody>
      </p:sp>
      <p:pic>
        <p:nvPicPr>
          <p:cNvPr id="5122" name="Picture 2" descr="Obraz znaleziony dla: DO CZEGO SLUŻY czujnik bezruchu strażacki">
            <a:extLst>
              <a:ext uri="{FF2B5EF4-FFF2-40B4-BE49-F238E27FC236}">
                <a16:creationId xmlns:a16="http://schemas.microsoft.com/office/drawing/2014/main" id="{633C4DB7-7B1A-40A4-9AE9-698AB67C19F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19557"/>
          <a:stretch>
            <a:fillRect/>
          </a:stretch>
        </p:blipFill>
        <p:spPr bwMode="auto">
          <a:xfrm>
            <a:off x="7689396" y="474453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1BDAE-A6A7-47AF-ADBD-1907FD97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800100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Szyna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kramera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18BF0B-5EF8-4F99-8B74-37EA94BD7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952403"/>
            <a:ext cx="6345301" cy="1010094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służy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 stabilizacji kończyn przy złamaniu lub zwichnięciu.</a:t>
            </a:r>
          </a:p>
        </p:txBody>
      </p:sp>
      <p:pic>
        <p:nvPicPr>
          <p:cNvPr id="6146" name="Picture 2" descr="Obraz znaleziony dla: do czego sluży szyna kramera strażacka">
            <a:extLst>
              <a:ext uri="{FF2B5EF4-FFF2-40B4-BE49-F238E27FC236}">
                <a16:creationId xmlns:a16="http://schemas.microsoft.com/office/drawing/2014/main" id="{E82167A3-3A7C-4CD4-9AC2-36E322CF200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r="23259"/>
          <a:stretch>
            <a:fillRect/>
          </a:stretch>
        </p:blipFill>
        <p:spPr bwMode="auto">
          <a:xfrm>
            <a:off x="7525494" y="284672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estaw szyn Kramera 14 szt. - bez powleczenia, bez tor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2867433"/>
            <a:ext cx="3323492" cy="3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1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288D5-B272-4A3A-88C8-9866ABD0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22131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Rzutka ratownicza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57E06C-C19C-447E-A4FA-8D67FF7D6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225475"/>
            <a:ext cx="6345301" cy="2362481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Rzutka ratownicza to worek z pływakiem niezatapialnym, który pozwala po rzuceniu utrzymać się na wodzie. Funkcja ta spełnia warunek widoczności sprzętu ratowniczego oraz powoduje, że osoba potrzebująca pomocy jest w stanie uchwycić rzutkę. W przypadku rzek i nurtu rzutka może zdryfować w miejsce docelowe.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Obraz znaleziony dla: do czego sluży rzutka ratownicza">
            <a:extLst>
              <a:ext uri="{FF2B5EF4-FFF2-40B4-BE49-F238E27FC236}">
                <a16:creationId xmlns:a16="http://schemas.microsoft.com/office/drawing/2014/main" id="{7DF795CE-B5C7-4CBB-B320-3F19BA03001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r="16124"/>
          <a:stretch>
            <a:fillRect/>
          </a:stretch>
        </p:blipFill>
        <p:spPr bwMode="auto">
          <a:xfrm>
            <a:off x="7560000" y="577970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3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B06D4-B697-44F1-9F9D-B7D39A51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002323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prądownica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043281-4C83-42E7-9770-3976B36C3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Instalowana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końcu linii gaśniczej (węża strażackiego),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służy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nadawaniu odpowiedniego kształtu oraz kierunku strumienia wody. Zwężony i uformowany za ich pomocą strumień ma większy zasięg i skoncentrowaną moc przepływu.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Obraz znaleziony dla: do czego sluży prądownica strażacka">
            <a:extLst>
              <a:ext uri="{FF2B5EF4-FFF2-40B4-BE49-F238E27FC236}">
                <a16:creationId xmlns:a16="http://schemas.microsoft.com/office/drawing/2014/main" id="{5BE7D821-6517-424F-B3D9-E05F01964AA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4393"/>
          <a:stretch>
            <a:fillRect/>
          </a:stretch>
        </p:blipFill>
        <p:spPr bwMode="auto">
          <a:xfrm>
            <a:off x="7482362" y="353683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74</TotalTime>
  <Words>377</Words>
  <Application>Microsoft Office PowerPoint</Application>
  <PresentationFormat>Panoramiczny</PresentationFormat>
  <Paragraphs>34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Impact</vt:lpstr>
      <vt:lpstr>Times New Roman</vt:lpstr>
      <vt:lpstr>Wydarzenie główne</vt:lpstr>
      <vt:lpstr>Sprzęt strażacki cz.1</vt:lpstr>
      <vt:lpstr>Zbieracz</vt:lpstr>
      <vt:lpstr>Redukcja</vt:lpstr>
      <vt:lpstr>pirometr</vt:lpstr>
      <vt:lpstr>Czujnik gazu</vt:lpstr>
      <vt:lpstr>Czujnik bezruchu</vt:lpstr>
      <vt:lpstr>Szyna kramera</vt:lpstr>
      <vt:lpstr>Rzutka ratownicza</vt:lpstr>
      <vt:lpstr>prądownica</vt:lpstr>
      <vt:lpstr>inżektor</vt:lpstr>
      <vt:lpstr>radiostacja</vt:lpstr>
      <vt:lpstr>Kołnierz ortopedyczny</vt:lpstr>
      <vt:lpstr>defibrylator</vt:lpstr>
      <vt:lpstr>Podpinka wężowa</vt:lpstr>
      <vt:lpstr>Mostek przejazdowy</vt:lpstr>
      <vt:lpstr>Klucz do węży ssawnych</vt:lpstr>
      <vt:lpstr>Smok skośny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Zbieracz</dc:title>
  <dc:creator>SPKaliska</dc:creator>
  <cp:lastModifiedBy>spkaliska@outlook.com</cp:lastModifiedBy>
  <cp:revision>13</cp:revision>
  <dcterms:created xsi:type="dcterms:W3CDTF">2024-03-06T12:16:09Z</dcterms:created>
  <dcterms:modified xsi:type="dcterms:W3CDTF">2024-03-26T20:38:18Z</dcterms:modified>
</cp:coreProperties>
</file>