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DEDEB-1FB2-4E3E-9D7E-A1EEB2904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Dystynkcje </a:t>
            </a:r>
            <a:br>
              <a:rPr lang="pl-PL" dirty="0"/>
            </a:br>
            <a:r>
              <a:rPr lang="pl-PL" dirty="0" err="1"/>
              <a:t>psp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EDD533-4A15-481D-BB6D-A1EFC9E91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31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26F93-6CA8-489E-943E-0C832D23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ASPIRANT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8593FD-3474-4E5F-AC20-64F5A96C2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https://upload.wikimedia.org/wikipedia/commons/thumb/e/e7/Aspirant_m.svg/100px-Aspirant_m.svg.png">
            <a:extLst>
              <a:ext uri="{FF2B5EF4-FFF2-40B4-BE49-F238E27FC236}">
                <a16:creationId xmlns:a16="http://schemas.microsoft.com/office/drawing/2014/main" id="{B25FE7EB-4AE2-455A-8F52-155AA17BE76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51" y="2045373"/>
            <a:ext cx="2428766" cy="14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3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69485-66CA-4E06-8A90-0785D12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ASPIRANT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CC1890-A9F1-420E-9B6C-27781944D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https://upload.wikimedia.org/wikipedia/commons/thumb/3/3d/Starszyaspirant_m.svg/100px-Starszyaspirant_m.svg.png">
            <a:extLst>
              <a:ext uri="{FF2B5EF4-FFF2-40B4-BE49-F238E27FC236}">
                <a16:creationId xmlns:a16="http://schemas.microsoft.com/office/drawing/2014/main" id="{333745DD-3EC8-4843-9250-403A75309E7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71" y="2237476"/>
            <a:ext cx="2471338" cy="14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1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18DD99-40F9-4A9D-BF22-D3998EF0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ASPIRANT SZTABOWY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C07CFF-B937-4461-82B4-D9A6B78E5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https://upload.wikimedia.org/wikipedia/commons/thumb/5/56/Aspirantsztabowy_m.svg/100px-Aspirantsztabowy_m.svg.png">
            <a:extLst>
              <a:ext uri="{FF2B5EF4-FFF2-40B4-BE49-F238E27FC236}">
                <a16:creationId xmlns:a16="http://schemas.microsoft.com/office/drawing/2014/main" id="{55D6240C-C826-44F7-8EA5-D75C548C873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86" y="2184468"/>
            <a:ext cx="2638057" cy="15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9E5A6-55A5-4412-9C40-EBFFE62A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MŁODSZY KAPITAN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1C24E3-844C-4E8E-BDBC-7BC1E4D1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https://upload.wikimedia.org/wikipedia/commons/thumb/9/96/Ml_kapitan_m.svg/100px-Ml_kapitan_m.svg.png">
            <a:extLst>
              <a:ext uri="{FF2B5EF4-FFF2-40B4-BE49-F238E27FC236}">
                <a16:creationId xmlns:a16="http://schemas.microsoft.com/office/drawing/2014/main" id="{AF5BD5AF-2D90-43CF-904B-6DEF6D81F1B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28" y="2118207"/>
            <a:ext cx="2527875" cy="14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7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0A5DDC-9875-4029-9045-AE0BA406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KAPITAN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9A8043-572F-40A1-B495-F3435B11D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https://upload.wikimedia.org/wikipedia/commons/thumb/7/70/Kapitan_strazy_m.svg/100px-Kapitan_strazy_m.svg.png">
            <a:extLst>
              <a:ext uri="{FF2B5EF4-FFF2-40B4-BE49-F238E27FC236}">
                <a16:creationId xmlns:a16="http://schemas.microsoft.com/office/drawing/2014/main" id="{F242C2B4-F79E-4A94-8A9F-7EDD2E49C6F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23" y="2157963"/>
            <a:ext cx="2539881" cy="14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1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2F9E9-6669-46E7-B3FF-04BFECDD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KAPITAN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B59B59-E94C-4ADC-A0E8-71466FCB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https://upload.wikimedia.org/wikipedia/commons/thumb/6/6a/Stkapitan_m.svg/100px-Stkapitan_m.svg.png">
            <a:extLst>
              <a:ext uri="{FF2B5EF4-FFF2-40B4-BE49-F238E27FC236}">
                <a16:creationId xmlns:a16="http://schemas.microsoft.com/office/drawing/2014/main" id="{F220A0BB-438A-4B32-B74A-BD3C3F066C5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67" y="2316989"/>
            <a:ext cx="2494184" cy="14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2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873E47-D38C-4625-9D01-DD519D47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MŁODSZY BRYGADIER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5ACD2C-D6E1-4B45-ACCB-48FB48A41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https://upload.wikimedia.org/wikipedia/commons/thumb/9/96/Ml_kapitan_m.svg/100px-Ml_kapitan_m.svg.png">
            <a:extLst>
              <a:ext uri="{FF2B5EF4-FFF2-40B4-BE49-F238E27FC236}">
                <a16:creationId xmlns:a16="http://schemas.microsoft.com/office/drawing/2014/main" id="{BC764C6C-8454-4794-A762-604CA2EF518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02" y="2171217"/>
            <a:ext cx="2608428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1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A1001-43EC-4047-B1FE-E8213EA7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BRYGADIER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9C662F-665B-4727-9CBD-64FD5F50B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https://upload.wikimedia.org/wikipedia/commons/thumb/9/95/Brygadier_m.svg/100px-Brygadier_m.svg.png">
            <a:extLst>
              <a:ext uri="{FF2B5EF4-FFF2-40B4-BE49-F238E27FC236}">
                <a16:creationId xmlns:a16="http://schemas.microsoft.com/office/drawing/2014/main" id="{1FFF9DA9-FC4C-4370-881B-66C19C61788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04" y="2328334"/>
            <a:ext cx="2497475" cy="14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76755-5A78-4A5A-949F-749BF28A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BRYGADIER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98632C-06AB-4AAB-B83E-4D221274E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https://upload.wikimedia.org/wikipedia/commons/thumb/b/bf/St_brygadier_m.svg/100px-St_brygadier_m.svg.png">
            <a:extLst>
              <a:ext uri="{FF2B5EF4-FFF2-40B4-BE49-F238E27FC236}">
                <a16:creationId xmlns:a16="http://schemas.microsoft.com/office/drawing/2014/main" id="{7328A9B9-9517-4A0A-9A4B-DDCD867C434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94" y="2290537"/>
            <a:ext cx="2676974" cy="15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3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9EA628-F4EB-47D0-9F1D-84E26F71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NADBRYGADIER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2E9ACC-6AF3-4F0F-A9C5-944A6D1B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https://upload.wikimedia.org/wikipedia/commons/thumb/f/fa/Nadbrygadier_%28naramiennik%3B_vertical%29.svg/100px-Nadbrygadier_%28naramiennik%3B_vertical%29.svg.png">
            <a:extLst>
              <a:ext uri="{FF2B5EF4-FFF2-40B4-BE49-F238E27FC236}">
                <a16:creationId xmlns:a16="http://schemas.microsoft.com/office/drawing/2014/main" id="{CA282BDD-CFD3-4F68-BA03-BEEE82CCE0C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95" y="1506538"/>
            <a:ext cx="1543292" cy="2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9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5043587-0A9B-414B-8E90-6ABB42A3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STRAŻAK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73689D-C32D-40B5-AC62-23FB604CD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upload.wikimedia.org/wikipedia/commons/thumb/7/75/Strazak_m.svg/100px-Strazak_m.svg.png">
            <a:extLst>
              <a:ext uri="{FF2B5EF4-FFF2-40B4-BE49-F238E27FC236}">
                <a16:creationId xmlns:a16="http://schemas.microsoft.com/office/drawing/2014/main" id="{462031E1-EE26-49C5-9CE6-640DFBA8BEF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21" y="1853216"/>
            <a:ext cx="2951157" cy="17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1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293C6F-0D7F-41B1-A7DF-397A8078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GENERAŁ BRYGADIER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0B9A7C-C9A8-4E56-8869-012B0CAFE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60" name="Picture 4" descr="https://upload.wikimedia.org/wikipedia/commons/thumb/9/90/Genera%C5%82_brygadier_%28naramiennik%3B_vertical%29.svg/100px-Genera%C5%82_brygadier_%28naramiennik%3B_vertical%29.svg.png">
            <a:extLst>
              <a:ext uri="{FF2B5EF4-FFF2-40B4-BE49-F238E27FC236}">
                <a16:creationId xmlns:a16="http://schemas.microsoft.com/office/drawing/2014/main" id="{CF01F957-B765-408C-A761-64D5022F1C1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8" y="1498112"/>
            <a:ext cx="1630016" cy="31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7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2E042-CDE9-462F-8044-C78120D7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STRAŻAK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A17C35-D06B-4157-9E24-0A97D6872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upload.wikimedia.org/wikipedia/commons/thumb/f/fb/Starszystrazak_m.svg/100px-Starszystrazak_m.svg.png">
            <a:extLst>
              <a:ext uri="{FF2B5EF4-FFF2-40B4-BE49-F238E27FC236}">
                <a16:creationId xmlns:a16="http://schemas.microsoft.com/office/drawing/2014/main" id="{8B96CED7-DDD3-486E-A87D-3E58656D023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98" y="1985738"/>
            <a:ext cx="2791125" cy="16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897C4-0866-461D-AE0A-390853C3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SEKCYJNY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924260-613C-4762-84EC-2FA72F0CE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s://upload.wikimedia.org/wikipedia/commons/thumb/4/4d/Sekcyjny_m.svg/100px-Sekcyjny_m.svg.png">
            <a:extLst>
              <a:ext uri="{FF2B5EF4-FFF2-40B4-BE49-F238E27FC236}">
                <a16:creationId xmlns:a16="http://schemas.microsoft.com/office/drawing/2014/main" id="{7C2D9CE6-7E1D-4C73-B1A7-602AEE02C8E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99" y="1883186"/>
            <a:ext cx="2819424" cy="163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3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A76400-CAFA-444B-A298-ED72E072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SEKCYJNY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210D5E-8BDF-4048-8FC8-89F4C1D51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upload.wikimedia.org/wikipedia/commons/thumb/b/b0/Starszysekcyjny_m.svg/100px-Starszysekcyjny_m.svg.png">
            <a:extLst>
              <a:ext uri="{FF2B5EF4-FFF2-40B4-BE49-F238E27FC236}">
                <a16:creationId xmlns:a16="http://schemas.microsoft.com/office/drawing/2014/main" id="{F8EE1890-CEE3-4C84-AB99-31B827AA994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98" y="2012243"/>
            <a:ext cx="2654035" cy="15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4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878BC-BC76-4993-B571-312D925D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MŁODSZY SEKCYJNY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4DFC72-817F-4C26-954C-5C047868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upload.wikimedia.org/wikipedia/commons/thumb/5/52/Mlodszyogniomistrz_m.svg/100px-Mlodszyogniomistrz_m.svg.png">
            <a:extLst>
              <a:ext uri="{FF2B5EF4-FFF2-40B4-BE49-F238E27FC236}">
                <a16:creationId xmlns:a16="http://schemas.microsoft.com/office/drawing/2014/main" id="{3F087473-61C5-4205-B78C-C41DE5EFAD3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2" y="2065199"/>
            <a:ext cx="2631276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8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30412F-C0BE-4468-9DED-3BEA1180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OGNIOMISTRZ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0283EF-958C-4AB0-8E2B-F274E7525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s://upload.wikimedia.org/wikipedia/commons/thumb/e/e4/Ogniomistrz.svg/100px-Ogniomistrz.svg.png">
            <a:extLst>
              <a:ext uri="{FF2B5EF4-FFF2-40B4-BE49-F238E27FC236}">
                <a16:creationId xmlns:a16="http://schemas.microsoft.com/office/drawing/2014/main" id="{B297D278-027A-404A-B9A0-4037DDE626E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38" y="1939355"/>
            <a:ext cx="2893945" cy="1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3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8CAFAB-21C7-48D4-9B5F-06DB52CD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STARSZY OGNIOMISTRZ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40F2FF-4E62-493B-AF2B-C57550EB4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https://upload.wikimedia.org/wikipedia/commons/thumb/9/9a/Starszyogniomistrz_m.svg/100px-Starszyogniomistrz_m.svg.png">
            <a:extLst>
              <a:ext uri="{FF2B5EF4-FFF2-40B4-BE49-F238E27FC236}">
                <a16:creationId xmlns:a16="http://schemas.microsoft.com/office/drawing/2014/main" id="{1C548AEA-C787-4F6D-B10A-4368B4F522C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07" y="2091703"/>
            <a:ext cx="2631276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9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554BD5-4554-4EDF-B044-F25D0376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MŁODSZY ASPIRANT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400F4A-C845-40D2-99DA-8683DA078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https://upload.wikimedia.org/wikipedia/commons/thumb/2/2c/Mlodszyaspirant_m.svg/100px-Mlodszyaspirant_m.svg.png">
            <a:extLst>
              <a:ext uri="{FF2B5EF4-FFF2-40B4-BE49-F238E27FC236}">
                <a16:creationId xmlns:a16="http://schemas.microsoft.com/office/drawing/2014/main" id="{DC2E2762-3F25-454A-BA17-0E88BE1C3B5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28" y="2078452"/>
            <a:ext cx="2631276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13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Wydarzenie główne</Template>
  <TotalTime>25</TotalTime>
  <Words>34</Words>
  <Application>Microsoft Office PowerPoint</Application>
  <PresentationFormat>Panoramiczny</PresentationFormat>
  <Paragraphs>20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Impact</vt:lpstr>
      <vt:lpstr>Wydarzenie główne</vt:lpstr>
      <vt:lpstr>Dystynkcje  psp</vt:lpstr>
      <vt:lpstr>STRAŻAK</vt:lpstr>
      <vt:lpstr>STARSZY STRAŻAK</vt:lpstr>
      <vt:lpstr>SEKCYJNY</vt:lpstr>
      <vt:lpstr>STARSZY SEKCYJNY</vt:lpstr>
      <vt:lpstr>MŁODSZY SEKCYJNY </vt:lpstr>
      <vt:lpstr>OGNIOMISTRZ</vt:lpstr>
      <vt:lpstr>STARSZY OGNIOMISTRZ</vt:lpstr>
      <vt:lpstr>MŁODSZY ASPIRANT</vt:lpstr>
      <vt:lpstr>ASPIRANT</vt:lpstr>
      <vt:lpstr>STARSZY ASPIRANT</vt:lpstr>
      <vt:lpstr>ASPIRANT SZTABOWY</vt:lpstr>
      <vt:lpstr>MŁODSZY KAPITAN</vt:lpstr>
      <vt:lpstr>KAPITAN</vt:lpstr>
      <vt:lpstr>STARSZY KAPITAN</vt:lpstr>
      <vt:lpstr>MŁODSZY BRYGADIER</vt:lpstr>
      <vt:lpstr>BRYGADIER</vt:lpstr>
      <vt:lpstr>STARSZY BRYGADIER</vt:lpstr>
      <vt:lpstr>NADBRYGADIER</vt:lpstr>
      <vt:lpstr>GENERAŁ BRYGADIER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Dystynkcje  psp</dc:title>
  <dc:creator>SPKaliska</dc:creator>
  <cp:lastModifiedBy>SPKaliska</cp:lastModifiedBy>
  <cp:revision>3</cp:revision>
  <dcterms:created xsi:type="dcterms:W3CDTF">2024-03-07T07:37:53Z</dcterms:created>
  <dcterms:modified xsi:type="dcterms:W3CDTF">2024-03-07T08:03:51Z</dcterms:modified>
</cp:coreProperties>
</file>