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37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40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42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02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24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79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16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18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31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1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2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34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70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58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23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52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89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573F86-E4E5-4CB1-8787-D8462C3D5072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6388A2-599D-4250-8075-5045941C9E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68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37200-D3BF-4E5B-9F26-1392E478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03239" y="662340"/>
            <a:ext cx="9755187" cy="3226571"/>
          </a:xfrm>
        </p:spPr>
        <p:txBody>
          <a:bodyPr/>
          <a:lstStyle/>
          <a:p>
            <a:r>
              <a:rPr lang="pl-PL" dirty="0" err="1"/>
              <a:t>DYSTyNKCJE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OSP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D0469B-46C7-4B99-8882-3CD470FC0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47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C95687-2879-4614-92A7-4B91810C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Następca naczelnika</a:t>
            </a:r>
          </a:p>
        </p:txBody>
      </p:sp>
      <p:pic>
        <p:nvPicPr>
          <p:cNvPr id="9218" name="Picture 2" descr="https://upload.wikimedia.org/wikipedia/commons/thumb/7/77/L10.svg/100px-L10.svg.png">
            <a:extLst>
              <a:ext uri="{FF2B5EF4-FFF2-40B4-BE49-F238E27FC236}">
                <a16:creationId xmlns:a16="http://schemas.microsoft.com/office/drawing/2014/main" id="{86DEB041-854E-40EF-9A79-E5F8E4EF09C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3652" y="1590813"/>
            <a:ext cx="2536721" cy="32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16A6F98-8DEF-4354-B0FC-5EFBE93C0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64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3DBF6-CCAB-48C2-B1B7-2562FCD5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Wiceprezes, naczelnik</a:t>
            </a:r>
          </a:p>
        </p:txBody>
      </p:sp>
      <p:pic>
        <p:nvPicPr>
          <p:cNvPr id="10242" name="Picture 2" descr="https://upload.wikimedia.org/wikipedia/commons/thumb/6/67/L11.svg/100px-L11.svg.png">
            <a:extLst>
              <a:ext uri="{FF2B5EF4-FFF2-40B4-BE49-F238E27FC236}">
                <a16:creationId xmlns:a16="http://schemas.microsoft.com/office/drawing/2014/main" id="{E96D6C02-760B-4C7E-B1E6-2438921DC80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0" y="1465020"/>
            <a:ext cx="2854773" cy="36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328A02-666B-401C-A8AF-BE13C4388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3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1D2F29-5B9C-4610-8761-46FAC6C1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Prezes</a:t>
            </a:r>
          </a:p>
        </p:txBody>
      </p:sp>
      <p:pic>
        <p:nvPicPr>
          <p:cNvPr id="11266" name="Picture 2" descr="https://upload.wikimedia.org/wikipedia/commons/thumb/5/5c/L13.svg/100px-L13.svg.png">
            <a:extLst>
              <a:ext uri="{FF2B5EF4-FFF2-40B4-BE49-F238E27FC236}">
                <a16:creationId xmlns:a16="http://schemas.microsoft.com/office/drawing/2014/main" id="{D475D162-F13A-4DD0-8199-01BBCEFA727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3" y="1650603"/>
            <a:ext cx="2695747" cy="34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1B577F-A573-4256-9C86-17FF5407D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50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72E786-0384-49AF-ABCB-4A290DB6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komisji rewizyjnej</a:t>
            </a:r>
          </a:p>
        </p:txBody>
      </p:sp>
      <p:pic>
        <p:nvPicPr>
          <p:cNvPr id="12290" name="Picture 2" descr="https://upload.wikimedia.org/wikipedia/commons/thumb/0/0e/L09.svg/100px-L09.svg.png">
            <a:extLst>
              <a:ext uri="{FF2B5EF4-FFF2-40B4-BE49-F238E27FC236}">
                <a16:creationId xmlns:a16="http://schemas.microsoft.com/office/drawing/2014/main" id="{6D165023-1F4A-47A9-99C5-B9C6953C41A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748" y="1381520"/>
            <a:ext cx="2921034" cy="37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EFB6DB-F2F9-4108-B5F5-6578FD57F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90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A89434-F760-49BC-B053-8B77F08B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Przewodniczący komisji rewizyjnej</a:t>
            </a:r>
          </a:p>
        </p:txBody>
      </p:sp>
      <p:pic>
        <p:nvPicPr>
          <p:cNvPr id="13314" name="Picture 2" descr="https://upload.wikimedia.org/wikipedia/commons/thumb/c/c6/L12.svg/100px-L12.svg.png">
            <a:extLst>
              <a:ext uri="{FF2B5EF4-FFF2-40B4-BE49-F238E27FC236}">
                <a16:creationId xmlns:a16="http://schemas.microsoft.com/office/drawing/2014/main" id="{625D2B16-CA16-488A-8C44-46628895C8A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861" y="1516161"/>
            <a:ext cx="2815017" cy="35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313595-107C-41B7-807D-23A90F3F8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59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290411-7C80-4638-B2D8-95C6303A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zarządu</a:t>
            </a:r>
          </a:p>
        </p:txBody>
      </p:sp>
      <p:pic>
        <p:nvPicPr>
          <p:cNvPr id="14338" name="Picture 2" descr="https://upload.wikimedia.org/wikipedia/commons/thumb/5/57/Gm01.svg/100px-Gm01.svg.png">
            <a:extLst>
              <a:ext uri="{FF2B5EF4-FFF2-40B4-BE49-F238E27FC236}">
                <a16:creationId xmlns:a16="http://schemas.microsoft.com/office/drawing/2014/main" id="{03733051-5BED-4074-9304-6FF3E02355F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9826" y="1325769"/>
            <a:ext cx="2841521" cy="36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884BB51-AB24-45E8-83FD-808D3857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49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9B21D-49C4-471E-B76D-1E6F8781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prezydium zarządu</a:t>
            </a:r>
          </a:p>
        </p:txBody>
      </p:sp>
      <p:pic>
        <p:nvPicPr>
          <p:cNvPr id="15362" name="Picture 2" descr="https://upload.wikimedia.org/wikipedia/commons/thumb/f/fb/P03.svg/100px-P03.svg.png">
            <a:extLst>
              <a:ext uri="{FF2B5EF4-FFF2-40B4-BE49-F238E27FC236}">
                <a16:creationId xmlns:a16="http://schemas.microsoft.com/office/drawing/2014/main" id="{73732160-5C8E-4990-9884-04BB133F842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8244" y="1305994"/>
            <a:ext cx="2934286" cy="37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C976F9-4BAF-4DBE-A5D5-3169F56DD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42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C51871-5787-4DE0-90A6-7D697CD4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Wiceprezes zarządu</a:t>
            </a:r>
          </a:p>
        </p:txBody>
      </p:sp>
      <p:pic>
        <p:nvPicPr>
          <p:cNvPr id="16386" name="Picture 2" descr="https://upload.wikimedia.org/wikipedia/commons/thumb/8/82/P06.svg/100px-P06.svg.png">
            <a:extLst>
              <a:ext uri="{FF2B5EF4-FFF2-40B4-BE49-F238E27FC236}">
                <a16:creationId xmlns:a16="http://schemas.microsoft.com/office/drawing/2014/main" id="{7EA16452-5B59-4509-B5EC-7091E65FEEF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113" y="1219753"/>
            <a:ext cx="3172826" cy="40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C50DD6-09BC-4220-BF3B-F6EC5CA65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83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C06B98-6C32-4E56-9D89-68D97BDF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Prezes zarządu</a:t>
            </a:r>
          </a:p>
        </p:txBody>
      </p:sp>
      <p:pic>
        <p:nvPicPr>
          <p:cNvPr id="17410" name="Picture 2" descr="https://upload.wikimedia.org/wikipedia/commons/thumb/f/fe/P07.svg/100px-P07.svg.png">
            <a:extLst>
              <a:ext uri="{FF2B5EF4-FFF2-40B4-BE49-F238E27FC236}">
                <a16:creationId xmlns:a16="http://schemas.microsoft.com/office/drawing/2014/main" id="{E36AEE5C-1514-4DA7-B494-0A9B730721E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835" y="1437906"/>
            <a:ext cx="2894530" cy="36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1A3150-E975-42D4-803A-6A7744EC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86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7DCDB-55CD-4619-BE7B-88E911FE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komisji rewizyjnej</a:t>
            </a:r>
          </a:p>
        </p:txBody>
      </p:sp>
      <p:pic>
        <p:nvPicPr>
          <p:cNvPr id="18434" name="Picture 2" descr="https://upload.wikimedia.org/wikipedia/commons/thumb/f/f0/P02.svg/100px-P02.svg.png">
            <a:extLst>
              <a:ext uri="{FF2B5EF4-FFF2-40B4-BE49-F238E27FC236}">
                <a16:creationId xmlns:a16="http://schemas.microsoft.com/office/drawing/2014/main" id="{36AB433E-447C-48C1-8CF3-7DA1CE6842A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383" y="1643822"/>
            <a:ext cx="2443956" cy="31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8E69A8-9AF0-41ED-85AC-9B61AD310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74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4F682B6-2872-4EC6-861B-B9A1AB02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2" y="685799"/>
            <a:ext cx="4328931" cy="2401957"/>
          </a:xfrm>
        </p:spPr>
        <p:txBody>
          <a:bodyPr/>
          <a:lstStyle/>
          <a:p>
            <a:r>
              <a:rPr lang="pl-PL" dirty="0" err="1"/>
              <a:t>STrażak</a:t>
            </a:r>
            <a:endParaRPr lang="pl-PL" dirty="0"/>
          </a:p>
        </p:txBody>
      </p:sp>
      <p:pic>
        <p:nvPicPr>
          <p:cNvPr id="1028" name="Picture 4" descr="https://upload.wikimedia.org/wikipedia/commons/thumb/d/d8/L01.svg/100px-L01.svg.png">
            <a:extLst>
              <a:ext uri="{FF2B5EF4-FFF2-40B4-BE49-F238E27FC236}">
                <a16:creationId xmlns:a16="http://schemas.microsoft.com/office/drawing/2014/main" id="{8D7ADD0E-5C17-4F79-970B-5188AEADC29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94" y="1209840"/>
            <a:ext cx="3279327" cy="41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57B7C0B-0B9F-44AB-8F2A-AA8ADD788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676" y="1754989"/>
            <a:ext cx="4126861" cy="2665533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175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776FE7-7557-4571-92CE-0900482D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421696" cy="2023252"/>
          </a:xfrm>
        </p:spPr>
        <p:txBody>
          <a:bodyPr/>
          <a:lstStyle/>
          <a:p>
            <a:r>
              <a:rPr lang="pl-PL" dirty="0"/>
              <a:t>Wiceprzewodniczący komisji rewizyjnej</a:t>
            </a:r>
          </a:p>
        </p:txBody>
      </p:sp>
      <p:pic>
        <p:nvPicPr>
          <p:cNvPr id="19458" name="Picture 2" descr="https://upload.wikimedia.org/wikipedia/commons/thumb/5/53/P04.svg/100px-P04.svg.png">
            <a:extLst>
              <a:ext uri="{FF2B5EF4-FFF2-40B4-BE49-F238E27FC236}">
                <a16:creationId xmlns:a16="http://schemas.microsoft.com/office/drawing/2014/main" id="{B9F46B27-A19B-4736-B42C-B892A996AC1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757" y="1415180"/>
            <a:ext cx="2894530" cy="36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26347B-9013-4474-A67F-09BC49716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930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683C6B-4FC3-486C-995C-092F1488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Przewodzniczący</a:t>
            </a:r>
            <a:r>
              <a:rPr lang="pl-PL" dirty="0"/>
              <a:t> komisji rewizyjnej</a:t>
            </a:r>
          </a:p>
        </p:txBody>
      </p:sp>
      <p:pic>
        <p:nvPicPr>
          <p:cNvPr id="20482" name="Picture 2" descr="https://upload.wikimedia.org/wikipedia/commons/thumb/e/e7/P05.svg/100px-P05.svg.png">
            <a:extLst>
              <a:ext uri="{FF2B5EF4-FFF2-40B4-BE49-F238E27FC236}">
                <a16:creationId xmlns:a16="http://schemas.microsoft.com/office/drawing/2014/main" id="{A50BCB2D-A43C-4098-8AA2-43D98EEDA93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226" y="1297368"/>
            <a:ext cx="2987295" cy="37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746694-29BC-42BC-9F7F-A0D1A2E4E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58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C229B-FBC4-486B-85D6-E55D1BA3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Kapelan powiatowy</a:t>
            </a:r>
          </a:p>
        </p:txBody>
      </p:sp>
      <p:pic>
        <p:nvPicPr>
          <p:cNvPr id="21506" name="Picture 2" descr="https://upload.wikimedia.org/wikipedia/commons/thumb/2/26/P08.svg/100px-P08.svg.png">
            <a:extLst>
              <a:ext uri="{FF2B5EF4-FFF2-40B4-BE49-F238E27FC236}">
                <a16:creationId xmlns:a16="http://schemas.microsoft.com/office/drawing/2014/main" id="{ECB762E9-43BE-49F6-921E-C30FED71D53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8" y="1480381"/>
            <a:ext cx="2708999" cy="34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8BA50B-50EE-454B-9069-DB579BD6F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65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5802B-9CD6-4384-ADBA-4421F85E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</a:t>
            </a:r>
            <a:r>
              <a:rPr lang="pl-PL" dirty="0" smtClean="0"/>
              <a:t>zarządu wojewódzkiego</a:t>
            </a:r>
            <a:endParaRPr lang="pl-PL" dirty="0"/>
          </a:p>
        </p:txBody>
      </p:sp>
      <p:pic>
        <p:nvPicPr>
          <p:cNvPr id="22530" name="Picture 2" descr="https://upload.wikimedia.org/wikipedia/commons/thumb/1/1d/W01.svg/100px-W01.svg.png">
            <a:extLst>
              <a:ext uri="{FF2B5EF4-FFF2-40B4-BE49-F238E27FC236}">
                <a16:creationId xmlns:a16="http://schemas.microsoft.com/office/drawing/2014/main" id="{A0E24F75-98FF-4430-B3A5-35C0F07DEA3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313" y="909011"/>
            <a:ext cx="3331852" cy="42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DA654C-5EA6-4841-B63A-99086FFC2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1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3DA18-2AC6-48AC-8503-2382A1D9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prezydium </a:t>
            </a:r>
            <a:r>
              <a:rPr lang="pl-PL" dirty="0" smtClean="0"/>
              <a:t>zarządu wojewódzkiego</a:t>
            </a:r>
            <a:endParaRPr lang="pl-PL" dirty="0"/>
          </a:p>
        </p:txBody>
      </p:sp>
      <p:pic>
        <p:nvPicPr>
          <p:cNvPr id="23554" name="Picture 2" descr="https://upload.wikimedia.org/wikipedia/commons/thumb/9/90/W04.svg/100px-W04.svg.png">
            <a:extLst>
              <a:ext uri="{FF2B5EF4-FFF2-40B4-BE49-F238E27FC236}">
                <a16:creationId xmlns:a16="http://schemas.microsoft.com/office/drawing/2014/main" id="{870F7428-2F5C-49A6-AE22-02D935024C9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123" y="1480381"/>
            <a:ext cx="2708999" cy="34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888DA7-1907-40E4-894D-CC3864BDC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97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54345-08C1-4BB2-B6BF-9F9F4E8F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Wiceprezes </a:t>
            </a:r>
            <a:r>
              <a:rPr lang="pl-PL" dirty="0"/>
              <a:t>zarządu</a:t>
            </a:r>
            <a:br>
              <a:rPr lang="pl-PL" dirty="0"/>
            </a:br>
            <a:r>
              <a:rPr lang="pl-PL" dirty="0"/>
              <a:t>wojewódzkiego </a:t>
            </a:r>
            <a:endParaRPr lang="pl-PL" dirty="0"/>
          </a:p>
        </p:txBody>
      </p:sp>
      <p:pic>
        <p:nvPicPr>
          <p:cNvPr id="24578" name="Picture 2" descr="https://upload.wikimedia.org/wikipedia/commons/thumb/5/55/W09.svg/100px-W09.svg.png">
            <a:extLst>
              <a:ext uri="{FF2B5EF4-FFF2-40B4-BE49-F238E27FC236}">
                <a16:creationId xmlns:a16="http://schemas.microsoft.com/office/drawing/2014/main" id="{D8AA4416-13A7-4B87-B2E7-39D4C423B15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835" y="1720641"/>
            <a:ext cx="2695748" cy="34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9DEAC6-9A7E-4AE5-959C-E90D70C72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27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79AFC-E319-420A-81B7-35226647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Prezes </a:t>
            </a:r>
            <a:r>
              <a:rPr lang="pl-PL" dirty="0"/>
              <a:t>zarządu</a:t>
            </a:r>
            <a:br>
              <a:rPr lang="pl-PL" dirty="0"/>
            </a:br>
            <a:r>
              <a:rPr lang="pl-PL" dirty="0"/>
              <a:t>wojewódzkiego</a:t>
            </a:r>
            <a:endParaRPr lang="pl-PL" dirty="0"/>
          </a:p>
        </p:txBody>
      </p:sp>
      <p:pic>
        <p:nvPicPr>
          <p:cNvPr id="25602" name="Picture 2" descr="https://upload.wikimedia.org/wikipedia/commons/thumb/8/83/W10.svg/100px-W10.svg.png">
            <a:extLst>
              <a:ext uri="{FF2B5EF4-FFF2-40B4-BE49-F238E27FC236}">
                <a16:creationId xmlns:a16="http://schemas.microsoft.com/office/drawing/2014/main" id="{4D4BE04B-7CBE-43D8-97DB-39F3097077D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122" y="1723335"/>
            <a:ext cx="2443956" cy="31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03F0CF-2079-4DC0-8FFD-4D2C2BED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87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59BD4-3005-46AF-8188-97B2A3DC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Członek </a:t>
            </a:r>
            <a:r>
              <a:rPr lang="pl-PL" dirty="0" smtClean="0"/>
              <a:t>wojewódzkiej </a:t>
            </a:r>
            <a:r>
              <a:rPr lang="pl-PL" dirty="0"/>
              <a:t>komisji </a:t>
            </a:r>
            <a:r>
              <a:rPr lang="pl-PL" dirty="0"/>
              <a:t>rewizyjnej</a:t>
            </a:r>
            <a:br>
              <a:rPr lang="pl-PL" dirty="0"/>
            </a:br>
            <a:endParaRPr lang="pl-PL" dirty="0"/>
          </a:p>
        </p:txBody>
      </p:sp>
      <p:pic>
        <p:nvPicPr>
          <p:cNvPr id="26626" name="Picture 2" descr="https://upload.wikimedia.org/wikipedia/commons/thumb/1/11/W02.svg/100px-W02.svg.png">
            <a:extLst>
              <a:ext uri="{FF2B5EF4-FFF2-40B4-BE49-F238E27FC236}">
                <a16:creationId xmlns:a16="http://schemas.microsoft.com/office/drawing/2014/main" id="{CC8E95C4-F048-4DED-AAB7-2FE3A936C27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96" y="1179557"/>
            <a:ext cx="3080060" cy="39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36F7C6-B732-4363-85B9-8447BF37E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972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2E6E53-933C-4D77-896B-57424579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2" y="685800"/>
            <a:ext cx="4487957" cy="2023252"/>
          </a:xfrm>
        </p:spPr>
        <p:txBody>
          <a:bodyPr/>
          <a:lstStyle/>
          <a:p>
            <a:r>
              <a:rPr lang="pl-PL" dirty="0"/>
              <a:t>Wiceprzewodniczący</a:t>
            </a:r>
            <a:br>
              <a:rPr lang="pl-PL" dirty="0"/>
            </a:br>
            <a:r>
              <a:rPr lang="pl-PL" dirty="0" smtClean="0"/>
              <a:t>wojewódzkiej </a:t>
            </a:r>
            <a:r>
              <a:rPr lang="pl-PL" dirty="0"/>
              <a:t>komisji rewizyjnej</a:t>
            </a:r>
          </a:p>
        </p:txBody>
      </p:sp>
      <p:pic>
        <p:nvPicPr>
          <p:cNvPr id="27650" name="Picture 2" descr="https://upload.wikimedia.org/wikipedia/commons/thumb/b/b4/W05.svg/100px-W05.svg.png">
            <a:extLst>
              <a:ext uri="{FF2B5EF4-FFF2-40B4-BE49-F238E27FC236}">
                <a16:creationId xmlns:a16="http://schemas.microsoft.com/office/drawing/2014/main" id="{DD28D64F-191A-43B9-BCFA-F420746613C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3" y="1852767"/>
            <a:ext cx="2549973" cy="323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253D81-E0D5-41EB-A261-4B9025035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203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05737-E75F-4433-8C2E-79758019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Przewodniczący </a:t>
            </a:r>
            <a:r>
              <a:rPr lang="pl-PL" dirty="0" smtClean="0"/>
              <a:t>wojewódzkiej </a:t>
            </a:r>
            <a:r>
              <a:rPr lang="pl-PL" dirty="0"/>
              <a:t>komisji </a:t>
            </a:r>
            <a:r>
              <a:rPr lang="pl-PL" dirty="0"/>
              <a:t>rewizyjnej</a:t>
            </a:r>
          </a:p>
        </p:txBody>
      </p:sp>
      <p:pic>
        <p:nvPicPr>
          <p:cNvPr id="28674" name="Picture 2" descr="https://upload.wikimedia.org/wikipedia/commons/thumb/6/63/W07.svg/100px-W07.svg.png">
            <a:extLst>
              <a:ext uri="{FF2B5EF4-FFF2-40B4-BE49-F238E27FC236}">
                <a16:creationId xmlns:a16="http://schemas.microsoft.com/office/drawing/2014/main" id="{DCBD5992-4384-4151-BAE4-DFB1EAD3197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701294"/>
            <a:ext cx="2669243" cy="33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013DB4-A7EF-47B7-9F21-646CDB991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491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6030C-624C-495E-B599-FD330929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Starszy Strażak</a:t>
            </a:r>
          </a:p>
        </p:txBody>
      </p:sp>
      <p:pic>
        <p:nvPicPr>
          <p:cNvPr id="2050" name="Picture 2" descr="https://upload.wikimedia.org/wikipedia/commons/thumb/a/a4/L02.svg/100px-L02.svg.png">
            <a:extLst>
              <a:ext uri="{FF2B5EF4-FFF2-40B4-BE49-F238E27FC236}">
                <a16:creationId xmlns:a16="http://schemas.microsoft.com/office/drawing/2014/main" id="{012387EA-335D-4887-91CC-FA446C123A9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00" y="1133514"/>
            <a:ext cx="2961274" cy="37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ED7BFC8-0DED-4A2B-9A6B-691FA020F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3905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9BEF2-2B4D-4D41-B908-25402FEC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Członek </a:t>
            </a:r>
            <a:r>
              <a:rPr lang="pl-PL" dirty="0" smtClean="0"/>
              <a:t>wojewódzkiego </a:t>
            </a:r>
            <a:r>
              <a:rPr lang="pl-PL" dirty="0"/>
              <a:t>sądu </a:t>
            </a:r>
            <a:r>
              <a:rPr lang="pl-PL" dirty="0"/>
              <a:t>honorowego</a:t>
            </a:r>
          </a:p>
        </p:txBody>
      </p:sp>
      <p:pic>
        <p:nvPicPr>
          <p:cNvPr id="29698" name="Picture 2" descr="https://upload.wikimedia.org/wikipedia/commons/thumb/8/8f/W03.svg/100px-W03.svg.png">
            <a:extLst>
              <a:ext uri="{FF2B5EF4-FFF2-40B4-BE49-F238E27FC236}">
                <a16:creationId xmlns:a16="http://schemas.microsoft.com/office/drawing/2014/main" id="{1FA918CA-418E-401C-B82F-C21F35EFAEB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8366" y="1577561"/>
            <a:ext cx="2443956" cy="31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4175D2-4428-4243-847D-7392FD220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03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AD9F03-2773-406A-8F3E-656FD0E4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448200" cy="2023252"/>
          </a:xfrm>
        </p:spPr>
        <p:txBody>
          <a:bodyPr/>
          <a:lstStyle/>
          <a:p>
            <a:r>
              <a:rPr lang="pl-PL" dirty="0"/>
              <a:t>Wiceprzewodniczący</a:t>
            </a:r>
            <a:br>
              <a:rPr lang="pl-PL" dirty="0"/>
            </a:br>
            <a:r>
              <a:rPr lang="pl-PL" dirty="0" smtClean="0"/>
              <a:t>wojewódzkiego </a:t>
            </a:r>
            <a:r>
              <a:rPr lang="pl-PL" dirty="0"/>
              <a:t>sądu </a:t>
            </a:r>
            <a:r>
              <a:rPr lang="pl-PL" dirty="0" smtClean="0"/>
              <a:t>honorowego 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B4164A-73F3-4BEE-B31E-907E14B8E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0722" name="Picture 2" descr="https://upload.wikimedia.org/wikipedia/commons/thumb/7/74/W06.svg/100px-W06.svg.png">
            <a:extLst>
              <a:ext uri="{FF2B5EF4-FFF2-40B4-BE49-F238E27FC236}">
                <a16:creationId xmlns:a16="http://schemas.microsoft.com/office/drawing/2014/main" id="{36CEE19C-017B-4B13-B1D7-FA04660B8EB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6" y="1566653"/>
            <a:ext cx="2775260" cy="35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18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BC334A-DAAA-4C6E-9B70-EC6CA6E4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Przewodniczący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wojewódzkiego sądu </a:t>
            </a:r>
            <a:r>
              <a:rPr lang="pl-PL" dirty="0"/>
              <a:t>honorowego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D9E478-37EB-4862-B5FB-CF9D028E4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1746" name="Picture 2" descr="https://upload.wikimedia.org/wikipedia/commons/thumb/d/d8/W08.svg/100px-W08.svg.png">
            <a:extLst>
              <a:ext uri="{FF2B5EF4-FFF2-40B4-BE49-F238E27FC236}">
                <a16:creationId xmlns:a16="http://schemas.microsoft.com/office/drawing/2014/main" id="{EFFB54A5-62EE-4688-A46E-40FCD33927C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1" y="795683"/>
            <a:ext cx="3504130" cy="44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70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6FCB8-A52C-498F-AFB2-3FD19830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Kapelan wojewódzki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2526FB-A3D1-44B8-9806-D2795E2A1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2770" name="Picture 2" descr="https://upload.wikimedia.org/wikipedia/commons/thumb/0/0d/W11.svg/100px-W11.svg.png">
            <a:extLst>
              <a:ext uri="{FF2B5EF4-FFF2-40B4-BE49-F238E27FC236}">
                <a16:creationId xmlns:a16="http://schemas.microsoft.com/office/drawing/2014/main" id="{B470758B-D4CA-49AD-85C6-23CE2AC6D7C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7" y="1463551"/>
            <a:ext cx="2682495" cy="34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4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9CAFFD-0BBC-4697-9A78-E05F0A73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zarządu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20DC6F-C210-403D-8119-3EB80ED33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3794" name="Picture 2" descr="https://upload.wikimedia.org/wikipedia/commons/thumb/d/d3/HQ01.svg/100px-HQ01.svg.png">
            <a:extLst>
              <a:ext uri="{FF2B5EF4-FFF2-40B4-BE49-F238E27FC236}">
                <a16:creationId xmlns:a16="http://schemas.microsoft.com/office/drawing/2014/main" id="{E4B1D7DD-98A9-44B5-95EA-6FDD4F50664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78" y="1347858"/>
            <a:ext cx="2947539" cy="37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62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731D68-C614-43F7-A3A0-987EF602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prezydium </a:t>
            </a:r>
            <a:r>
              <a:rPr lang="pl-PL" dirty="0" smtClean="0"/>
              <a:t>zarządu głównego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054BE7-82B4-43C6-9E35-B468E14D9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4818" name="Picture 2" descr="https://upload.wikimedia.org/wikipedia/commons/thumb/d/d0/HQ04.svg/100px-HQ04.svg.png">
            <a:extLst>
              <a:ext uri="{FF2B5EF4-FFF2-40B4-BE49-F238E27FC236}">
                <a16:creationId xmlns:a16="http://schemas.microsoft.com/office/drawing/2014/main" id="{D29C4BF4-D32A-44AB-BE94-DA34E43FA21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3" y="1431787"/>
            <a:ext cx="2695748" cy="34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37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38AF0E-FD41-488D-B092-EAEB5E78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Wiceprezes </a:t>
            </a:r>
            <a:r>
              <a:rPr lang="pl-PL" dirty="0" smtClean="0"/>
              <a:t>zarządu</a:t>
            </a:r>
            <a:br>
              <a:rPr lang="pl-PL" dirty="0" smtClean="0"/>
            </a:br>
            <a:r>
              <a:rPr lang="pl-PL" dirty="0" smtClean="0"/>
              <a:t>głównego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F971AB-4DE1-4C38-9EDC-D88FB32AF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5842" name="Picture 2" descr="https://upload.wikimedia.org/wikipedia/commons/thumb/8/8b/HQ09.svg/100px-HQ09.svg.png">
            <a:extLst>
              <a:ext uri="{FF2B5EF4-FFF2-40B4-BE49-F238E27FC236}">
                <a16:creationId xmlns:a16="http://schemas.microsoft.com/office/drawing/2014/main" id="{8C47865D-AB8F-4D39-96B2-04301EC06A8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4" y="1347858"/>
            <a:ext cx="2947539" cy="37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02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26642-4949-4823-86E6-8DDA0A97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Prezes </a:t>
            </a:r>
            <a:r>
              <a:rPr lang="pl-PL" dirty="0" smtClean="0"/>
              <a:t>zarządu głównego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3FAF37-8F27-4464-A50A-A5A6304E0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6866" name="Picture 2" descr="https://upload.wikimedia.org/wikipedia/commons/thumb/b/b2/HQ10.svg/100px-HQ10.svg.png">
            <a:extLst>
              <a:ext uri="{FF2B5EF4-FFF2-40B4-BE49-F238E27FC236}">
                <a16:creationId xmlns:a16="http://schemas.microsoft.com/office/drawing/2014/main" id="{CE58BDFF-00C8-4841-9A45-75D0C74CB75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1263708"/>
            <a:ext cx="3013799" cy="38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2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DC219C-CB4E-4587-B0D5-D228524B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komisji </a:t>
            </a:r>
            <a:r>
              <a:rPr lang="pl-PL" dirty="0" smtClean="0"/>
              <a:t>głównej rewizyjnej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FC59AD-7F2D-45AD-99EF-E4DCB6156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7890" name="Picture 2" descr="https://upload.wikimedia.org/wikipedia/commons/thumb/7/7e/HQ02.svg/100px-HQ02.svg.png">
            <a:extLst>
              <a:ext uri="{FF2B5EF4-FFF2-40B4-BE49-F238E27FC236}">
                <a16:creationId xmlns:a16="http://schemas.microsoft.com/office/drawing/2014/main" id="{F73CBF0A-4AB0-4613-8B60-D38DDB83F8F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8" y="1272760"/>
            <a:ext cx="2947539" cy="37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08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1812D-4FCF-42FF-B61E-8F99A3EE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527714" cy="2023252"/>
          </a:xfrm>
        </p:spPr>
        <p:txBody>
          <a:bodyPr/>
          <a:lstStyle/>
          <a:p>
            <a:r>
              <a:rPr lang="pl-PL" dirty="0"/>
              <a:t>Wiceprzewodniczący </a:t>
            </a:r>
            <a:r>
              <a:rPr lang="pl-PL" dirty="0" smtClean="0"/>
              <a:t>głównej komisji </a:t>
            </a:r>
            <a:r>
              <a:rPr lang="pl-PL" dirty="0"/>
              <a:t>rewizyjnej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52747C-1751-4A78-A8EF-463AA558B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8914" name="Picture 2" descr="https://upload.wikimedia.org/wikipedia/commons/thumb/9/99/HQ05.svg/100px-HQ05.svg.png">
            <a:extLst>
              <a:ext uri="{FF2B5EF4-FFF2-40B4-BE49-F238E27FC236}">
                <a16:creationId xmlns:a16="http://schemas.microsoft.com/office/drawing/2014/main" id="{273F757C-CA45-4293-AB52-B1920BAF471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61" y="1497212"/>
            <a:ext cx="2735504" cy="34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1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3731B-B8B7-4A5D-B3DD-71D24A7D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Dowódca roty</a:t>
            </a:r>
          </a:p>
        </p:txBody>
      </p:sp>
      <p:pic>
        <p:nvPicPr>
          <p:cNvPr id="3074" name="Picture 2" descr="https://upload.wikimedia.org/wikipedia/commons/thumb/9/94/L03.svg/100px-L03.svg.png">
            <a:extLst>
              <a:ext uri="{FF2B5EF4-FFF2-40B4-BE49-F238E27FC236}">
                <a16:creationId xmlns:a16="http://schemas.microsoft.com/office/drawing/2014/main" id="{3A3DC22F-0B22-488C-8A48-312125EE3BA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0" y="1079708"/>
            <a:ext cx="2941983" cy="37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8F6B2D-7628-4003-AC5D-0D778677D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945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B1389-0297-4A51-8A69-86722421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Przewodniczący </a:t>
            </a:r>
            <a:r>
              <a:rPr lang="pl-PL" dirty="0" smtClean="0"/>
              <a:t>komisji głównej </a:t>
            </a:r>
            <a:r>
              <a:rPr lang="pl-PL" dirty="0"/>
              <a:t>rewizyjnej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C46C7C-B5FC-41F8-B66D-20638128C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39938" name="Picture 2" descr="https://upload.wikimedia.org/wikipedia/commons/thumb/e/e7/HQ07.svg/100px-HQ07.svg.png">
            <a:extLst>
              <a:ext uri="{FF2B5EF4-FFF2-40B4-BE49-F238E27FC236}">
                <a16:creationId xmlns:a16="http://schemas.microsoft.com/office/drawing/2014/main" id="{8C02F364-4023-487D-B63C-AF5EEBDE434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9" y="1498048"/>
            <a:ext cx="2589730" cy="32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70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58F0B-51BB-4A8B-A149-D4A074D2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Członek głównego  </a:t>
            </a:r>
            <a:r>
              <a:rPr lang="pl-PL" dirty="0"/>
              <a:t>sądu honorowego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8C774E-E6E8-4447-8EB5-575DF1532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0962" name="Picture 2" descr="https://upload.wikimedia.org/wikipedia/commons/thumb/2/2d/HQ03.svg/100px-HQ03.svg.png">
            <a:extLst>
              <a:ext uri="{FF2B5EF4-FFF2-40B4-BE49-F238E27FC236}">
                <a16:creationId xmlns:a16="http://schemas.microsoft.com/office/drawing/2014/main" id="{63E75D7C-2BF6-41DB-A518-90E2CB06905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12" y="1352274"/>
            <a:ext cx="3027052" cy="38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9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DADC7-5572-4901-90D2-F3BE0DE6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2" y="685800"/>
            <a:ext cx="4487957" cy="2023252"/>
          </a:xfrm>
        </p:spPr>
        <p:txBody>
          <a:bodyPr/>
          <a:lstStyle/>
          <a:p>
            <a:r>
              <a:rPr lang="pl-PL" dirty="0" smtClean="0"/>
              <a:t>Wiceprzewodniczący głównego </a:t>
            </a:r>
            <a:r>
              <a:rPr lang="pl-PL" dirty="0"/>
              <a:t>sądu honorowego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482E0E-7014-47C8-B92F-4B2255AA5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1986" name="Picture 2" descr="https://upload.wikimedia.org/wikipedia/commons/thumb/5/52/HQ06.svg/100px-HQ06.svg.png">
            <a:extLst>
              <a:ext uri="{FF2B5EF4-FFF2-40B4-BE49-F238E27FC236}">
                <a16:creationId xmlns:a16="http://schemas.microsoft.com/office/drawing/2014/main" id="{3FFEC967-EAAC-49CA-A78C-14A51500052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3" y="1476204"/>
            <a:ext cx="2801765" cy="35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03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FE5F1-17D6-44D5-8087-0E0C6234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Przewodniczący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głównego </a:t>
            </a:r>
            <a:r>
              <a:rPr lang="pl-PL" dirty="0" smtClean="0"/>
              <a:t>sądu </a:t>
            </a:r>
            <a:r>
              <a:rPr lang="pl-PL" dirty="0"/>
              <a:t>honorowego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AB50D0-56FE-4D77-A256-4CBD3E399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3010" name="Picture 2" descr="https://upload.wikimedia.org/wikipedia/commons/thumb/3/3d/HQ08.svg/100px-HQ08.svg.png">
            <a:extLst>
              <a:ext uri="{FF2B5EF4-FFF2-40B4-BE49-F238E27FC236}">
                <a16:creationId xmlns:a16="http://schemas.microsoft.com/office/drawing/2014/main" id="{40961556-020A-4D04-9F73-68FD5036519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9" y="1537804"/>
            <a:ext cx="2616234" cy="33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72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6CD46D-81A3-4648-9AA8-6698EC8F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Kapelan krajowy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6E22E8-6322-4346-8F32-840D80B6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4034" name="Picture 2" descr="https://upload.wikimedia.org/wikipedia/commons/thumb/f/fb/HQ11.svg/100px-HQ11.svg.png">
            <a:extLst>
              <a:ext uri="{FF2B5EF4-FFF2-40B4-BE49-F238E27FC236}">
                <a16:creationId xmlns:a16="http://schemas.microsoft.com/office/drawing/2014/main" id="{2AEE91B7-937B-4350-A219-B8CA42890B7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7" y="1480381"/>
            <a:ext cx="2708999" cy="34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F48B5F-7CC4-4C95-AA38-89BB9318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Pomocnik dowódcy sekcji</a:t>
            </a:r>
          </a:p>
        </p:txBody>
      </p:sp>
      <p:pic>
        <p:nvPicPr>
          <p:cNvPr id="4098" name="Picture 2" descr="https://upload.wikimedia.org/wikipedia/commons/thumb/3/37/L04.svg/100px-L04.svg.png">
            <a:extLst>
              <a:ext uri="{FF2B5EF4-FFF2-40B4-BE49-F238E27FC236}">
                <a16:creationId xmlns:a16="http://schemas.microsoft.com/office/drawing/2014/main" id="{4905D8CA-F2C9-4AFA-A724-092414C5D2C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609" y="1488797"/>
            <a:ext cx="2722252" cy="34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CCB092-C9F3-42FA-952D-4954F896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39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241526-70FE-4D5D-BBB0-8F417E5D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Dowódca sekcji</a:t>
            </a:r>
          </a:p>
        </p:txBody>
      </p:sp>
      <p:pic>
        <p:nvPicPr>
          <p:cNvPr id="5122" name="Picture 2" descr="https://upload.wikimedia.org/wikipedia/commons/thumb/7/79/L05.svg/100px-L05.svg.png">
            <a:extLst>
              <a:ext uri="{FF2B5EF4-FFF2-40B4-BE49-F238E27FC236}">
                <a16:creationId xmlns:a16="http://schemas.microsoft.com/office/drawing/2014/main" id="{9749B68A-9FE4-4F6E-B937-29E71277AA5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8852" y="1497212"/>
            <a:ext cx="2735504" cy="34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713EFC-5DA2-4AA1-915B-0B5D11F18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80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7DD515-828B-4CAB-9434-72BFF560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Pomocnik dowódcy plutonu</a:t>
            </a:r>
          </a:p>
        </p:txBody>
      </p:sp>
      <p:pic>
        <p:nvPicPr>
          <p:cNvPr id="6146" name="Picture 2" descr="https://upload.wikimedia.org/wikipedia/commons/thumb/d/d6/L06.svg/100px-L06.svg.png">
            <a:extLst>
              <a:ext uri="{FF2B5EF4-FFF2-40B4-BE49-F238E27FC236}">
                <a16:creationId xmlns:a16="http://schemas.microsoft.com/office/drawing/2014/main" id="{B454B0A1-AFC5-45BB-AAC6-1DFEF226C46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9218" y="1299686"/>
            <a:ext cx="3013799" cy="38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EFBF34-0634-4ADE-BCA4-1762A6516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11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CF9313-9A02-4197-BB3E-BFCBA6C4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Dowódca plutonu</a:t>
            </a:r>
          </a:p>
        </p:txBody>
      </p:sp>
      <p:pic>
        <p:nvPicPr>
          <p:cNvPr id="7170" name="Picture 2" descr="https://upload.wikimedia.org/wikipedia/commons/thumb/1/10/L07.svg/100px-L07.svg.png">
            <a:extLst>
              <a:ext uri="{FF2B5EF4-FFF2-40B4-BE49-F238E27FC236}">
                <a16:creationId xmlns:a16="http://schemas.microsoft.com/office/drawing/2014/main" id="{DD7F00F6-0454-40ED-AA5B-2EEBC26925E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5" y="1749839"/>
            <a:ext cx="2443956" cy="31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9261F9-2A57-49AB-A38C-BAB8B5D4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87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332E0-3B8F-4F36-8099-E72D5ACD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Członek zarządu</a:t>
            </a:r>
          </a:p>
        </p:txBody>
      </p:sp>
      <p:pic>
        <p:nvPicPr>
          <p:cNvPr id="8194" name="Picture 2" descr="https://upload.wikimedia.org/wikipedia/commons/thumb/9/9a/L08.svg/100px-L08.svg.png">
            <a:extLst>
              <a:ext uri="{FF2B5EF4-FFF2-40B4-BE49-F238E27FC236}">
                <a16:creationId xmlns:a16="http://schemas.microsoft.com/office/drawing/2014/main" id="{3E1F7957-2CC1-4809-8898-633E89FA731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8459" y="1140240"/>
            <a:ext cx="3088261" cy="39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B7B1FE-3691-4670-9E2D-3C1138079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502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41</TotalTime>
  <Words>181</Words>
  <Application>Microsoft Office PowerPoint</Application>
  <PresentationFormat>Panoramiczny</PresentationFormat>
  <Paragraphs>88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7" baseType="lpstr">
      <vt:lpstr>Arial</vt:lpstr>
      <vt:lpstr>Impact</vt:lpstr>
      <vt:lpstr>Wydarzenie główne</vt:lpstr>
      <vt:lpstr>DYSTyNKCJE OSP</vt:lpstr>
      <vt:lpstr>STrażak</vt:lpstr>
      <vt:lpstr>Starszy Strażak</vt:lpstr>
      <vt:lpstr>Dowódca roty</vt:lpstr>
      <vt:lpstr>Pomocnik dowódcy sekcji</vt:lpstr>
      <vt:lpstr>Dowódca sekcji</vt:lpstr>
      <vt:lpstr>Pomocnik dowódcy plutonu</vt:lpstr>
      <vt:lpstr>Dowódca plutonu</vt:lpstr>
      <vt:lpstr>Członek zarządu</vt:lpstr>
      <vt:lpstr>Następca naczelnika</vt:lpstr>
      <vt:lpstr>Wiceprezes, naczelnik</vt:lpstr>
      <vt:lpstr>Prezes</vt:lpstr>
      <vt:lpstr>Członek komisji rewizyjnej</vt:lpstr>
      <vt:lpstr>Przewodniczący komisji rewizyjnej</vt:lpstr>
      <vt:lpstr>Członek zarządu</vt:lpstr>
      <vt:lpstr>Członek prezydium zarządu</vt:lpstr>
      <vt:lpstr>Wiceprezes zarządu</vt:lpstr>
      <vt:lpstr>Prezes zarządu</vt:lpstr>
      <vt:lpstr>Członek komisji rewizyjnej</vt:lpstr>
      <vt:lpstr>Wiceprzewodniczący komisji rewizyjnej</vt:lpstr>
      <vt:lpstr>Przewodzniczący komisji rewizyjnej</vt:lpstr>
      <vt:lpstr>Kapelan powiatowy</vt:lpstr>
      <vt:lpstr>Członek zarządu wojewódzkiego</vt:lpstr>
      <vt:lpstr>Członek prezydium zarządu wojewódzkiego</vt:lpstr>
      <vt:lpstr>Wiceprezes zarządu wojewódzkiego </vt:lpstr>
      <vt:lpstr>Prezes zarządu wojewódzkiego</vt:lpstr>
      <vt:lpstr>Członek wojewódzkiej komisji rewizyjnej </vt:lpstr>
      <vt:lpstr>Wiceprzewodniczący wojewódzkiej komisji rewizyjnej</vt:lpstr>
      <vt:lpstr>Przewodniczący wojewódzkiej komisji rewizyjnej</vt:lpstr>
      <vt:lpstr>Członek wojewódzkiego sądu honorowego</vt:lpstr>
      <vt:lpstr>Wiceprzewodniczący wojewódzkiego sądu honorowego </vt:lpstr>
      <vt:lpstr>Przewodniczący  wojewódzkiego sądu honorowego</vt:lpstr>
      <vt:lpstr>Kapelan wojewódzki</vt:lpstr>
      <vt:lpstr>Członek zarządu</vt:lpstr>
      <vt:lpstr>Członek prezydium zarządu głównego</vt:lpstr>
      <vt:lpstr>Wiceprezes zarządu głównego</vt:lpstr>
      <vt:lpstr>Prezes zarządu głównego</vt:lpstr>
      <vt:lpstr>Członek komisji głównej rewizyjnej</vt:lpstr>
      <vt:lpstr>Wiceprzewodniczący głównej komisji rewizyjnej</vt:lpstr>
      <vt:lpstr>Przewodniczący komisji głównej rewizyjnej</vt:lpstr>
      <vt:lpstr>Członek głównego  sądu honorowego</vt:lpstr>
      <vt:lpstr>Wiceprzewodniczący głównego sądu honorowego</vt:lpstr>
      <vt:lpstr>Przewodniczący  głównego sądu honorowego</vt:lpstr>
      <vt:lpstr>Kapelan krajowy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DYSTyNKCJE OSP</dc:title>
  <dc:creator>SPKaliska</dc:creator>
  <cp:lastModifiedBy>spkaliska@outlook.com</cp:lastModifiedBy>
  <cp:revision>7</cp:revision>
  <dcterms:created xsi:type="dcterms:W3CDTF">2024-03-07T07:36:43Z</dcterms:created>
  <dcterms:modified xsi:type="dcterms:W3CDTF">2024-03-26T21:09:55Z</dcterms:modified>
</cp:coreProperties>
</file>