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0" r:id="rId5"/>
    <p:sldId id="262" r:id="rId6"/>
    <p:sldId id="266" r:id="rId7"/>
    <p:sldId id="263" r:id="rId8"/>
    <p:sldId id="264" r:id="rId9"/>
    <p:sldId id="267" r:id="rId10"/>
    <p:sldId id="259" r:id="rId11"/>
    <p:sldId id="258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0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89D2E5F-892D-41EC-9364-CDF605AD7EDE}" type="datetimeFigureOut">
              <a:rPr lang="pl-PL" smtClean="0"/>
              <a:pPr/>
              <a:t>2011-05-23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404FC08-376B-4BE7-9C8D-69F47DB6B0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2E5F-892D-41EC-9364-CDF605AD7EDE}" type="datetimeFigureOut">
              <a:rPr lang="pl-PL" smtClean="0"/>
              <a:pPr/>
              <a:t>2011-05-23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FC08-376B-4BE7-9C8D-69F47DB6B0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2E5F-892D-41EC-9364-CDF605AD7EDE}" type="datetimeFigureOut">
              <a:rPr lang="pl-PL" smtClean="0"/>
              <a:pPr/>
              <a:t>2011-05-23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FC08-376B-4BE7-9C8D-69F47DB6B0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89D2E5F-892D-41EC-9364-CDF605AD7EDE}" type="datetimeFigureOut">
              <a:rPr lang="pl-PL" smtClean="0"/>
              <a:pPr/>
              <a:t>2011-05-23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FC08-376B-4BE7-9C8D-69F47DB6B0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89D2E5F-892D-41EC-9364-CDF605AD7EDE}" type="datetimeFigureOut">
              <a:rPr lang="pl-PL" smtClean="0"/>
              <a:pPr/>
              <a:t>2011-05-23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404FC08-376B-4BE7-9C8D-69F47DB6B0D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9D2E5F-892D-41EC-9364-CDF605AD7EDE}" type="datetimeFigureOut">
              <a:rPr lang="pl-PL" smtClean="0"/>
              <a:pPr/>
              <a:t>2011-05-23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404FC08-376B-4BE7-9C8D-69F47DB6B0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89D2E5F-892D-41EC-9364-CDF605AD7EDE}" type="datetimeFigureOut">
              <a:rPr lang="pl-PL" smtClean="0"/>
              <a:pPr/>
              <a:t>2011-05-23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404FC08-376B-4BE7-9C8D-69F47DB6B0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2E5F-892D-41EC-9364-CDF605AD7EDE}" type="datetimeFigureOut">
              <a:rPr lang="pl-PL" smtClean="0"/>
              <a:pPr/>
              <a:t>2011-05-23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FC08-376B-4BE7-9C8D-69F47DB6B0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9D2E5F-892D-41EC-9364-CDF605AD7EDE}" type="datetimeFigureOut">
              <a:rPr lang="pl-PL" smtClean="0"/>
              <a:pPr/>
              <a:t>2011-05-23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404FC08-376B-4BE7-9C8D-69F47DB6B0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89D2E5F-892D-41EC-9364-CDF605AD7EDE}" type="datetimeFigureOut">
              <a:rPr lang="pl-PL" smtClean="0"/>
              <a:pPr/>
              <a:t>2011-05-23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404FC08-376B-4BE7-9C8D-69F47DB6B0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89D2E5F-892D-41EC-9364-CDF605AD7EDE}" type="datetimeFigureOut">
              <a:rPr lang="pl-PL" smtClean="0"/>
              <a:pPr/>
              <a:t>2011-05-23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404FC08-376B-4BE7-9C8D-69F47DB6B0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89D2E5F-892D-41EC-9364-CDF605AD7EDE}" type="datetimeFigureOut">
              <a:rPr lang="pl-PL" smtClean="0"/>
              <a:pPr/>
              <a:t>2011-05-23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404FC08-376B-4BE7-9C8D-69F47DB6B0D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57166"/>
            <a:ext cx="5929322" cy="1889147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rgbClr val="92D050"/>
                </a:solidFill>
              </a:rPr>
              <a:t>„Dzień bez śmiecenia</a:t>
            </a:r>
            <a:r>
              <a:rPr lang="pl-PL" b="1" dirty="0" smtClean="0">
                <a:solidFill>
                  <a:srgbClr val="92D050"/>
                </a:solidFill>
              </a:rPr>
              <a:t>”</a:t>
            </a:r>
            <a:r>
              <a:rPr lang="pl-PL" b="1" i="1" dirty="0" smtClean="0">
                <a:solidFill>
                  <a:srgbClr val="92D050"/>
                </a:solidFill>
              </a:rPr>
              <a:t/>
            </a:r>
            <a:br>
              <a:rPr lang="pl-PL" b="1" i="1" dirty="0" smtClean="0">
                <a:solidFill>
                  <a:srgbClr val="92D050"/>
                </a:solidFill>
              </a:rPr>
            </a:br>
            <a:r>
              <a:rPr lang="pl-PL" sz="4000" b="1" i="1" dirty="0" smtClean="0">
                <a:solidFill>
                  <a:srgbClr val="92D050"/>
                </a:solidFill>
              </a:rPr>
              <a:t>11.05.2011 r.</a:t>
            </a:r>
            <a:endParaRPr lang="pl-PL" sz="4000" b="1" i="1" dirty="0">
              <a:solidFill>
                <a:srgbClr val="92D05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4321992"/>
          </a:xfrm>
        </p:spPr>
        <p:txBody>
          <a:bodyPr>
            <a:normAutofit lnSpcReduction="10000"/>
          </a:bodyPr>
          <a:lstStyle/>
          <a:p>
            <a:pPr algn="ctr"/>
            <a:endParaRPr lang="pl-PL" sz="3200" b="1" dirty="0" smtClean="0">
              <a:solidFill>
                <a:srgbClr val="FF0000"/>
              </a:solidFill>
            </a:endParaRPr>
          </a:p>
          <a:p>
            <a:pPr algn="ctr"/>
            <a:r>
              <a:rPr lang="pl-PL" sz="3200" b="1" dirty="0" smtClean="0">
                <a:solidFill>
                  <a:srgbClr val="FF0000"/>
                </a:solidFill>
              </a:rPr>
              <a:t>SEGREGUJE – CZYSTE ŚRODOWISKO ZYSKUJE</a:t>
            </a:r>
          </a:p>
          <a:p>
            <a:pPr algn="ctr"/>
            <a:endParaRPr lang="pl-PL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„ODPADY A PRZYRODA”</a:t>
            </a:r>
          </a:p>
          <a:p>
            <a:pPr algn="ctr"/>
            <a:endParaRPr lang="pl-PL" sz="3200" b="1" dirty="0" smtClean="0"/>
          </a:p>
          <a:p>
            <a:pPr algn="ctr"/>
            <a:endParaRPr lang="pl-PL" sz="3200" b="1" dirty="0" smtClean="0"/>
          </a:p>
          <a:p>
            <a:pPr algn="ctr"/>
            <a:endParaRPr lang="pl-PL" sz="3200" b="1" dirty="0" smtClean="0"/>
          </a:p>
          <a:p>
            <a:r>
              <a:rPr lang="pl-PL" sz="24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Szkoła Podstawowa </a:t>
            </a:r>
          </a:p>
          <a:p>
            <a:r>
              <a:rPr lang="pl-PL" sz="24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im. Władysława Broniewskiego w Górzycy</a:t>
            </a:r>
            <a:endParaRPr lang="pl-PL" sz="2400" b="1" dirty="0"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72008"/>
            <a:ext cx="2619375" cy="14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14290"/>
            <a:ext cx="226218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399032"/>
          </a:xfrm>
        </p:spPr>
        <p:txBody>
          <a:bodyPr/>
          <a:lstStyle/>
          <a:p>
            <a:r>
              <a:rPr lang="pl-PL" dirty="0" smtClean="0"/>
              <a:t>Pisały o NAS gazety!!!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28737"/>
            <a:ext cx="4038600" cy="521497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2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Wyniki naszej pracy redaktorzy </a:t>
            </a:r>
          </a:p>
          <a:p>
            <a:pPr algn="ctr">
              <a:buNone/>
            </a:pPr>
            <a:r>
              <a:rPr lang="pl-PL" sz="2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gazetki „Eko Start” </a:t>
            </a:r>
          </a:p>
          <a:p>
            <a:pPr algn="ctr">
              <a:buNone/>
            </a:pPr>
            <a:r>
              <a:rPr lang="pl-PL" sz="2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opisali w szkolnej gazetce. </a:t>
            </a:r>
          </a:p>
          <a:p>
            <a:pPr algn="ctr">
              <a:buNone/>
            </a:pPr>
            <a:r>
              <a:rPr lang="pl-PL" sz="2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Pochwalili nas za </a:t>
            </a:r>
          </a:p>
          <a:p>
            <a:pPr algn="ctr">
              <a:buNone/>
            </a:pPr>
            <a:r>
              <a:rPr lang="pl-PL" sz="2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zaangażowanie, współpracę,</a:t>
            </a:r>
          </a:p>
          <a:p>
            <a:pPr algn="ctr">
              <a:buNone/>
            </a:pPr>
            <a:r>
              <a:rPr lang="pl-PL" sz="2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poświęcenie i uśmiech.  Oprócz tego dnia 17 maja zorganizowaliśmy spotkanie dla uczniów i pracowników naszej szkoły. Wyróżniliśmy osoby, które zaangażowały się w pracę na rzecz ochrony środowiska. 24 maja na tablicy informacyjnej przy Urzędzie Gminy wywiesimy zdjęcia z naszej przeprowadzonej akcji by wszyscy mieszkańcy mogli zobaczyć jak zaniedbana  jest Górzyca.  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57166"/>
            <a:ext cx="190976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143248"/>
            <a:ext cx="3114668" cy="235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Ognisko na zakończenie akcji</a:t>
            </a:r>
            <a:endParaRPr lang="pl-PL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429264"/>
            <a:ext cx="7333488" cy="1123936"/>
          </a:xfrm>
        </p:spPr>
        <p:txBody>
          <a:bodyPr>
            <a:normAutofit/>
          </a:bodyPr>
          <a:lstStyle/>
          <a:p>
            <a:r>
              <a:rPr lang="pl-PL" sz="1800" dirty="0" smtClean="0">
                <a:solidFill>
                  <a:srgbClr val="FFFF00"/>
                </a:solidFill>
              </a:rPr>
              <a:t>Po wielkiej wytężonej pracy piekliśmy kiełbaski. Było pysznie!!! Warto dbać o otaczające nas środowisko naturalne i wspaniale bawić się z przyjaciółmi!!!</a:t>
            </a:r>
            <a:endParaRPr lang="pl-PL" sz="18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 bwMode="auto">
          <a:xfrm>
            <a:off x="1285852" y="428605"/>
            <a:ext cx="676198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/>
              <a:t>Autorzy opracowania</a:t>
            </a:r>
            <a:endParaRPr lang="pl-PL" b="1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3007516" cy="5943600"/>
          </a:xfrm>
        </p:spPr>
        <p:txBody>
          <a:bodyPr/>
          <a:lstStyle/>
          <a:p>
            <a:r>
              <a:rPr lang="pl-PL" sz="2000" dirty="0" smtClean="0">
                <a:solidFill>
                  <a:srgbClr val="92D050"/>
                </a:solidFill>
                <a:latin typeface="MS Reference Sans Serif" pitchFamily="34" charset="0"/>
                <a:cs typeface="Aharoni" pitchFamily="2" charset="-79"/>
              </a:rPr>
              <a:t>Prezentację multimedialną przygotowali uczniowie: </a:t>
            </a:r>
          </a:p>
          <a:p>
            <a:endParaRPr lang="pl-PL" sz="2000" dirty="0" smtClean="0">
              <a:latin typeface="MS Reference Sans Serif" pitchFamily="34" charset="0"/>
              <a:cs typeface="Aharoni" pitchFamily="2" charset="-79"/>
            </a:endParaRPr>
          </a:p>
          <a:p>
            <a:pPr algn="ctr"/>
            <a:r>
              <a:rPr lang="pl-PL" sz="2000" dirty="0" smtClean="0">
                <a:solidFill>
                  <a:srgbClr val="FF0000"/>
                </a:solidFill>
                <a:latin typeface="MS Reference Sans Serif" pitchFamily="34" charset="0"/>
                <a:cs typeface="Aharoni" pitchFamily="2" charset="-79"/>
              </a:rPr>
              <a:t>Szkoły Podstawowej im. Władysława Broniewskiego </a:t>
            </a:r>
          </a:p>
          <a:p>
            <a:pPr algn="ctr"/>
            <a:r>
              <a:rPr lang="pl-PL" sz="2000" dirty="0" smtClean="0">
                <a:solidFill>
                  <a:srgbClr val="FF0000"/>
                </a:solidFill>
                <a:latin typeface="MS Reference Sans Serif" pitchFamily="34" charset="0"/>
                <a:cs typeface="Aharoni" pitchFamily="2" charset="-79"/>
              </a:rPr>
              <a:t>w Górzycy</a:t>
            </a:r>
          </a:p>
          <a:p>
            <a:pPr algn="ctr"/>
            <a:r>
              <a:rPr lang="pl-PL" sz="2000" dirty="0" smtClean="0">
                <a:solidFill>
                  <a:srgbClr val="FF0000"/>
                </a:solidFill>
                <a:latin typeface="MS Reference Sans Serif" pitchFamily="34" charset="0"/>
                <a:cs typeface="Aharoni" pitchFamily="2" charset="-79"/>
              </a:rPr>
              <a:t>Tel. 95 759 12 28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 rot="870655">
            <a:off x="4471478" y="1064450"/>
            <a:ext cx="4069586" cy="5247954"/>
          </a:xfrm>
        </p:spPr>
        <p:txBody>
          <a:bodyPr/>
          <a:lstStyle/>
          <a:p>
            <a:pPr>
              <a:buNone/>
            </a:pPr>
            <a:r>
              <a:rPr lang="pl-PL" sz="2400" dirty="0" smtClean="0"/>
              <a:t>Julia </a:t>
            </a:r>
            <a:r>
              <a:rPr lang="pl-PL" sz="2400" dirty="0" err="1" smtClean="0"/>
              <a:t>Hytry</a:t>
            </a:r>
            <a:r>
              <a:rPr lang="pl-PL" sz="2400" dirty="0" smtClean="0"/>
              <a:t> kl. IV</a:t>
            </a:r>
          </a:p>
          <a:p>
            <a:pPr>
              <a:buNone/>
            </a:pPr>
            <a:r>
              <a:rPr lang="pl-PL" sz="2400" dirty="0" smtClean="0"/>
              <a:t>Jakub Maczulis kl. V</a:t>
            </a:r>
          </a:p>
          <a:p>
            <a:pPr>
              <a:buNone/>
            </a:pPr>
            <a:r>
              <a:rPr lang="pl-PL" sz="2400" dirty="0" smtClean="0"/>
              <a:t>Jakub Wróbel kl. V</a:t>
            </a:r>
          </a:p>
          <a:p>
            <a:pPr>
              <a:buNone/>
            </a:pPr>
            <a:r>
              <a:rPr lang="pl-PL" sz="2400" dirty="0" smtClean="0"/>
              <a:t>Adrian Karasiński kl. V</a:t>
            </a:r>
          </a:p>
          <a:p>
            <a:pPr>
              <a:buNone/>
            </a:pPr>
            <a:r>
              <a:rPr lang="pl-PL" sz="2400" dirty="0" smtClean="0"/>
              <a:t>Dagmara Pokorska kl. VI</a:t>
            </a:r>
          </a:p>
          <a:p>
            <a:pPr>
              <a:buNone/>
            </a:pPr>
            <a:r>
              <a:rPr lang="pl-PL" sz="2400" dirty="0" smtClean="0"/>
              <a:t>Oliwia Bańka kl. VI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Opiekun: Agnieszka </a:t>
            </a:r>
            <a:r>
              <a:rPr lang="pl-PL" sz="2400" dirty="0" err="1" smtClean="0"/>
              <a:t>Hytry</a:t>
            </a:r>
            <a:endParaRPr lang="pl-PL" sz="2400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6" name="Strzałka w prawo z wcięciem 5"/>
          <p:cNvSpPr/>
          <p:nvPr/>
        </p:nvSpPr>
        <p:spPr>
          <a:xfrm>
            <a:off x="3286116" y="1071546"/>
            <a:ext cx="1643074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C:\Users\FILIP\Desktop\Sprzątamy świat\P1080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143380"/>
            <a:ext cx="3038428" cy="2064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85728"/>
            <a:ext cx="7239000" cy="4357718"/>
          </a:xfrm>
        </p:spPr>
        <p:txBody>
          <a:bodyPr>
            <a:normAutofit fontScale="90000"/>
          </a:bodyPr>
          <a:lstStyle/>
          <a:p>
            <a:r>
              <a:rPr lang="pl-PL" sz="2000" dirty="0" smtClean="0"/>
              <a:t>    </a:t>
            </a:r>
            <a:br>
              <a:rPr lang="pl-PL" sz="2000" dirty="0" smtClean="0"/>
            </a:br>
            <a:r>
              <a:rPr lang="pl-PL" sz="1800" dirty="0" smtClean="0"/>
              <a:t>        </a:t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    </a:t>
            </a:r>
            <a:r>
              <a:rPr lang="pl-PL" sz="1800" b="0" dirty="0" smtClean="0"/>
              <a:t>Dnia 11 maja 2011 roku wzięliśmy udział w obchodach „Dnia bez śmiecenia”, które na naszym terenie zorganizował Celowy Związek Gmin CZG-12 w </a:t>
            </a:r>
            <a:r>
              <a:rPr lang="pl-PL" sz="1800" b="0" dirty="0" err="1" smtClean="0"/>
              <a:t>Długoszynie</a:t>
            </a:r>
            <a:r>
              <a:rPr lang="pl-PL" sz="1800" b="0" dirty="0" smtClean="0"/>
              <a:t>.  Opiekunem i osobą, która </a:t>
            </a:r>
            <a:r>
              <a:rPr lang="pl-PL" sz="1800" b="0" dirty="0" smtClean="0"/>
              <a:t>nakręciła </a:t>
            </a:r>
            <a:r>
              <a:rPr lang="pl-PL" sz="1800" b="0" dirty="0" smtClean="0"/>
              <a:t>nas do </a:t>
            </a:r>
            <a:r>
              <a:rPr lang="pl-PL" sz="1800" b="0" dirty="0" smtClean="0"/>
              <a:t>tego</a:t>
            </a:r>
            <a:r>
              <a:rPr lang="pl-PL" sz="1800" b="0" dirty="0" smtClean="0"/>
              <a:t> jednego z wielu ekologicznych </a:t>
            </a:r>
            <a:r>
              <a:rPr lang="pl-PL" sz="1800" b="0" dirty="0" smtClean="0"/>
              <a:t>przedsięwzięć jest p. Agnieszka </a:t>
            </a:r>
            <a:r>
              <a:rPr lang="pl-PL" sz="1800" b="0" dirty="0" err="1" smtClean="0"/>
              <a:t>Hytry</a:t>
            </a:r>
            <a:r>
              <a:rPr lang="pl-PL" sz="1800" b="0" dirty="0" smtClean="0"/>
              <a:t> – szalona nauczycielka przyrody i wychowania fizycznego.</a:t>
            </a:r>
            <a:br>
              <a:rPr lang="pl-PL" sz="1800" b="0" dirty="0" smtClean="0"/>
            </a:br>
            <a:r>
              <a:rPr lang="pl-PL" sz="1800" b="0" dirty="0" smtClean="0"/>
              <a:t>Jakie są cele tej akcji?</a:t>
            </a:r>
            <a:r>
              <a:rPr lang="pl-PL" sz="1800" b="0" dirty="0" smtClean="0"/>
              <a:t/>
            </a:r>
            <a:br>
              <a:rPr lang="pl-PL" sz="1800" b="0" dirty="0" smtClean="0"/>
            </a:br>
            <a:r>
              <a:rPr lang="pl-PL" sz="1800" b="0" dirty="0" smtClean="0"/>
              <a:t>· podnoszenie świadomości społecznej na temat segregacji odpadów i ochrony środowiska;</a:t>
            </a:r>
            <a:br>
              <a:rPr lang="pl-PL" sz="1800" b="0" dirty="0" smtClean="0"/>
            </a:br>
            <a:r>
              <a:rPr lang="pl-PL" sz="1800" b="0" dirty="0" smtClean="0"/>
              <a:t>· kształtowanie postaw sprzyjających minimalizacji odpadów w gospodarstwach domowych;</a:t>
            </a:r>
            <a:br>
              <a:rPr lang="pl-PL" sz="1800" b="0" dirty="0" smtClean="0"/>
            </a:br>
            <a:r>
              <a:rPr lang="pl-PL" sz="1800" b="0" dirty="0" smtClean="0"/>
              <a:t>· rozwijanie umiejętności młodych ludzi w zakresie amatorskiego dziennikarstwa reportażowego, fotografii, prezentacji, obserwacji przyrody;</a:t>
            </a:r>
            <a:br>
              <a:rPr lang="pl-PL" sz="1800" b="0" dirty="0" smtClean="0"/>
            </a:br>
            <a:r>
              <a:rPr lang="pl-PL" sz="1800" b="0" dirty="0" smtClean="0"/>
              <a:t>· rozpowszechnienie wśród placówek obchodów „Dnia bez śmiecenia”.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500570"/>
            <a:ext cx="1357314" cy="210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FILIP\Desktop\Sprzątamy świat\P1080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786322"/>
            <a:ext cx="2895552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428604"/>
            <a:ext cx="7405710" cy="55721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  W akcję całym sercem zaangażowali się przede wszystkim koledzy i koleżanki z klasy IV, V i VI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szkoły podstawowej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między innymi: Dagmara Pokorska i Oliwia Bańka –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wspaniałe dziewczyny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, dzięki którym możemy oglądać fotograficzne efekty naszej pracy!!!</a:t>
            </a:r>
            <a:b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Sebastian Karpiak, Adrian Karasiński, Patryk Szczerbin, Jakub Maczulis, Alan Matusewicz, Maciej Nowak, Karolina 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Stojanovska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, Dominik Bańka, Damian Piechota, Mikołaj 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Matras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, Karol Matusik, Mateusz Ilkowski, Jakub Staszak, Mateusz Maciaszek, Dawid 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Rozmiarek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– uczniowie z  podstawówki tzw. „mróweczki”, którzy najciężej pracowali napełniając w ekspresowym tempie worki na śmieci. Uwijali się bardzo szybko pozostawiając po sobie ład i porządek. </a:t>
            </a:r>
          </a:p>
          <a:p>
            <a:pPr algn="just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   W akcji sprzątania naszej kochanej małej ojczyzny – Górzycy włączyli się także gimnazjaliści: Maciek 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Umecki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, Kacper Wróbel, Paweł 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Rozkoszyński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, Bartosz Zarzecki, Konrad 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Grygorczyn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, Łukasz Kopczyński, Karol Żyliński, Michał 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Dereczenik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, Błażej Knap, Kacper Pelczarski. Starsi koledzy chcieli i musieli nam pomóc dlatego, że ilość oraz gabaryty niektórych śmieci przerosły nasze możliwości. Gimnazjaliści pokazali nam jak powinna pracować zgrana grupa młodzieży.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Oczywiście wzięliśmy i będziemy z </a:t>
            </a:r>
            <a:r>
              <a:rPr lang="pl-PL" smtClean="0">
                <a:solidFill>
                  <a:schemeClr val="accent1">
                    <a:lumMod val="75000"/>
                  </a:schemeClr>
                </a:solidFill>
              </a:rPr>
              <a:t>nich brać przykład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Ogrom śmieci… przeraził nas…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 rot="11214677" flipV="1">
            <a:off x="4794632" y="1913378"/>
            <a:ext cx="4061723" cy="3960713"/>
          </a:xfrm>
        </p:spPr>
        <p:txBody>
          <a:bodyPr>
            <a:normAutofit/>
          </a:bodyPr>
          <a:lstStyle/>
          <a:p>
            <a:r>
              <a:rPr lang="pl-PL" dirty="0" smtClean="0"/>
              <a:t>Zgodnie ze statystykami przeciętny Polak wytwarza w ciągu roku 300-500 kg śmieci, co w skali kraju daje łącznie ok. 10-11 mln ton. Zdecydowana większość odpadów trafia po prostu na wysypiska. Ale w Górzycy i wielu innym wsiach i miasteczkach śmieci trafiają do lasów, parków i na łąki!!!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098" name="Picture 2" descr="C:\Users\FILIP\Desktop\P1080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39"/>
            <a:ext cx="3857652" cy="32147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Szybko wzięliśmy się za sprzątanie…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4691066" cy="2286000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Nie mogliśmy pozwolić na to by śmieci zasypały nasze ulubione miejsca wypoczynku, ulice, podwórka, domy…</a:t>
            </a:r>
          </a:p>
          <a:p>
            <a:r>
              <a:rPr lang="pl-PL" dirty="0" smtClean="0"/>
              <a:t>Zespołowa praca – to jest to!!! Szybko i sprawnie zmobilizowaliśmy siły! Chętnie pracowaliśmy kilka godzin…</a:t>
            </a:r>
            <a:endParaRPr lang="pl-PL" dirty="0"/>
          </a:p>
        </p:txBody>
      </p:sp>
      <p:pic>
        <p:nvPicPr>
          <p:cNvPr id="5122" name="Picture 2" descr="C:\Users\FILIP\Desktop\P1080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000108"/>
            <a:ext cx="2714644" cy="2286016"/>
          </a:xfrm>
          <a:prstGeom prst="rect">
            <a:avLst/>
          </a:prstGeom>
          <a:noFill/>
        </p:spPr>
      </p:pic>
      <p:pic>
        <p:nvPicPr>
          <p:cNvPr id="5124" name="Picture 4" descr="C:\Users\FILIP\Desktop\P1080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357694"/>
            <a:ext cx="2714644" cy="2071702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000504"/>
            <a:ext cx="3076491" cy="230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57158" y="500042"/>
            <a:ext cx="5262570" cy="3929074"/>
          </a:xfrm>
        </p:spPr>
        <p:txBody>
          <a:bodyPr/>
          <a:lstStyle/>
          <a:p>
            <a:r>
              <a:rPr lang="pl-PL" dirty="0" smtClean="0"/>
              <a:t>Smutne jest to, że to my – młodzi ludzie, młode pokolenie musimy uczyć dorosłych jak dbać o środowisko naturalne. Przecież to właśnie rodzice, dziadkowie powinni być dla nas wzorami.</a:t>
            </a:r>
            <a:endParaRPr lang="pl-PL" dirty="0"/>
          </a:p>
        </p:txBody>
      </p:sp>
      <p:pic>
        <p:nvPicPr>
          <p:cNvPr id="4" name="Picture 3" descr="C:\Users\FILIP\Desktop\P1080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952186">
            <a:off x="5761589" y="2082261"/>
            <a:ext cx="3143271" cy="2595781"/>
          </a:xfrm>
          <a:prstGeom prst="rect">
            <a:avLst/>
          </a:prstGeom>
          <a:noFill/>
        </p:spPr>
      </p:pic>
      <p:pic>
        <p:nvPicPr>
          <p:cNvPr id="2050" name="Picture 2" descr="C:\Users\FILIP\Desktop\Sprzątamy świat\P1080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00438"/>
            <a:ext cx="2857520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00147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Zebraliśmy 7 przyczep śmieci w tym: 12 worków odpadów szklanych, 8 worków makulatury, 46 worków różnorodnych odpadów, ponad kilogram zużytych baterii!!!</a:t>
            </a:r>
            <a:endParaRPr lang="pl-PL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43116"/>
            <a:ext cx="331461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214810" y="4643446"/>
            <a:ext cx="32147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714488"/>
            <a:ext cx="3219368" cy="241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929066"/>
            <a:ext cx="2071688" cy="261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FFFF00"/>
                </a:solidFill>
                <a:latin typeface="Bookman Old Style" pitchFamily="18" charset="0"/>
              </a:rPr>
              <a:t>To jedno z wielu miejsc, które uprzątnęliśmy </a:t>
            </a:r>
            <a:r>
              <a:rPr lang="pl-PL" dirty="0" smtClean="0">
                <a:solidFill>
                  <a:srgbClr val="FFFF00"/>
                </a:solidFill>
                <a:latin typeface="Bookman Old Style" pitchFamily="18" charset="0"/>
                <a:sym typeface="Wingdings" pitchFamily="2" charset="2"/>
              </a:rPr>
              <a:t> </a:t>
            </a:r>
            <a:br>
              <a:rPr lang="pl-PL" dirty="0" smtClean="0">
                <a:solidFill>
                  <a:srgbClr val="FFFF00"/>
                </a:solidFill>
                <a:latin typeface="Bookman Old Style" pitchFamily="18" charset="0"/>
                <a:sym typeface="Wingdings" pitchFamily="2" charset="2"/>
              </a:rPr>
            </a:br>
            <a:r>
              <a:rPr lang="pl-PL" dirty="0" smtClean="0">
                <a:solidFill>
                  <a:srgbClr val="FFFF00"/>
                </a:solidFill>
                <a:latin typeface="Bookman Old Style" pitchFamily="18" charset="0"/>
                <a:sym typeface="Wingdings" pitchFamily="2" charset="2"/>
              </a:rPr>
              <a:t>A</a:t>
            </a:r>
            <a:r>
              <a:rPr lang="pl-PL" dirty="0" smtClean="0">
                <a:solidFill>
                  <a:srgbClr val="FFFF00"/>
                </a:solidFill>
                <a:latin typeface="Bookman Old Style" pitchFamily="18" charset="0"/>
              </a:rPr>
              <a:t>ż serce się raduje!!!</a:t>
            </a:r>
            <a:endParaRPr lang="pl-PL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16370"/>
            <a:ext cx="6215106" cy="43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0034" y="290732"/>
            <a:ext cx="785818" cy="3017520"/>
          </a:xfrm>
        </p:spPr>
        <p:txBody>
          <a:bodyPr>
            <a:normAutofit lnSpcReduction="10000"/>
          </a:bodyPr>
          <a:lstStyle/>
          <a:p>
            <a:endParaRPr lang="pl-PL" sz="1800" b="1" dirty="0" smtClean="0">
              <a:solidFill>
                <a:srgbClr val="FFC000"/>
              </a:solidFill>
            </a:endParaRPr>
          </a:p>
          <a:p>
            <a:r>
              <a:rPr lang="pl-PL" sz="1800" b="1" dirty="0" smtClean="0">
                <a:solidFill>
                  <a:srgbClr val="FFC000"/>
                </a:solidFill>
              </a:rPr>
              <a:t>DZIĘKUJEMY</a:t>
            </a:r>
          </a:p>
          <a:p>
            <a:endParaRPr lang="pl-PL" sz="1800" b="1" dirty="0">
              <a:solidFill>
                <a:srgbClr val="FFC00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500034" y="3427124"/>
            <a:ext cx="785818" cy="3017520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rgbClr val="FFC000"/>
                </a:solidFill>
              </a:rPr>
              <a:t>DZIĘKUJEMY</a:t>
            </a:r>
            <a:endParaRPr lang="pl-PL" sz="1800" b="1" dirty="0">
              <a:solidFill>
                <a:srgbClr val="FFC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621736" cy="30175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Tak mądre przedsięwzięcie nie udałoby się gdyby nie wspaniała współpraca szkoły z Urzędem Gminy  w  Górzycy oraz CZG – 12 w </a:t>
            </a:r>
            <a:r>
              <a:rPr lang="pl-PL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Długoszynie</a:t>
            </a:r>
            <a:r>
              <a:rPr lang="pl-PL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W przygotowaniach do przeprowadzenia „Dnia bez śmiecenia</a:t>
            </a:r>
            <a:r>
              <a:rPr lang="pl-PL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 bardzo </a:t>
            </a:r>
            <a:r>
              <a:rPr lang="pl-PL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pomógł nam Przewodniczący</a:t>
            </a:r>
          </a:p>
          <a:p>
            <a:pPr algn="ctr">
              <a:buNone/>
            </a:pPr>
            <a:r>
              <a:rPr lang="pl-PL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Rady Rodziców p. Ryszard Dębiński, który </a:t>
            </a:r>
          </a:p>
          <a:p>
            <a:pPr algn="ctr">
              <a:buNone/>
            </a:pPr>
            <a:r>
              <a:rPr lang="pl-PL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zorganizował worki i transport zebranych odpadów.</a:t>
            </a:r>
          </a:p>
          <a:p>
            <a:pPr algn="ctr">
              <a:buNone/>
            </a:pPr>
            <a:r>
              <a:rPr lang="pl-PL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Super praca – cel osiągnięty!!!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W akcji „Dzień bez śmiecenia” wzięło udział ponad 60 uczniów szkoły podstawowej i 10 gimnazjalistów wraz z opiekunami.</a:t>
            </a:r>
            <a:endParaRPr lang="pl-PL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857760"/>
            <a:ext cx="2647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225</TotalTime>
  <Words>482</Words>
  <Application>Microsoft Office PowerPoint</Application>
  <PresentationFormat>Pokaz na ekranie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Energetyczny</vt:lpstr>
      <vt:lpstr>„Dzień bez śmiecenia” 11.05.2011 r.</vt:lpstr>
      <vt:lpstr>                      Dnia 11 maja 2011 roku wzięliśmy udział w obchodach „Dnia bez śmiecenia”, które na naszym terenie zorganizował Celowy Związek Gmin CZG-12 w Długoszynie.  Opiekunem i osobą, która nakręciła nas do tego jednego z wielu ekologicznych przedsięwzięć jest p. Agnieszka Hytry – szalona nauczycielka przyrody i wychowania fizycznego. Jakie są cele tej akcji? · podnoszenie świadomości społecznej na temat segregacji odpadów i ochrony środowiska; · kształtowanie postaw sprzyjających minimalizacji odpadów w gospodarstwach domowych; · rozwijanie umiejętności młodych ludzi w zakresie amatorskiego dziennikarstwa reportażowego, fotografii, prezentacji, obserwacji przyrody; · rozpowszechnienie wśród placówek obchodów „Dnia bez śmiecenia”.     </vt:lpstr>
      <vt:lpstr>Slajd 3</vt:lpstr>
      <vt:lpstr>Ogrom śmieci… przeraził nas…</vt:lpstr>
      <vt:lpstr>Szybko wzięliśmy się za sprzątanie…</vt:lpstr>
      <vt:lpstr>Slajd 6</vt:lpstr>
      <vt:lpstr>Zebraliśmy 7 przyczep śmieci w tym: 12 worków odpadów szklanych, 8 worków makulatury, 46 worków różnorodnych odpadów, ponad kilogram zużytych baterii!!!</vt:lpstr>
      <vt:lpstr>To jedno z wielu miejsc, które uprzątnęliśmy   Aż serce się raduje!!!</vt:lpstr>
      <vt:lpstr>Slajd 9</vt:lpstr>
      <vt:lpstr>Pisały o NAS gazety!!!</vt:lpstr>
      <vt:lpstr>Ognisko na zakończenie akcji</vt:lpstr>
      <vt:lpstr>Autorzy opracowania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„Dzień bez śmiecenia” 11.05.2011 r.</dc:title>
  <dc:creator>FILIP</dc:creator>
  <cp:lastModifiedBy>FILIP</cp:lastModifiedBy>
  <cp:revision>78</cp:revision>
  <dcterms:created xsi:type="dcterms:W3CDTF">2011-05-12T21:10:34Z</dcterms:created>
  <dcterms:modified xsi:type="dcterms:W3CDTF">2011-05-23T20:35:17Z</dcterms:modified>
</cp:coreProperties>
</file>