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Quintessential"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2" d="100"/>
          <a:sy n="72" d="100"/>
        </p:scale>
        <p:origin x="6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161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111735" y="434153"/>
            <a:ext cx="7932521" cy="7426823"/>
          </a:xfrm>
          <a:prstGeom prst="rect">
            <a:avLst/>
          </a:prstGeom>
        </p:spPr>
      </p:pic>
      <p:pic>
        <p:nvPicPr>
          <p:cNvPr id="3" name="Picture 3"/>
          <p:cNvPicPr>
            <a:picLocks noChangeAspect="1"/>
          </p:cNvPicPr>
          <p:nvPr/>
        </p:nvPicPr>
        <p:blipFill>
          <a:blip r:embed="rId3"/>
          <a:srcRect/>
          <a:stretch>
            <a:fillRect/>
          </a:stretch>
        </p:blipFill>
        <p:spPr>
          <a:xfrm>
            <a:off x="13215247" y="3067502"/>
            <a:ext cx="4842356" cy="6714734"/>
          </a:xfrm>
          <a:prstGeom prst="rect">
            <a:avLst/>
          </a:prstGeom>
        </p:spPr>
      </p:pic>
      <p:sp>
        <p:nvSpPr>
          <p:cNvPr id="4" name="TextBox 4"/>
          <p:cNvSpPr txBox="1"/>
          <p:nvPr/>
        </p:nvSpPr>
        <p:spPr>
          <a:xfrm>
            <a:off x="0" y="5215650"/>
            <a:ext cx="8572500" cy="1867923"/>
          </a:xfrm>
          <a:prstGeom prst="rect">
            <a:avLst/>
          </a:prstGeom>
        </p:spPr>
        <p:txBody>
          <a:bodyPr wrap="square" lIns="0" tIns="0" rIns="0" bIns="0" rtlCol="0" anchor="t">
            <a:spAutoFit/>
          </a:bodyPr>
          <a:lstStyle/>
          <a:p>
            <a:pPr algn="ctr">
              <a:lnSpc>
                <a:spcPts val="15249"/>
              </a:lnSpc>
            </a:pPr>
            <a:r>
              <a:rPr lang="en-US" sz="10892" dirty="0">
                <a:solidFill>
                  <a:srgbClr val="FFFFFF"/>
                </a:solidFill>
                <a:latin typeface="Quintessential"/>
              </a:rPr>
              <a:t>11 listopada</a:t>
            </a:r>
          </a:p>
        </p:txBody>
      </p:sp>
      <p:sp>
        <p:nvSpPr>
          <p:cNvPr id="5" name="TextBox 5"/>
          <p:cNvSpPr txBox="1"/>
          <p:nvPr/>
        </p:nvSpPr>
        <p:spPr>
          <a:xfrm>
            <a:off x="-762000" y="7081916"/>
            <a:ext cx="12877800" cy="1558119"/>
          </a:xfrm>
          <a:prstGeom prst="rect">
            <a:avLst/>
          </a:prstGeom>
        </p:spPr>
        <p:txBody>
          <a:bodyPr wrap="square" lIns="0" tIns="0" rIns="0" bIns="0" rtlCol="0" anchor="t">
            <a:spAutoFit/>
          </a:bodyPr>
          <a:lstStyle/>
          <a:p>
            <a:pPr algn="ctr">
              <a:lnSpc>
                <a:spcPts val="12599"/>
              </a:lnSpc>
            </a:pPr>
            <a:r>
              <a:rPr lang="en-US" sz="9000" dirty="0" err="1">
                <a:solidFill>
                  <a:srgbClr val="FFFFFF"/>
                </a:solidFill>
                <a:latin typeface="Quintessential"/>
              </a:rPr>
              <a:t>Święto</a:t>
            </a:r>
            <a:r>
              <a:rPr lang="en-US" sz="9000" dirty="0">
                <a:solidFill>
                  <a:srgbClr val="FFFFFF"/>
                </a:solidFill>
                <a:latin typeface="Quintessential"/>
              </a:rPr>
              <a:t> </a:t>
            </a:r>
            <a:r>
              <a:rPr lang="en-US" sz="9000" dirty="0" err="1">
                <a:solidFill>
                  <a:srgbClr val="FFFFFF"/>
                </a:solidFill>
                <a:latin typeface="Quintessential"/>
              </a:rPr>
              <a:t>Niepodległości</a:t>
            </a:r>
            <a:endParaRPr lang="en-US" sz="9000" dirty="0">
              <a:solidFill>
                <a:srgbClr val="FFFFFF"/>
              </a:solidFill>
              <a:latin typeface="Quintessent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91616"/>
        </a:solidFill>
        <a:effectLst/>
      </p:bgPr>
    </p:bg>
    <p:spTree>
      <p:nvGrpSpPr>
        <p:cNvPr id="1" name=""/>
        <p:cNvGrpSpPr/>
        <p:nvPr/>
      </p:nvGrpSpPr>
      <p:grpSpPr>
        <a:xfrm>
          <a:off x="0" y="0"/>
          <a:ext cx="0" cy="0"/>
          <a:chOff x="0" y="0"/>
          <a:chExt cx="0" cy="0"/>
        </a:xfrm>
      </p:grpSpPr>
      <p:sp>
        <p:nvSpPr>
          <p:cNvPr id="2" name="TextBox 2"/>
          <p:cNvSpPr txBox="1"/>
          <p:nvPr/>
        </p:nvSpPr>
        <p:spPr>
          <a:xfrm>
            <a:off x="1791080" y="2740289"/>
            <a:ext cx="11084247" cy="3559878"/>
          </a:xfrm>
          <a:prstGeom prst="rect">
            <a:avLst/>
          </a:prstGeom>
        </p:spPr>
        <p:txBody>
          <a:bodyPr lIns="0" tIns="0" rIns="0" bIns="0" rtlCol="0" anchor="t">
            <a:spAutoFit/>
          </a:bodyPr>
          <a:lstStyle/>
          <a:p>
            <a:pPr algn="just">
              <a:lnSpc>
                <a:spcPts val="5693"/>
              </a:lnSpc>
              <a:spcBef>
                <a:spcPct val="0"/>
              </a:spcBef>
            </a:pPr>
            <a:r>
              <a:rPr lang="en-US" sz="4067">
                <a:solidFill>
                  <a:srgbClr val="FFFFFF"/>
                </a:solidFill>
                <a:latin typeface="Quintessential"/>
              </a:rPr>
              <a:t>Wznieśmy przeto piękną chorągiew pokoju,</a:t>
            </a:r>
          </a:p>
          <a:p>
            <a:pPr algn="just">
              <a:lnSpc>
                <a:spcPts val="5693"/>
              </a:lnSpc>
              <a:spcBef>
                <a:spcPct val="0"/>
              </a:spcBef>
            </a:pPr>
            <a:r>
              <a:rPr lang="en-US" sz="4067">
                <a:solidFill>
                  <a:srgbClr val="FFFFFF"/>
                </a:solidFill>
                <a:latin typeface="Quintessential"/>
              </a:rPr>
              <a:t>By nasze dzieci nie zaznały gorzkiej doli,</a:t>
            </a:r>
          </a:p>
          <a:p>
            <a:pPr algn="just">
              <a:lnSpc>
                <a:spcPts val="5693"/>
              </a:lnSpc>
              <a:spcBef>
                <a:spcPct val="0"/>
              </a:spcBef>
            </a:pPr>
            <a:r>
              <a:rPr lang="en-US" sz="4067">
                <a:solidFill>
                  <a:srgbClr val="FFFFFF"/>
                </a:solidFill>
                <a:latin typeface="Quintessential"/>
              </a:rPr>
              <a:t>By szczęśliwi byli druhowie nasi,</a:t>
            </a:r>
          </a:p>
          <a:p>
            <a:pPr algn="just">
              <a:lnSpc>
                <a:spcPts val="5693"/>
              </a:lnSpc>
              <a:spcBef>
                <a:spcPct val="0"/>
              </a:spcBef>
            </a:pPr>
            <a:r>
              <a:rPr lang="en-US" sz="4067">
                <a:solidFill>
                  <a:srgbClr val="FFFFFF"/>
                </a:solidFill>
                <a:latin typeface="Quintessential"/>
              </a:rPr>
              <a:t>By okrutne wojny ludzi nie gubiły,</a:t>
            </a:r>
          </a:p>
          <a:p>
            <a:pPr algn="just">
              <a:lnSpc>
                <a:spcPts val="5693"/>
              </a:lnSpc>
              <a:spcBef>
                <a:spcPct val="0"/>
              </a:spcBef>
            </a:pPr>
            <a:r>
              <a:rPr lang="en-US" sz="4067">
                <a:solidFill>
                  <a:srgbClr val="FFFFFF"/>
                </a:solidFill>
                <a:latin typeface="Quintessential"/>
              </a:rPr>
              <a:t>By wciąż królowały wolność i pokój.</a:t>
            </a:r>
          </a:p>
        </p:txBody>
      </p:sp>
      <p:pic>
        <p:nvPicPr>
          <p:cNvPr id="3" name="Picture 3"/>
          <p:cNvPicPr>
            <a:picLocks noChangeAspect="1"/>
          </p:cNvPicPr>
          <p:nvPr/>
        </p:nvPicPr>
        <p:blipFill>
          <a:blip r:embed="rId2"/>
          <a:srcRect/>
          <a:stretch>
            <a:fillRect/>
          </a:stretch>
        </p:blipFill>
        <p:spPr>
          <a:xfrm rot="451188">
            <a:off x="10358122" y="3143637"/>
            <a:ext cx="7619848" cy="7410303"/>
          </a:xfrm>
          <a:prstGeom prst="rect">
            <a:avLst/>
          </a:prstGeom>
        </p:spPr>
      </p:pic>
      <p:pic>
        <p:nvPicPr>
          <p:cNvPr id="4" name="Picture 4"/>
          <p:cNvPicPr>
            <a:picLocks noChangeAspect="1"/>
          </p:cNvPicPr>
          <p:nvPr/>
        </p:nvPicPr>
        <p:blipFill>
          <a:blip r:embed="rId3"/>
          <a:srcRect/>
          <a:stretch>
            <a:fillRect/>
          </a:stretch>
        </p:blipFill>
        <p:spPr>
          <a:xfrm rot="-1073360">
            <a:off x="8242716" y="1541185"/>
            <a:ext cx="8626096" cy="838887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91616"/>
        </a:solidFill>
        <a:effectLst/>
      </p:bgPr>
    </p:bg>
    <p:spTree>
      <p:nvGrpSpPr>
        <p:cNvPr id="1" name=""/>
        <p:cNvGrpSpPr/>
        <p:nvPr/>
      </p:nvGrpSpPr>
      <p:grpSpPr>
        <a:xfrm>
          <a:off x="0" y="0"/>
          <a:ext cx="0" cy="0"/>
          <a:chOff x="0" y="0"/>
          <a:chExt cx="0" cy="0"/>
        </a:xfrm>
      </p:grpSpPr>
      <p:grpSp>
        <p:nvGrpSpPr>
          <p:cNvPr id="2" name="Group 2"/>
          <p:cNvGrpSpPr/>
          <p:nvPr/>
        </p:nvGrpSpPr>
        <p:grpSpPr>
          <a:xfrm>
            <a:off x="0" y="1028700"/>
            <a:ext cx="18320718" cy="778351"/>
            <a:chOff x="0" y="0"/>
            <a:chExt cx="6197379" cy="263294"/>
          </a:xfrm>
        </p:grpSpPr>
        <p:sp>
          <p:nvSpPr>
            <p:cNvPr id="3" name="Freeform 3"/>
            <p:cNvSpPr/>
            <p:nvPr/>
          </p:nvSpPr>
          <p:spPr>
            <a:xfrm>
              <a:off x="0" y="0"/>
              <a:ext cx="6197379" cy="263294"/>
            </a:xfrm>
            <a:custGeom>
              <a:avLst/>
              <a:gdLst/>
              <a:ahLst/>
              <a:cxnLst/>
              <a:rect l="l" t="t" r="r" b="b"/>
              <a:pathLst>
                <a:path w="6197379" h="263294">
                  <a:moveTo>
                    <a:pt x="0" y="0"/>
                  </a:moveTo>
                  <a:lnTo>
                    <a:pt x="6197379" y="0"/>
                  </a:lnTo>
                  <a:lnTo>
                    <a:pt x="6197379" y="263294"/>
                  </a:lnTo>
                  <a:lnTo>
                    <a:pt x="0" y="263294"/>
                  </a:lnTo>
                  <a:close/>
                </a:path>
              </a:pathLst>
            </a:custGeom>
            <a:solidFill>
              <a:srgbClr val="FFFFFF"/>
            </a:solidFill>
          </p:spPr>
        </p:sp>
      </p:grpSp>
      <p:grpSp>
        <p:nvGrpSpPr>
          <p:cNvPr id="4" name="Group 4"/>
          <p:cNvGrpSpPr/>
          <p:nvPr/>
        </p:nvGrpSpPr>
        <p:grpSpPr>
          <a:xfrm>
            <a:off x="-234464" y="1807051"/>
            <a:ext cx="18555182" cy="763411"/>
            <a:chOff x="0" y="0"/>
            <a:chExt cx="6276691" cy="258240"/>
          </a:xfrm>
        </p:grpSpPr>
        <p:sp>
          <p:nvSpPr>
            <p:cNvPr id="5" name="Freeform 5"/>
            <p:cNvSpPr/>
            <p:nvPr/>
          </p:nvSpPr>
          <p:spPr>
            <a:xfrm>
              <a:off x="0" y="0"/>
              <a:ext cx="6276691" cy="258240"/>
            </a:xfrm>
            <a:custGeom>
              <a:avLst/>
              <a:gdLst/>
              <a:ahLst/>
              <a:cxnLst/>
              <a:rect l="l" t="t" r="r" b="b"/>
              <a:pathLst>
                <a:path w="6276691" h="258240">
                  <a:moveTo>
                    <a:pt x="0" y="0"/>
                  </a:moveTo>
                  <a:lnTo>
                    <a:pt x="6276691" y="0"/>
                  </a:lnTo>
                  <a:lnTo>
                    <a:pt x="6276691" y="258240"/>
                  </a:lnTo>
                  <a:lnTo>
                    <a:pt x="0" y="258240"/>
                  </a:lnTo>
                  <a:close/>
                </a:path>
              </a:pathLst>
            </a:custGeom>
            <a:solidFill>
              <a:srgbClr val="BA1E24"/>
            </a:solidFill>
          </p:spPr>
        </p:sp>
      </p:grpSp>
      <p:grpSp>
        <p:nvGrpSpPr>
          <p:cNvPr id="6" name="Group 6"/>
          <p:cNvGrpSpPr/>
          <p:nvPr/>
        </p:nvGrpSpPr>
        <p:grpSpPr>
          <a:xfrm>
            <a:off x="7788775" y="479546"/>
            <a:ext cx="2490640" cy="249064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BA1E24"/>
            </a:solidFill>
          </p:spPr>
        </p:sp>
      </p:grpSp>
      <p:pic>
        <p:nvPicPr>
          <p:cNvPr id="8" name="Picture 8"/>
          <p:cNvPicPr>
            <a:picLocks noChangeAspect="1"/>
          </p:cNvPicPr>
          <p:nvPr/>
        </p:nvPicPr>
        <p:blipFill>
          <a:blip r:embed="rId2"/>
          <a:srcRect/>
          <a:stretch>
            <a:fillRect/>
          </a:stretch>
        </p:blipFill>
        <p:spPr>
          <a:xfrm>
            <a:off x="8116075" y="632774"/>
            <a:ext cx="1898627" cy="2114480"/>
          </a:xfrm>
          <a:prstGeom prst="rect">
            <a:avLst/>
          </a:prstGeom>
        </p:spPr>
      </p:pic>
      <p:sp>
        <p:nvSpPr>
          <p:cNvPr id="9" name="TextBox 9"/>
          <p:cNvSpPr txBox="1"/>
          <p:nvPr/>
        </p:nvSpPr>
        <p:spPr>
          <a:xfrm>
            <a:off x="937857" y="3458133"/>
            <a:ext cx="12527435" cy="4415298"/>
          </a:xfrm>
          <a:prstGeom prst="rect">
            <a:avLst/>
          </a:prstGeom>
        </p:spPr>
        <p:txBody>
          <a:bodyPr lIns="0" tIns="0" rIns="0" bIns="0" rtlCol="0" anchor="t">
            <a:spAutoFit/>
          </a:bodyPr>
          <a:lstStyle/>
          <a:p>
            <a:pPr>
              <a:lnSpc>
                <a:spcPts val="4997"/>
              </a:lnSpc>
              <a:spcBef>
                <a:spcPct val="0"/>
              </a:spcBef>
            </a:pPr>
            <a:r>
              <a:rPr lang="en-US" sz="3569">
                <a:solidFill>
                  <a:srgbClr val="FFFFFF"/>
                </a:solidFill>
                <a:latin typeface="Quintessential"/>
              </a:rPr>
              <a:t>To Święto sprawia, że w zabieganym życiu stajemy na chwilkę i wspominamy naszych dziadków i pradziadków walczących o wolność. Składamy kwiaty pod pomnikami tych, którzy poświęcili dla nas życie.</a:t>
            </a:r>
          </a:p>
          <a:p>
            <a:pPr>
              <a:lnSpc>
                <a:spcPts val="4997"/>
              </a:lnSpc>
              <a:spcBef>
                <a:spcPct val="0"/>
              </a:spcBef>
            </a:pPr>
            <a:r>
              <a:rPr lang="en-US" sz="3569">
                <a:solidFill>
                  <a:srgbClr val="FFFFFF"/>
                </a:solidFill>
                <a:latin typeface="Quintessential"/>
              </a:rPr>
              <a:t>Pamiętajmy, że ojczyzna to dobro najwyższe i trzeba je ciągle umacniać i stać na jej straży</a:t>
            </a:r>
          </a:p>
          <a:p>
            <a:pPr>
              <a:lnSpc>
                <a:spcPts val="4997"/>
              </a:lnSpc>
              <a:spcBef>
                <a:spcPct val="0"/>
              </a:spcBef>
            </a:pPr>
            <a:endParaRPr lang="en-US" sz="3569">
              <a:solidFill>
                <a:srgbClr val="FFFFFF"/>
              </a:solidFill>
              <a:latin typeface="Quintessential"/>
            </a:endParaRPr>
          </a:p>
        </p:txBody>
      </p:sp>
      <p:pic>
        <p:nvPicPr>
          <p:cNvPr id="10" name="Picture 10"/>
          <p:cNvPicPr>
            <a:picLocks noChangeAspect="1"/>
          </p:cNvPicPr>
          <p:nvPr/>
        </p:nvPicPr>
        <p:blipFill>
          <a:blip r:embed="rId3"/>
          <a:srcRect/>
          <a:stretch>
            <a:fillRect/>
          </a:stretch>
        </p:blipFill>
        <p:spPr>
          <a:xfrm rot="2039698">
            <a:off x="12429358" y="6764044"/>
            <a:ext cx="3127099" cy="3223813"/>
          </a:xfrm>
          <a:prstGeom prst="rect">
            <a:avLst/>
          </a:prstGeom>
        </p:spPr>
      </p:pic>
      <p:pic>
        <p:nvPicPr>
          <p:cNvPr id="11" name="Picture 11"/>
          <p:cNvPicPr>
            <a:picLocks noChangeAspect="1"/>
          </p:cNvPicPr>
          <p:nvPr/>
        </p:nvPicPr>
        <p:blipFill>
          <a:blip r:embed="rId4"/>
          <a:srcRect/>
          <a:stretch>
            <a:fillRect/>
          </a:stretch>
        </p:blipFill>
        <p:spPr>
          <a:xfrm rot="6627374">
            <a:off x="12188776" y="5490742"/>
            <a:ext cx="4311513" cy="41148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9161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91324" y="617544"/>
            <a:ext cx="12562343" cy="7506000"/>
          </a:xfrm>
          <a:prstGeom prst="rect">
            <a:avLst/>
          </a:prstGeom>
        </p:spPr>
      </p:pic>
      <p:pic>
        <p:nvPicPr>
          <p:cNvPr id="3" name="Picture 3"/>
          <p:cNvPicPr>
            <a:picLocks noChangeAspect="1"/>
          </p:cNvPicPr>
          <p:nvPr/>
        </p:nvPicPr>
        <p:blipFill>
          <a:blip r:embed="rId3"/>
          <a:srcRect/>
          <a:stretch>
            <a:fillRect/>
          </a:stretch>
        </p:blipFill>
        <p:spPr>
          <a:xfrm>
            <a:off x="2911365" y="1604812"/>
            <a:ext cx="6232635" cy="5531464"/>
          </a:xfrm>
          <a:prstGeom prst="rect">
            <a:avLst/>
          </a:prstGeom>
        </p:spPr>
      </p:pic>
      <p:pic>
        <p:nvPicPr>
          <p:cNvPr id="4" name="Picture 4"/>
          <p:cNvPicPr>
            <a:picLocks noChangeAspect="1"/>
          </p:cNvPicPr>
          <p:nvPr/>
        </p:nvPicPr>
        <p:blipFill>
          <a:blip r:embed="rId4"/>
          <a:srcRect/>
          <a:stretch>
            <a:fillRect/>
          </a:stretch>
        </p:blipFill>
        <p:spPr>
          <a:xfrm>
            <a:off x="4758795" y="2816881"/>
            <a:ext cx="2537775" cy="2784938"/>
          </a:xfrm>
          <a:prstGeom prst="rect">
            <a:avLst/>
          </a:prstGeom>
        </p:spPr>
      </p:pic>
      <p:sp>
        <p:nvSpPr>
          <p:cNvPr id="5" name="TextBox 5"/>
          <p:cNvSpPr txBox="1"/>
          <p:nvPr/>
        </p:nvSpPr>
        <p:spPr>
          <a:xfrm>
            <a:off x="11062503" y="6494622"/>
            <a:ext cx="6727669" cy="1540998"/>
          </a:xfrm>
          <a:prstGeom prst="rect">
            <a:avLst/>
          </a:prstGeom>
        </p:spPr>
        <p:txBody>
          <a:bodyPr lIns="0" tIns="0" rIns="0" bIns="0" rtlCol="0" anchor="t">
            <a:spAutoFit/>
          </a:bodyPr>
          <a:lstStyle/>
          <a:p>
            <a:pPr>
              <a:lnSpc>
                <a:spcPts val="4123"/>
              </a:lnSpc>
            </a:pPr>
            <a:r>
              <a:rPr lang="en-US" sz="2945">
                <a:solidFill>
                  <a:srgbClr val="FFFFFF"/>
                </a:solidFill>
                <a:latin typeface="Quintessential"/>
              </a:rPr>
              <a:t>Uczniowie klasy 8c </a:t>
            </a:r>
          </a:p>
          <a:p>
            <a:pPr>
              <a:lnSpc>
                <a:spcPts val="4123"/>
              </a:lnSpc>
            </a:pPr>
            <a:r>
              <a:rPr lang="en-US" sz="2945">
                <a:solidFill>
                  <a:srgbClr val="FFFFFF"/>
                </a:solidFill>
                <a:latin typeface="Quintessential"/>
              </a:rPr>
              <a:t>wraz z wychowawcą mgr Justyną Andryszek dziękują za uwagę.</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91616"/>
        </a:solidFill>
        <a:effectLst/>
      </p:bgPr>
    </p:bg>
    <p:spTree>
      <p:nvGrpSpPr>
        <p:cNvPr id="1" name=""/>
        <p:cNvGrpSpPr/>
        <p:nvPr/>
      </p:nvGrpSpPr>
      <p:grpSpPr>
        <a:xfrm>
          <a:off x="0" y="0"/>
          <a:ext cx="0" cy="0"/>
          <a:chOff x="0" y="0"/>
          <a:chExt cx="0" cy="0"/>
        </a:xfrm>
      </p:grpSpPr>
      <p:sp>
        <p:nvSpPr>
          <p:cNvPr id="2" name="TextBox 2"/>
          <p:cNvSpPr txBox="1"/>
          <p:nvPr/>
        </p:nvSpPr>
        <p:spPr>
          <a:xfrm>
            <a:off x="1219202" y="962025"/>
            <a:ext cx="9441657" cy="7740819"/>
          </a:xfrm>
          <a:prstGeom prst="rect">
            <a:avLst/>
          </a:prstGeom>
        </p:spPr>
        <p:txBody>
          <a:bodyPr lIns="0" tIns="0" rIns="0" bIns="0" rtlCol="0" anchor="t">
            <a:spAutoFit/>
          </a:bodyPr>
          <a:lstStyle/>
          <a:p>
            <a:pPr algn="ctr">
              <a:lnSpc>
                <a:spcPts val="5880"/>
              </a:lnSpc>
              <a:spcBef>
                <a:spcPct val="0"/>
              </a:spcBef>
            </a:pPr>
            <a:endParaRPr/>
          </a:p>
          <a:p>
            <a:pPr>
              <a:lnSpc>
                <a:spcPts val="7014"/>
              </a:lnSpc>
            </a:pPr>
            <a:r>
              <a:rPr lang="en-US" sz="4200">
                <a:solidFill>
                  <a:srgbClr val="FFFFFF"/>
                </a:solidFill>
                <a:latin typeface="Quintessential"/>
              </a:rPr>
              <a:t>Polska to kraj piękniejszy od innych.</a:t>
            </a:r>
          </a:p>
          <a:p>
            <a:pPr>
              <a:lnSpc>
                <a:spcPts val="7014"/>
              </a:lnSpc>
            </a:pPr>
            <a:r>
              <a:rPr lang="en-US" sz="4200">
                <a:solidFill>
                  <a:srgbClr val="FFFFFF"/>
                </a:solidFill>
                <a:latin typeface="Quintessential"/>
              </a:rPr>
              <a:t>Wśród grusz i topól – dom rodzinny...</a:t>
            </a:r>
          </a:p>
          <a:p>
            <a:pPr>
              <a:lnSpc>
                <a:spcPts val="7014"/>
              </a:lnSpc>
            </a:pPr>
            <a:r>
              <a:rPr lang="en-US" sz="4200">
                <a:solidFill>
                  <a:srgbClr val="FFFFFF"/>
                </a:solidFill>
                <a:latin typeface="Quintessential"/>
              </a:rPr>
              <a:t>Być może gdzie indziej są ziemie piękniejsze</a:t>
            </a:r>
          </a:p>
          <a:p>
            <a:pPr>
              <a:lnSpc>
                <a:spcPts val="7014"/>
              </a:lnSpc>
            </a:pPr>
            <a:r>
              <a:rPr lang="en-US" sz="4200">
                <a:solidFill>
                  <a:srgbClr val="FFFFFF"/>
                </a:solidFill>
                <a:latin typeface="Quintessential"/>
              </a:rPr>
              <a:t>I noce gwiaździstsze, i ranki jaśniejsze,</a:t>
            </a:r>
          </a:p>
          <a:p>
            <a:pPr>
              <a:lnSpc>
                <a:spcPts val="7014"/>
              </a:lnSpc>
            </a:pPr>
            <a:r>
              <a:rPr lang="en-US" sz="4200">
                <a:solidFill>
                  <a:srgbClr val="FFFFFF"/>
                </a:solidFill>
                <a:latin typeface="Quintessential"/>
              </a:rPr>
              <a:t>Być może bujniejsza , zieleńsza jest zieleń</a:t>
            </a:r>
          </a:p>
          <a:p>
            <a:pPr>
              <a:lnSpc>
                <a:spcPts val="7014"/>
              </a:lnSpc>
            </a:pPr>
            <a:r>
              <a:rPr lang="en-US" sz="4200">
                <a:solidFill>
                  <a:srgbClr val="FFFFFF"/>
                </a:solidFill>
                <a:latin typeface="Quintessential"/>
              </a:rPr>
              <a:t>I ptaki w gałęziach śpiewają weselej</a:t>
            </a:r>
          </a:p>
          <a:p>
            <a:pPr>
              <a:lnSpc>
                <a:spcPts val="7014"/>
              </a:lnSpc>
            </a:pPr>
            <a:r>
              <a:rPr lang="en-US" sz="4200">
                <a:solidFill>
                  <a:srgbClr val="FFFFFF"/>
                </a:solidFill>
                <a:latin typeface="Quintessential"/>
              </a:rPr>
              <a:t>Być może gdzie indziej... lecz sercu jest droższa</a:t>
            </a:r>
          </a:p>
          <a:p>
            <a:pPr>
              <a:lnSpc>
                <a:spcPts val="7014"/>
              </a:lnSpc>
            </a:pPr>
            <a:r>
              <a:rPr lang="en-US" sz="4200">
                <a:solidFill>
                  <a:srgbClr val="FFFFFF"/>
                </a:solidFill>
                <a:latin typeface="Quintessential"/>
              </a:rPr>
              <a:t>Piosenka nad Wisłą i piasek Mazowsza</a:t>
            </a:r>
          </a:p>
        </p:txBody>
      </p:sp>
      <p:pic>
        <p:nvPicPr>
          <p:cNvPr id="3" name="Picture 3"/>
          <p:cNvPicPr>
            <a:picLocks noChangeAspect="1"/>
          </p:cNvPicPr>
          <p:nvPr/>
        </p:nvPicPr>
        <p:blipFill>
          <a:blip r:embed="rId2"/>
          <a:srcRect/>
          <a:stretch>
            <a:fillRect/>
          </a:stretch>
        </p:blipFill>
        <p:spPr>
          <a:xfrm>
            <a:off x="10497780" y="491437"/>
            <a:ext cx="6893406" cy="95678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91616"/>
        </a:solidFill>
        <a:effectLst/>
      </p:bgPr>
    </p:bg>
    <p:spTree>
      <p:nvGrpSpPr>
        <p:cNvPr id="1" name=""/>
        <p:cNvGrpSpPr/>
        <p:nvPr/>
      </p:nvGrpSpPr>
      <p:grpSpPr>
        <a:xfrm>
          <a:off x="0" y="0"/>
          <a:ext cx="0" cy="0"/>
          <a:chOff x="0" y="0"/>
          <a:chExt cx="0" cy="0"/>
        </a:xfrm>
      </p:grpSpPr>
      <p:sp>
        <p:nvSpPr>
          <p:cNvPr id="2" name="TextBox 2"/>
          <p:cNvSpPr txBox="1"/>
          <p:nvPr/>
        </p:nvSpPr>
        <p:spPr>
          <a:xfrm>
            <a:off x="3589990" y="748497"/>
            <a:ext cx="12625775" cy="5564877"/>
          </a:xfrm>
          <a:prstGeom prst="rect">
            <a:avLst/>
          </a:prstGeom>
        </p:spPr>
        <p:txBody>
          <a:bodyPr lIns="0" tIns="0" rIns="0" bIns="0" rtlCol="0" anchor="t">
            <a:spAutoFit/>
          </a:bodyPr>
          <a:lstStyle/>
          <a:p>
            <a:pPr algn="just">
              <a:lnSpc>
                <a:spcPts val="5536"/>
              </a:lnSpc>
            </a:pPr>
            <a:r>
              <a:rPr lang="en-US" sz="3058">
                <a:solidFill>
                  <a:srgbClr val="FFFFFF"/>
                </a:solidFill>
                <a:latin typeface="Quintessential"/>
              </a:rPr>
              <a:t>Zanim nadszedł upragniony dla Polaków dzień niepodległości, 11 listopada 1918 r., kraj nasz znajdował się 123 lata pod zaborami: rosyjskim, pruskim, i austriackim.</a:t>
            </a:r>
          </a:p>
          <a:p>
            <a:pPr algn="just">
              <a:lnSpc>
                <a:spcPts val="5536"/>
              </a:lnSpc>
            </a:pPr>
            <a:r>
              <a:rPr lang="en-US" sz="3058">
                <a:solidFill>
                  <a:srgbClr val="FFFFFF"/>
                </a:solidFill>
                <a:latin typeface="Quintessential"/>
              </a:rPr>
              <a:t>Czym jest wolność, wie ten, kto ją stracił. Ten, kto przeżył niewolę i śmierć widział braci. </a:t>
            </a:r>
          </a:p>
          <a:p>
            <a:pPr algn="just">
              <a:lnSpc>
                <a:spcPts val="5536"/>
              </a:lnSpc>
            </a:pPr>
            <a:r>
              <a:rPr lang="en-US" sz="3058">
                <a:solidFill>
                  <a:srgbClr val="FFFFFF"/>
                </a:solidFill>
                <a:latin typeface="Quintessential"/>
              </a:rPr>
              <a:t>Wolność – zwykle krzyżami się mierzy. Bohater narodowy polski walczył                o wolność naszą i waszą, moją i twoją.</a:t>
            </a:r>
          </a:p>
          <a:p>
            <a:pPr algn="just">
              <a:lnSpc>
                <a:spcPts val="5536"/>
              </a:lnSpc>
            </a:pPr>
            <a:r>
              <a:rPr lang="en-US" sz="3058">
                <a:solidFill>
                  <a:srgbClr val="FFFFFF"/>
                </a:solidFill>
                <a:latin typeface="Quintessential"/>
              </a:rPr>
              <a:t>Prześladowani, na tułaczkę skazani nie tracili ducha, wierzyli, że polska odzyska niepodległość. Wiedzieli, że ojczyzna w sercach się zaczyna, że naród przetrwa. </a:t>
            </a:r>
          </a:p>
        </p:txBody>
      </p:sp>
      <p:pic>
        <p:nvPicPr>
          <p:cNvPr id="3" name="Picture 3"/>
          <p:cNvPicPr>
            <a:picLocks noChangeAspect="1"/>
          </p:cNvPicPr>
          <p:nvPr/>
        </p:nvPicPr>
        <p:blipFill>
          <a:blip r:embed="rId2"/>
          <a:srcRect b="429"/>
          <a:stretch>
            <a:fillRect/>
          </a:stretch>
        </p:blipFill>
        <p:spPr>
          <a:xfrm>
            <a:off x="42282" y="6731976"/>
            <a:ext cx="18203435" cy="33984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9161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58465"/>
          <a:stretch>
            <a:fillRect/>
          </a:stretch>
        </p:blipFill>
        <p:spPr>
          <a:xfrm>
            <a:off x="10159007" y="-48923"/>
            <a:ext cx="7369828" cy="10335923"/>
          </a:xfrm>
          <a:prstGeom prst="rect">
            <a:avLst/>
          </a:prstGeom>
        </p:spPr>
      </p:pic>
      <p:grpSp>
        <p:nvGrpSpPr>
          <p:cNvPr id="3" name="Group 3"/>
          <p:cNvGrpSpPr/>
          <p:nvPr/>
        </p:nvGrpSpPr>
        <p:grpSpPr>
          <a:xfrm>
            <a:off x="9497124" y="-97846"/>
            <a:ext cx="1393534" cy="10384846"/>
            <a:chOff x="0" y="0"/>
            <a:chExt cx="471393" cy="3512898"/>
          </a:xfrm>
        </p:grpSpPr>
        <p:sp>
          <p:nvSpPr>
            <p:cNvPr id="4" name="Freeform 4"/>
            <p:cNvSpPr/>
            <p:nvPr/>
          </p:nvSpPr>
          <p:spPr>
            <a:xfrm>
              <a:off x="0" y="0"/>
              <a:ext cx="471393" cy="3512898"/>
            </a:xfrm>
            <a:custGeom>
              <a:avLst/>
              <a:gdLst/>
              <a:ahLst/>
              <a:cxnLst/>
              <a:rect l="l" t="t" r="r" b="b"/>
              <a:pathLst>
                <a:path w="471393" h="3512898">
                  <a:moveTo>
                    <a:pt x="0" y="0"/>
                  </a:moveTo>
                  <a:lnTo>
                    <a:pt x="471393" y="0"/>
                  </a:lnTo>
                  <a:lnTo>
                    <a:pt x="471393" y="3512898"/>
                  </a:lnTo>
                  <a:lnTo>
                    <a:pt x="0" y="3512898"/>
                  </a:lnTo>
                  <a:close/>
                </a:path>
              </a:pathLst>
            </a:custGeom>
            <a:solidFill>
              <a:srgbClr val="BA1E24"/>
            </a:solidFill>
          </p:spPr>
        </p:sp>
      </p:grpSp>
      <p:sp>
        <p:nvSpPr>
          <p:cNvPr id="5" name="TextBox 5"/>
          <p:cNvSpPr txBox="1"/>
          <p:nvPr/>
        </p:nvSpPr>
        <p:spPr>
          <a:xfrm>
            <a:off x="338026" y="2723209"/>
            <a:ext cx="7398727" cy="4274024"/>
          </a:xfrm>
          <a:prstGeom prst="rect">
            <a:avLst/>
          </a:prstGeom>
        </p:spPr>
        <p:txBody>
          <a:bodyPr lIns="0" tIns="0" rIns="0" bIns="0" rtlCol="0" anchor="t">
            <a:spAutoFit/>
          </a:bodyPr>
          <a:lstStyle/>
          <a:p>
            <a:pPr>
              <a:lnSpc>
                <a:spcPts val="5713"/>
              </a:lnSpc>
              <a:spcBef>
                <a:spcPct val="0"/>
              </a:spcBef>
            </a:pPr>
            <a:r>
              <a:rPr lang="en-US" sz="4080">
                <a:solidFill>
                  <a:srgbClr val="FFFFFF"/>
                </a:solidFill>
                <a:latin typeface="Quintessential"/>
              </a:rPr>
              <a:t>Na krwawy, matko idę bój</a:t>
            </a:r>
          </a:p>
          <a:p>
            <a:pPr>
              <a:lnSpc>
                <a:spcPts val="5713"/>
              </a:lnSpc>
              <a:spcBef>
                <a:spcPct val="0"/>
              </a:spcBef>
            </a:pPr>
            <a:r>
              <a:rPr lang="en-US" sz="4080">
                <a:solidFill>
                  <a:srgbClr val="FFFFFF"/>
                </a:solidFill>
                <a:latin typeface="Quintessential"/>
              </a:rPr>
              <a:t>Żołnierska trąbka woła...</a:t>
            </a:r>
          </a:p>
          <a:p>
            <a:pPr>
              <a:lnSpc>
                <a:spcPts val="5713"/>
              </a:lnSpc>
              <a:spcBef>
                <a:spcPct val="0"/>
              </a:spcBef>
            </a:pPr>
            <a:r>
              <a:rPr lang="en-US" sz="4080">
                <a:solidFill>
                  <a:srgbClr val="FFFFFF"/>
                </a:solidFill>
                <a:latin typeface="Quintessential"/>
              </a:rPr>
              <a:t>Żołnierski szary na mnie strój, </a:t>
            </a:r>
          </a:p>
          <a:p>
            <a:pPr>
              <a:lnSpc>
                <a:spcPts val="5713"/>
              </a:lnSpc>
              <a:spcBef>
                <a:spcPct val="0"/>
              </a:spcBef>
            </a:pPr>
            <a:r>
              <a:rPr lang="en-US" sz="4080">
                <a:solidFill>
                  <a:srgbClr val="FFFFFF"/>
                </a:solidFill>
                <a:latin typeface="Quintessential"/>
              </a:rPr>
              <a:t>Lecz w ręku miecz anioła...</a:t>
            </a:r>
          </a:p>
          <a:p>
            <a:pPr>
              <a:lnSpc>
                <a:spcPts val="5713"/>
              </a:lnSpc>
              <a:spcBef>
                <a:spcPct val="0"/>
              </a:spcBef>
            </a:pPr>
            <a:r>
              <a:rPr lang="en-US" sz="4080">
                <a:solidFill>
                  <a:srgbClr val="FFFFFF"/>
                </a:solidFill>
                <a:latin typeface="Quintessential"/>
              </a:rPr>
              <a:t>Na polach legnął śnieg błękitnie,</a:t>
            </a:r>
          </a:p>
          <a:p>
            <a:pPr>
              <a:lnSpc>
                <a:spcPts val="5713"/>
              </a:lnSpc>
              <a:spcBef>
                <a:spcPct val="0"/>
              </a:spcBef>
            </a:pPr>
            <a:r>
              <a:rPr lang="en-US" sz="4080">
                <a:solidFill>
                  <a:srgbClr val="FFFFFF"/>
                </a:solidFill>
                <a:latin typeface="Quintessential"/>
              </a:rPr>
              <a:t>Lecz w duszy sad wiosenny kwitnie...</a:t>
            </a:r>
          </a:p>
        </p:txBody>
      </p:sp>
      <p:grpSp>
        <p:nvGrpSpPr>
          <p:cNvPr id="6" name="Group 6"/>
          <p:cNvGrpSpPr/>
          <p:nvPr/>
        </p:nvGrpSpPr>
        <p:grpSpPr>
          <a:xfrm>
            <a:off x="7971704" y="-48923"/>
            <a:ext cx="1525420" cy="10384846"/>
            <a:chOff x="0" y="0"/>
            <a:chExt cx="516006" cy="3512898"/>
          </a:xfrm>
        </p:grpSpPr>
        <p:sp>
          <p:nvSpPr>
            <p:cNvPr id="7" name="Freeform 7"/>
            <p:cNvSpPr/>
            <p:nvPr/>
          </p:nvSpPr>
          <p:spPr>
            <a:xfrm>
              <a:off x="0" y="0"/>
              <a:ext cx="516006" cy="3512898"/>
            </a:xfrm>
            <a:custGeom>
              <a:avLst/>
              <a:gdLst/>
              <a:ahLst/>
              <a:cxnLst/>
              <a:rect l="l" t="t" r="r" b="b"/>
              <a:pathLst>
                <a:path w="516006" h="3512898">
                  <a:moveTo>
                    <a:pt x="0" y="0"/>
                  </a:moveTo>
                  <a:lnTo>
                    <a:pt x="516006" y="0"/>
                  </a:lnTo>
                  <a:lnTo>
                    <a:pt x="516006" y="3512898"/>
                  </a:lnTo>
                  <a:lnTo>
                    <a:pt x="0" y="3512898"/>
                  </a:lnTo>
                  <a:close/>
                </a:path>
              </a:pathLst>
            </a:custGeom>
            <a:solidFill>
              <a:srgbClr val="FFFFFF"/>
            </a:solidFill>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91616"/>
        </a:solidFill>
        <a:effectLst/>
      </p:bgPr>
    </p:bg>
    <p:spTree>
      <p:nvGrpSpPr>
        <p:cNvPr id="1" name=""/>
        <p:cNvGrpSpPr/>
        <p:nvPr/>
      </p:nvGrpSpPr>
      <p:grpSpPr>
        <a:xfrm>
          <a:off x="0" y="0"/>
          <a:ext cx="0" cy="0"/>
          <a:chOff x="0" y="0"/>
          <a:chExt cx="0" cy="0"/>
        </a:xfrm>
      </p:grpSpPr>
      <p:sp>
        <p:nvSpPr>
          <p:cNvPr id="2" name="TextBox 2"/>
          <p:cNvSpPr txBox="1"/>
          <p:nvPr/>
        </p:nvSpPr>
        <p:spPr>
          <a:xfrm>
            <a:off x="838198" y="1153627"/>
            <a:ext cx="10820253" cy="6418597"/>
          </a:xfrm>
          <a:prstGeom prst="rect">
            <a:avLst/>
          </a:prstGeom>
        </p:spPr>
        <p:txBody>
          <a:bodyPr lIns="0" tIns="0" rIns="0" bIns="0" rtlCol="0" anchor="t">
            <a:spAutoFit/>
          </a:bodyPr>
          <a:lstStyle/>
          <a:p>
            <a:pPr>
              <a:lnSpc>
                <a:spcPts val="5643"/>
              </a:lnSpc>
              <a:spcBef>
                <a:spcPct val="0"/>
              </a:spcBef>
            </a:pPr>
            <a:r>
              <a:rPr lang="en-US" sz="4030">
                <a:solidFill>
                  <a:srgbClr val="FFFFFF"/>
                </a:solidFill>
                <a:latin typeface="Quintessential"/>
              </a:rPr>
              <a:t>Przyszedł taki czas – dopiero na początku XX wieku. Czas, który do historii przeszedł  pod nazwą I wojny światowej. Skłócone państwa zaborcze walczyły ze sobą. Walki miedzy zaborcami dawały nam szansę na odzyskanie niepodległości. 11 listopada 1918 r. zakończyła się I wojna światowa. Powstała sytuacja niezwykła, wszyscy trzej zaborcy przegrali wojnę, nie byli w stanie przeszkodzić  w odrodzeniu państwa polskiego.</a:t>
            </a:r>
          </a:p>
        </p:txBody>
      </p:sp>
      <p:pic>
        <p:nvPicPr>
          <p:cNvPr id="3" name="Picture 3"/>
          <p:cNvPicPr>
            <a:picLocks noChangeAspect="1"/>
          </p:cNvPicPr>
          <p:nvPr/>
        </p:nvPicPr>
        <p:blipFill>
          <a:blip r:embed="rId2"/>
          <a:srcRect/>
          <a:stretch>
            <a:fillRect/>
          </a:stretch>
        </p:blipFill>
        <p:spPr>
          <a:xfrm rot="-8100000">
            <a:off x="14496271" y="854842"/>
            <a:ext cx="1224142" cy="1312753"/>
          </a:xfrm>
          <a:prstGeom prst="rect">
            <a:avLst/>
          </a:prstGeom>
        </p:spPr>
      </p:pic>
      <p:pic>
        <p:nvPicPr>
          <p:cNvPr id="4" name="Picture 4"/>
          <p:cNvPicPr>
            <a:picLocks noChangeAspect="1"/>
          </p:cNvPicPr>
          <p:nvPr/>
        </p:nvPicPr>
        <p:blipFill>
          <a:blip r:embed="rId2"/>
          <a:srcRect/>
          <a:stretch>
            <a:fillRect/>
          </a:stretch>
        </p:blipFill>
        <p:spPr>
          <a:xfrm rot="9980261">
            <a:off x="14349131" y="2060568"/>
            <a:ext cx="1224142" cy="1312753"/>
          </a:xfrm>
          <a:prstGeom prst="rect">
            <a:avLst/>
          </a:prstGeom>
        </p:spPr>
      </p:pic>
      <p:pic>
        <p:nvPicPr>
          <p:cNvPr id="5" name="Picture 5"/>
          <p:cNvPicPr>
            <a:picLocks noChangeAspect="1"/>
          </p:cNvPicPr>
          <p:nvPr/>
        </p:nvPicPr>
        <p:blipFill>
          <a:blip r:embed="rId2"/>
          <a:srcRect/>
          <a:stretch>
            <a:fillRect/>
          </a:stretch>
        </p:blipFill>
        <p:spPr>
          <a:xfrm rot="-8100000">
            <a:off x="14070707" y="3126213"/>
            <a:ext cx="1224142" cy="1312753"/>
          </a:xfrm>
          <a:prstGeom prst="rect">
            <a:avLst/>
          </a:prstGeom>
        </p:spPr>
      </p:pic>
      <p:pic>
        <p:nvPicPr>
          <p:cNvPr id="6" name="Picture 6"/>
          <p:cNvPicPr>
            <a:picLocks noChangeAspect="1"/>
          </p:cNvPicPr>
          <p:nvPr/>
        </p:nvPicPr>
        <p:blipFill>
          <a:blip r:embed="rId2"/>
          <a:srcRect/>
          <a:stretch>
            <a:fillRect/>
          </a:stretch>
        </p:blipFill>
        <p:spPr>
          <a:xfrm rot="-7342826">
            <a:off x="15246059" y="-42087"/>
            <a:ext cx="1224142" cy="1312753"/>
          </a:xfrm>
          <a:prstGeom prst="rect">
            <a:avLst/>
          </a:prstGeom>
        </p:spPr>
      </p:pic>
      <p:pic>
        <p:nvPicPr>
          <p:cNvPr id="7" name="Picture 7"/>
          <p:cNvPicPr>
            <a:picLocks noChangeAspect="1"/>
          </p:cNvPicPr>
          <p:nvPr/>
        </p:nvPicPr>
        <p:blipFill>
          <a:blip r:embed="rId2"/>
          <a:srcRect/>
          <a:stretch>
            <a:fillRect/>
          </a:stretch>
        </p:blipFill>
        <p:spPr>
          <a:xfrm rot="7825832">
            <a:off x="13467381" y="4202952"/>
            <a:ext cx="1224142" cy="1312753"/>
          </a:xfrm>
          <a:prstGeom prst="rect">
            <a:avLst/>
          </a:prstGeom>
        </p:spPr>
      </p:pic>
      <p:pic>
        <p:nvPicPr>
          <p:cNvPr id="8" name="Picture 8"/>
          <p:cNvPicPr>
            <a:picLocks noChangeAspect="1"/>
          </p:cNvPicPr>
          <p:nvPr/>
        </p:nvPicPr>
        <p:blipFill>
          <a:blip r:embed="rId2"/>
          <a:srcRect/>
          <a:stretch>
            <a:fillRect/>
          </a:stretch>
        </p:blipFill>
        <p:spPr>
          <a:xfrm rot="-3608796">
            <a:off x="13489999" y="5344707"/>
            <a:ext cx="1224142" cy="1312753"/>
          </a:xfrm>
          <a:prstGeom prst="rect">
            <a:avLst/>
          </a:prstGeom>
        </p:spPr>
      </p:pic>
      <p:pic>
        <p:nvPicPr>
          <p:cNvPr id="9" name="Picture 9"/>
          <p:cNvPicPr>
            <a:picLocks noChangeAspect="1"/>
          </p:cNvPicPr>
          <p:nvPr/>
        </p:nvPicPr>
        <p:blipFill>
          <a:blip r:embed="rId2"/>
          <a:srcRect/>
          <a:stretch>
            <a:fillRect/>
          </a:stretch>
        </p:blipFill>
        <p:spPr>
          <a:xfrm rot="8852242">
            <a:off x="12570808" y="6364749"/>
            <a:ext cx="1224142" cy="1312753"/>
          </a:xfrm>
          <a:prstGeom prst="rect">
            <a:avLst/>
          </a:prstGeom>
        </p:spPr>
      </p:pic>
      <p:pic>
        <p:nvPicPr>
          <p:cNvPr id="10" name="Picture 10"/>
          <p:cNvPicPr>
            <a:picLocks noChangeAspect="1"/>
          </p:cNvPicPr>
          <p:nvPr/>
        </p:nvPicPr>
        <p:blipFill>
          <a:blip r:embed="rId2"/>
          <a:srcRect/>
          <a:stretch>
            <a:fillRect/>
          </a:stretch>
        </p:blipFill>
        <p:spPr>
          <a:xfrm rot="-3806679">
            <a:off x="11719116" y="7247090"/>
            <a:ext cx="1224142" cy="1312753"/>
          </a:xfrm>
          <a:prstGeom prst="rect">
            <a:avLst/>
          </a:prstGeom>
        </p:spPr>
      </p:pic>
      <p:pic>
        <p:nvPicPr>
          <p:cNvPr id="11" name="Picture 11"/>
          <p:cNvPicPr>
            <a:picLocks noChangeAspect="1"/>
          </p:cNvPicPr>
          <p:nvPr/>
        </p:nvPicPr>
        <p:blipFill>
          <a:blip r:embed="rId2"/>
          <a:srcRect/>
          <a:stretch>
            <a:fillRect/>
          </a:stretch>
        </p:blipFill>
        <p:spPr>
          <a:xfrm rot="-10456724">
            <a:off x="10685631" y="7887800"/>
            <a:ext cx="1224142" cy="1312753"/>
          </a:xfrm>
          <a:prstGeom prst="rect">
            <a:avLst/>
          </a:prstGeom>
        </p:spPr>
      </p:pic>
      <p:pic>
        <p:nvPicPr>
          <p:cNvPr id="12" name="Picture 12"/>
          <p:cNvPicPr>
            <a:picLocks noChangeAspect="1"/>
          </p:cNvPicPr>
          <p:nvPr/>
        </p:nvPicPr>
        <p:blipFill>
          <a:blip r:embed="rId2"/>
          <a:srcRect/>
          <a:stretch>
            <a:fillRect/>
          </a:stretch>
        </p:blipFill>
        <p:spPr>
          <a:xfrm rot="8718717">
            <a:off x="9663321" y="8742575"/>
            <a:ext cx="1224142" cy="1312753"/>
          </a:xfrm>
          <a:prstGeom prst="rect">
            <a:avLst/>
          </a:prstGeom>
        </p:spPr>
      </p:pic>
      <p:pic>
        <p:nvPicPr>
          <p:cNvPr id="13" name="Picture 13"/>
          <p:cNvPicPr>
            <a:picLocks noChangeAspect="1"/>
          </p:cNvPicPr>
          <p:nvPr/>
        </p:nvPicPr>
        <p:blipFill>
          <a:blip r:embed="rId3"/>
          <a:srcRect/>
          <a:stretch>
            <a:fillRect/>
          </a:stretch>
        </p:blipFill>
        <p:spPr>
          <a:xfrm rot="-5571544">
            <a:off x="16415348" y="-70599"/>
            <a:ext cx="1224142" cy="1312753"/>
          </a:xfrm>
          <a:prstGeom prst="rect">
            <a:avLst/>
          </a:prstGeom>
        </p:spPr>
      </p:pic>
      <p:pic>
        <p:nvPicPr>
          <p:cNvPr id="14" name="Picture 14"/>
          <p:cNvPicPr>
            <a:picLocks noChangeAspect="1"/>
          </p:cNvPicPr>
          <p:nvPr/>
        </p:nvPicPr>
        <p:blipFill>
          <a:blip r:embed="rId3"/>
          <a:srcRect/>
          <a:stretch>
            <a:fillRect/>
          </a:stretch>
        </p:blipFill>
        <p:spPr>
          <a:xfrm rot="7400849">
            <a:off x="15762458" y="1031754"/>
            <a:ext cx="1224142" cy="1312753"/>
          </a:xfrm>
          <a:prstGeom prst="rect">
            <a:avLst/>
          </a:prstGeom>
        </p:spPr>
      </p:pic>
      <p:pic>
        <p:nvPicPr>
          <p:cNvPr id="15" name="Picture 15"/>
          <p:cNvPicPr>
            <a:picLocks noChangeAspect="1"/>
          </p:cNvPicPr>
          <p:nvPr/>
        </p:nvPicPr>
        <p:blipFill>
          <a:blip r:embed="rId3"/>
          <a:srcRect/>
          <a:stretch>
            <a:fillRect/>
          </a:stretch>
        </p:blipFill>
        <p:spPr>
          <a:xfrm rot="-5571544">
            <a:off x="15563777" y="2229285"/>
            <a:ext cx="1224142" cy="1312753"/>
          </a:xfrm>
          <a:prstGeom prst="rect">
            <a:avLst/>
          </a:prstGeom>
        </p:spPr>
      </p:pic>
      <p:pic>
        <p:nvPicPr>
          <p:cNvPr id="16" name="Picture 16"/>
          <p:cNvPicPr>
            <a:picLocks noChangeAspect="1"/>
          </p:cNvPicPr>
          <p:nvPr/>
        </p:nvPicPr>
        <p:blipFill>
          <a:blip r:embed="rId3"/>
          <a:srcRect/>
          <a:stretch>
            <a:fillRect/>
          </a:stretch>
        </p:blipFill>
        <p:spPr>
          <a:xfrm rot="8804884">
            <a:off x="15182361" y="3311371"/>
            <a:ext cx="1224142" cy="1312753"/>
          </a:xfrm>
          <a:prstGeom prst="rect">
            <a:avLst/>
          </a:prstGeom>
        </p:spPr>
      </p:pic>
      <p:pic>
        <p:nvPicPr>
          <p:cNvPr id="17" name="Picture 17"/>
          <p:cNvPicPr>
            <a:picLocks noChangeAspect="1"/>
          </p:cNvPicPr>
          <p:nvPr/>
        </p:nvPicPr>
        <p:blipFill>
          <a:blip r:embed="rId3"/>
          <a:srcRect/>
          <a:stretch>
            <a:fillRect/>
          </a:stretch>
        </p:blipFill>
        <p:spPr>
          <a:xfrm rot="-5571544">
            <a:off x="14707110" y="4450485"/>
            <a:ext cx="1224142" cy="1312753"/>
          </a:xfrm>
          <a:prstGeom prst="rect">
            <a:avLst/>
          </a:prstGeom>
        </p:spPr>
      </p:pic>
      <p:pic>
        <p:nvPicPr>
          <p:cNvPr id="18" name="Picture 18"/>
          <p:cNvPicPr>
            <a:picLocks noChangeAspect="1"/>
          </p:cNvPicPr>
          <p:nvPr/>
        </p:nvPicPr>
        <p:blipFill>
          <a:blip r:embed="rId3"/>
          <a:srcRect/>
          <a:stretch>
            <a:fillRect/>
          </a:stretch>
        </p:blipFill>
        <p:spPr>
          <a:xfrm rot="9038025">
            <a:off x="14454646" y="5694621"/>
            <a:ext cx="1224142" cy="1312753"/>
          </a:xfrm>
          <a:prstGeom prst="rect">
            <a:avLst/>
          </a:prstGeom>
        </p:spPr>
      </p:pic>
      <p:pic>
        <p:nvPicPr>
          <p:cNvPr id="19" name="Picture 19"/>
          <p:cNvPicPr>
            <a:picLocks noChangeAspect="1"/>
          </p:cNvPicPr>
          <p:nvPr/>
        </p:nvPicPr>
        <p:blipFill>
          <a:blip r:embed="rId3"/>
          <a:srcRect/>
          <a:stretch>
            <a:fillRect/>
          </a:stretch>
        </p:blipFill>
        <p:spPr>
          <a:xfrm rot="3347803">
            <a:off x="13820191" y="6685145"/>
            <a:ext cx="1224142" cy="1312753"/>
          </a:xfrm>
          <a:prstGeom prst="rect">
            <a:avLst/>
          </a:prstGeom>
        </p:spPr>
      </p:pic>
      <p:pic>
        <p:nvPicPr>
          <p:cNvPr id="20" name="Picture 20"/>
          <p:cNvPicPr>
            <a:picLocks noChangeAspect="1"/>
          </p:cNvPicPr>
          <p:nvPr/>
        </p:nvPicPr>
        <p:blipFill>
          <a:blip r:embed="rId3"/>
          <a:srcRect/>
          <a:stretch>
            <a:fillRect/>
          </a:stretch>
        </p:blipFill>
        <p:spPr>
          <a:xfrm rot="-2298480">
            <a:off x="13134101" y="7560327"/>
            <a:ext cx="1224142" cy="1312753"/>
          </a:xfrm>
          <a:prstGeom prst="rect">
            <a:avLst/>
          </a:prstGeom>
        </p:spPr>
      </p:pic>
      <p:pic>
        <p:nvPicPr>
          <p:cNvPr id="21" name="Picture 21"/>
          <p:cNvPicPr>
            <a:picLocks noChangeAspect="1"/>
          </p:cNvPicPr>
          <p:nvPr/>
        </p:nvPicPr>
        <p:blipFill>
          <a:blip r:embed="rId3"/>
          <a:srcRect/>
          <a:stretch>
            <a:fillRect/>
          </a:stretch>
        </p:blipFill>
        <p:spPr>
          <a:xfrm rot="3616305">
            <a:off x="12300272" y="8454795"/>
            <a:ext cx="1224142" cy="1312753"/>
          </a:xfrm>
          <a:prstGeom prst="rect">
            <a:avLst/>
          </a:prstGeom>
        </p:spPr>
      </p:pic>
      <p:pic>
        <p:nvPicPr>
          <p:cNvPr id="22" name="Picture 22"/>
          <p:cNvPicPr>
            <a:picLocks noChangeAspect="1"/>
          </p:cNvPicPr>
          <p:nvPr/>
        </p:nvPicPr>
        <p:blipFill>
          <a:blip r:embed="rId3"/>
          <a:srcRect/>
          <a:stretch>
            <a:fillRect/>
          </a:stretch>
        </p:blipFill>
        <p:spPr>
          <a:xfrm rot="-5571544">
            <a:off x="11226243" y="8986574"/>
            <a:ext cx="1224142" cy="131275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91616"/>
        </a:solidFill>
        <a:effectLst/>
      </p:bgPr>
    </p:bg>
    <p:spTree>
      <p:nvGrpSpPr>
        <p:cNvPr id="1" name=""/>
        <p:cNvGrpSpPr/>
        <p:nvPr/>
      </p:nvGrpSpPr>
      <p:grpSpPr>
        <a:xfrm>
          <a:off x="0" y="0"/>
          <a:ext cx="0" cy="0"/>
          <a:chOff x="0" y="0"/>
          <a:chExt cx="0" cy="0"/>
        </a:xfrm>
      </p:grpSpPr>
      <p:sp>
        <p:nvSpPr>
          <p:cNvPr id="2" name="TextBox 2"/>
          <p:cNvSpPr txBox="1"/>
          <p:nvPr/>
        </p:nvSpPr>
        <p:spPr>
          <a:xfrm>
            <a:off x="7869837" y="1110410"/>
            <a:ext cx="9692172" cy="7395823"/>
          </a:xfrm>
          <a:prstGeom prst="rect">
            <a:avLst/>
          </a:prstGeom>
        </p:spPr>
        <p:txBody>
          <a:bodyPr lIns="0" tIns="0" rIns="0" bIns="0" rtlCol="0" anchor="t">
            <a:spAutoFit/>
          </a:bodyPr>
          <a:lstStyle/>
          <a:p>
            <a:pPr algn="r">
              <a:lnSpc>
                <a:spcPts val="6655"/>
              </a:lnSpc>
            </a:pPr>
            <a:r>
              <a:rPr lang="en-US" sz="3738">
                <a:solidFill>
                  <a:srgbClr val="FFFFFF"/>
                </a:solidFill>
                <a:latin typeface="Quintessential"/>
              </a:rPr>
              <a:t>Jedenasty listopada data niesłychana</a:t>
            </a:r>
          </a:p>
          <a:p>
            <a:pPr algn="r">
              <a:lnSpc>
                <a:spcPts val="6655"/>
              </a:lnSpc>
            </a:pPr>
            <a:r>
              <a:rPr lang="en-US" sz="3738">
                <a:solidFill>
                  <a:srgbClr val="FFFFFF"/>
                </a:solidFill>
                <a:latin typeface="Quintessential"/>
              </a:rPr>
              <a:t>Polska po stu dwudziestu trzech latach niewoli</a:t>
            </a:r>
          </a:p>
          <a:p>
            <a:pPr algn="r">
              <a:lnSpc>
                <a:spcPts val="6655"/>
              </a:lnSpc>
            </a:pPr>
            <a:r>
              <a:rPr lang="en-US" sz="3738">
                <a:solidFill>
                  <a:srgbClr val="FFFFFF"/>
                </a:solidFill>
                <a:latin typeface="Quintessential"/>
              </a:rPr>
              <a:t>Wolna! Niepodległość odzyskała!</a:t>
            </a:r>
          </a:p>
          <a:p>
            <a:pPr algn="r">
              <a:lnSpc>
                <a:spcPts val="6655"/>
              </a:lnSpc>
            </a:pPr>
            <a:r>
              <a:rPr lang="en-US" sz="3738">
                <a:solidFill>
                  <a:srgbClr val="FFFFFF"/>
                </a:solidFill>
                <a:latin typeface="Quintessential"/>
              </a:rPr>
              <a:t>Postać każdego Polaka – z głębi serca rozjaśniała.</a:t>
            </a:r>
          </a:p>
          <a:p>
            <a:pPr algn="r">
              <a:lnSpc>
                <a:spcPts val="6655"/>
              </a:lnSpc>
            </a:pPr>
            <a:r>
              <a:rPr lang="en-US" sz="3738">
                <a:solidFill>
                  <a:srgbClr val="FFFFFF"/>
                </a:solidFill>
                <a:latin typeface="Quintessential"/>
              </a:rPr>
              <a:t>Już nie straszą nas carskich Kozaków knuty</a:t>
            </a:r>
          </a:p>
          <a:p>
            <a:pPr algn="r">
              <a:lnSpc>
                <a:spcPts val="6655"/>
              </a:lnSpc>
            </a:pPr>
            <a:r>
              <a:rPr lang="en-US" sz="3738">
                <a:solidFill>
                  <a:srgbClr val="FFFFFF"/>
                </a:solidFill>
                <a:latin typeface="Quintessential"/>
              </a:rPr>
              <a:t>Już nie depczą naszej ziemi rosyjskie </a:t>
            </a:r>
          </a:p>
          <a:p>
            <a:pPr algn="r">
              <a:lnSpc>
                <a:spcPts val="6655"/>
              </a:lnSpc>
            </a:pPr>
            <a:r>
              <a:rPr lang="en-US" sz="3738">
                <a:solidFill>
                  <a:srgbClr val="FFFFFF"/>
                </a:solidFill>
                <a:latin typeface="Quintessential"/>
              </a:rPr>
              <a:t>Austriackie czy niemieckie buty.</a:t>
            </a:r>
          </a:p>
          <a:p>
            <a:pPr algn="r">
              <a:lnSpc>
                <a:spcPts val="6655"/>
              </a:lnSpc>
            </a:pPr>
            <a:r>
              <a:rPr lang="en-US" sz="3738">
                <a:solidFill>
                  <a:srgbClr val="FFFFFF"/>
                </a:solidFill>
                <a:latin typeface="Quintessential"/>
              </a:rPr>
              <a:t>Już Polacy czują się jak w niebie – co to znaczy?</a:t>
            </a:r>
          </a:p>
          <a:p>
            <a:pPr algn="r">
              <a:lnSpc>
                <a:spcPts val="6655"/>
              </a:lnSpc>
            </a:pPr>
            <a:r>
              <a:rPr lang="en-US" sz="3738">
                <a:solidFill>
                  <a:srgbClr val="FFFFFF"/>
                </a:solidFill>
                <a:latin typeface="Quintessential"/>
              </a:rPr>
              <a:t>Być wolnym, we własnym domu, czuć się jak u siebie</a:t>
            </a:r>
          </a:p>
        </p:txBody>
      </p:sp>
      <p:pic>
        <p:nvPicPr>
          <p:cNvPr id="3" name="Picture 3"/>
          <p:cNvPicPr>
            <a:picLocks noChangeAspect="1"/>
          </p:cNvPicPr>
          <p:nvPr/>
        </p:nvPicPr>
        <p:blipFill>
          <a:blip r:embed="rId2"/>
          <a:srcRect/>
          <a:stretch>
            <a:fillRect/>
          </a:stretch>
        </p:blipFill>
        <p:spPr>
          <a:xfrm>
            <a:off x="480172" y="1079411"/>
            <a:ext cx="7932521" cy="7426823"/>
          </a:xfrm>
          <a:prstGeom prst="rect">
            <a:avLst/>
          </a:prstGeom>
        </p:spPr>
      </p:pic>
      <p:pic>
        <p:nvPicPr>
          <p:cNvPr id="4" name="Picture 4"/>
          <p:cNvPicPr>
            <a:picLocks noChangeAspect="1"/>
          </p:cNvPicPr>
          <p:nvPr/>
        </p:nvPicPr>
        <p:blipFill>
          <a:blip r:embed="rId3"/>
          <a:srcRect/>
          <a:stretch>
            <a:fillRect/>
          </a:stretch>
        </p:blipFill>
        <p:spPr>
          <a:xfrm>
            <a:off x="2427101" y="2309266"/>
            <a:ext cx="4038663" cy="443200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91616"/>
        </a:solidFill>
        <a:effectLst/>
      </p:bgPr>
    </p:bg>
    <p:spTree>
      <p:nvGrpSpPr>
        <p:cNvPr id="1" name=""/>
        <p:cNvGrpSpPr/>
        <p:nvPr/>
      </p:nvGrpSpPr>
      <p:grpSpPr>
        <a:xfrm>
          <a:off x="0" y="0"/>
          <a:ext cx="0" cy="0"/>
          <a:chOff x="0" y="0"/>
          <a:chExt cx="0" cy="0"/>
        </a:xfrm>
      </p:grpSpPr>
      <p:sp>
        <p:nvSpPr>
          <p:cNvPr id="2" name="TextBox 2"/>
          <p:cNvSpPr txBox="1"/>
          <p:nvPr/>
        </p:nvSpPr>
        <p:spPr>
          <a:xfrm>
            <a:off x="4425510" y="472009"/>
            <a:ext cx="6907984" cy="8874215"/>
          </a:xfrm>
          <a:prstGeom prst="rect">
            <a:avLst/>
          </a:prstGeom>
        </p:spPr>
        <p:txBody>
          <a:bodyPr lIns="0" tIns="0" rIns="0" bIns="0" rtlCol="0" anchor="t">
            <a:spAutoFit/>
          </a:bodyPr>
          <a:lstStyle/>
          <a:p>
            <a:pPr>
              <a:lnSpc>
                <a:spcPts val="5780"/>
              </a:lnSpc>
            </a:pPr>
            <a:r>
              <a:rPr lang="en-US" sz="3322">
                <a:solidFill>
                  <a:srgbClr val="FFFFFF"/>
                </a:solidFill>
                <a:latin typeface="Quintessential"/>
              </a:rPr>
              <a:t>Polacy potrafili wykorzystać szansę, którą stworzyła historia. W październiku </a:t>
            </a:r>
          </a:p>
          <a:p>
            <a:pPr>
              <a:lnSpc>
                <a:spcPts val="6539"/>
              </a:lnSpc>
            </a:pPr>
            <a:r>
              <a:rPr lang="en-US" sz="3758">
                <a:solidFill>
                  <a:srgbClr val="FFFFFF"/>
                </a:solidFill>
                <a:latin typeface="Quintessential"/>
              </a:rPr>
              <a:t>1918 r. rozpoczął się proces wyzwalania ziem ojczystych spod obcej przemocy. Powstało kilka ośrodków władzy. Potrzebny był człowiek, który potrafiłby je zjednoczyć. Taką postacią okazał się Józef Piłsudski. 11 listopada 1918 r. przejął władzę nad wojskiem i został naczelnikiem państwa.</a:t>
            </a:r>
          </a:p>
        </p:txBody>
      </p:sp>
      <p:pic>
        <p:nvPicPr>
          <p:cNvPr id="3" name="Picture 3"/>
          <p:cNvPicPr>
            <a:picLocks noChangeAspect="1"/>
          </p:cNvPicPr>
          <p:nvPr/>
        </p:nvPicPr>
        <p:blipFill>
          <a:blip r:embed="rId2"/>
          <a:srcRect/>
          <a:stretch>
            <a:fillRect/>
          </a:stretch>
        </p:blipFill>
        <p:spPr>
          <a:xfrm>
            <a:off x="11125244" y="1062735"/>
            <a:ext cx="7331189" cy="8195565"/>
          </a:xfrm>
          <a:prstGeom prst="rect">
            <a:avLst/>
          </a:prstGeom>
        </p:spPr>
      </p:pic>
      <p:grpSp>
        <p:nvGrpSpPr>
          <p:cNvPr id="4" name="Group 4"/>
          <p:cNvGrpSpPr/>
          <p:nvPr/>
        </p:nvGrpSpPr>
        <p:grpSpPr>
          <a:xfrm>
            <a:off x="714484" y="0"/>
            <a:ext cx="1466804" cy="10287000"/>
            <a:chOff x="0" y="0"/>
            <a:chExt cx="496178" cy="3479800"/>
          </a:xfrm>
        </p:grpSpPr>
        <p:sp>
          <p:nvSpPr>
            <p:cNvPr id="5" name="Freeform 5"/>
            <p:cNvSpPr/>
            <p:nvPr/>
          </p:nvSpPr>
          <p:spPr>
            <a:xfrm>
              <a:off x="0" y="0"/>
              <a:ext cx="496178" cy="3479800"/>
            </a:xfrm>
            <a:custGeom>
              <a:avLst/>
              <a:gdLst/>
              <a:ahLst/>
              <a:cxnLst/>
              <a:rect l="l" t="t" r="r" b="b"/>
              <a:pathLst>
                <a:path w="496178" h="3479800">
                  <a:moveTo>
                    <a:pt x="0" y="0"/>
                  </a:moveTo>
                  <a:lnTo>
                    <a:pt x="496178" y="0"/>
                  </a:lnTo>
                  <a:lnTo>
                    <a:pt x="496178" y="3479800"/>
                  </a:lnTo>
                  <a:lnTo>
                    <a:pt x="0" y="3479800"/>
                  </a:lnTo>
                  <a:close/>
                </a:path>
              </a:pathLst>
            </a:custGeom>
            <a:solidFill>
              <a:srgbClr val="FFFFFF"/>
            </a:solidFill>
          </p:spPr>
        </p:sp>
      </p:grpSp>
      <p:grpSp>
        <p:nvGrpSpPr>
          <p:cNvPr id="6" name="Group 6"/>
          <p:cNvGrpSpPr/>
          <p:nvPr/>
        </p:nvGrpSpPr>
        <p:grpSpPr>
          <a:xfrm>
            <a:off x="2181288" y="-37652"/>
            <a:ext cx="1466804" cy="10362305"/>
            <a:chOff x="0" y="0"/>
            <a:chExt cx="496178" cy="3505273"/>
          </a:xfrm>
        </p:grpSpPr>
        <p:sp>
          <p:nvSpPr>
            <p:cNvPr id="7" name="Freeform 7"/>
            <p:cNvSpPr/>
            <p:nvPr/>
          </p:nvSpPr>
          <p:spPr>
            <a:xfrm>
              <a:off x="0" y="0"/>
              <a:ext cx="496178" cy="3505274"/>
            </a:xfrm>
            <a:custGeom>
              <a:avLst/>
              <a:gdLst/>
              <a:ahLst/>
              <a:cxnLst/>
              <a:rect l="l" t="t" r="r" b="b"/>
              <a:pathLst>
                <a:path w="496178" h="3505274">
                  <a:moveTo>
                    <a:pt x="0" y="0"/>
                  </a:moveTo>
                  <a:lnTo>
                    <a:pt x="496178" y="0"/>
                  </a:lnTo>
                  <a:lnTo>
                    <a:pt x="496178" y="3505274"/>
                  </a:lnTo>
                  <a:lnTo>
                    <a:pt x="0" y="3505274"/>
                  </a:lnTo>
                  <a:close/>
                </a:path>
              </a:pathLst>
            </a:custGeom>
            <a:solidFill>
              <a:srgbClr val="BA1E24"/>
            </a:solidFill>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91616"/>
        </a:solidFill>
        <a:effectLst/>
      </p:bgPr>
    </p:bg>
    <p:spTree>
      <p:nvGrpSpPr>
        <p:cNvPr id="1" name=""/>
        <p:cNvGrpSpPr/>
        <p:nvPr/>
      </p:nvGrpSpPr>
      <p:grpSpPr>
        <a:xfrm>
          <a:off x="0" y="0"/>
          <a:ext cx="0" cy="0"/>
          <a:chOff x="0" y="0"/>
          <a:chExt cx="0" cy="0"/>
        </a:xfrm>
      </p:grpSpPr>
      <p:sp>
        <p:nvSpPr>
          <p:cNvPr id="2" name="TextBox 2"/>
          <p:cNvSpPr txBox="1"/>
          <p:nvPr/>
        </p:nvSpPr>
        <p:spPr>
          <a:xfrm>
            <a:off x="6695887" y="1356132"/>
            <a:ext cx="10709140" cy="6129386"/>
          </a:xfrm>
          <a:prstGeom prst="rect">
            <a:avLst/>
          </a:prstGeom>
        </p:spPr>
        <p:txBody>
          <a:bodyPr lIns="0" tIns="0" rIns="0" bIns="0" rtlCol="0" anchor="t">
            <a:spAutoFit/>
          </a:bodyPr>
          <a:lstStyle/>
          <a:p>
            <a:pPr algn="r">
              <a:lnSpc>
                <a:spcPts val="8176"/>
              </a:lnSpc>
            </a:pPr>
            <a:r>
              <a:rPr lang="en-US" sz="3555">
                <a:solidFill>
                  <a:srgbClr val="FFFFFF"/>
                </a:solidFill>
                <a:latin typeface="Quintessential"/>
              </a:rPr>
              <a:t>Polacy z radości aż piali.</a:t>
            </a:r>
          </a:p>
          <a:p>
            <a:pPr algn="r">
              <a:lnSpc>
                <a:spcPts val="4977"/>
              </a:lnSpc>
              <a:spcBef>
                <a:spcPct val="0"/>
              </a:spcBef>
            </a:pPr>
            <a:r>
              <a:rPr lang="en-US" sz="3555">
                <a:solidFill>
                  <a:srgbClr val="FFFFFF"/>
                </a:solidFill>
                <a:latin typeface="Quintessential"/>
              </a:rPr>
              <a:t>W mig Józefa Piłsudskiego – naczelnikiem państwa obwołali.</a:t>
            </a:r>
          </a:p>
          <a:p>
            <a:pPr algn="r">
              <a:lnSpc>
                <a:spcPts val="4977"/>
              </a:lnSpc>
              <a:spcBef>
                <a:spcPct val="0"/>
              </a:spcBef>
            </a:pPr>
            <a:r>
              <a:rPr lang="en-US" sz="3555">
                <a:solidFill>
                  <a:srgbClr val="FFFFFF"/>
                </a:solidFill>
                <a:latin typeface="Quintessential"/>
              </a:rPr>
              <a:t>Jak miło, wszędzie jak swojsko – ulicami maszeruje</a:t>
            </a:r>
          </a:p>
          <a:p>
            <a:pPr algn="r">
              <a:lnSpc>
                <a:spcPts val="4977"/>
              </a:lnSpc>
              <a:spcBef>
                <a:spcPct val="0"/>
              </a:spcBef>
            </a:pPr>
            <a:r>
              <a:rPr lang="en-US" sz="3555">
                <a:solidFill>
                  <a:srgbClr val="FFFFFF"/>
                </a:solidFill>
                <a:latin typeface="Quintessential"/>
              </a:rPr>
              <a:t>Nie obce – lecz nasze polskie wojsko.</a:t>
            </a:r>
          </a:p>
          <a:p>
            <a:pPr algn="r">
              <a:lnSpc>
                <a:spcPts val="4977"/>
              </a:lnSpc>
              <a:spcBef>
                <a:spcPct val="0"/>
              </a:spcBef>
            </a:pPr>
            <a:endParaRPr lang="en-US" sz="3555">
              <a:solidFill>
                <a:srgbClr val="FFFFFF"/>
              </a:solidFill>
              <a:latin typeface="Quintessential"/>
            </a:endParaRPr>
          </a:p>
          <a:p>
            <a:pPr algn="r">
              <a:lnSpc>
                <a:spcPts val="4977"/>
              </a:lnSpc>
              <a:spcBef>
                <a:spcPct val="0"/>
              </a:spcBef>
            </a:pPr>
            <a:r>
              <a:rPr lang="en-US" sz="3555">
                <a:solidFill>
                  <a:srgbClr val="FFFFFF"/>
                </a:solidFill>
                <a:latin typeface="Quintessential"/>
              </a:rPr>
              <a:t>Wolność jest kochana – jak kochane zdrowie</a:t>
            </a:r>
          </a:p>
          <a:p>
            <a:pPr algn="r">
              <a:lnSpc>
                <a:spcPts val="4977"/>
              </a:lnSpc>
              <a:spcBef>
                <a:spcPct val="0"/>
              </a:spcBef>
            </a:pPr>
            <a:r>
              <a:rPr lang="en-US" sz="3555">
                <a:solidFill>
                  <a:srgbClr val="FFFFFF"/>
                </a:solidFill>
                <a:latin typeface="Quintessential"/>
              </a:rPr>
              <a:t>Po długiej chorobie – każdy nam to powie.</a:t>
            </a:r>
          </a:p>
          <a:p>
            <a:pPr algn="r">
              <a:lnSpc>
                <a:spcPts val="4977"/>
              </a:lnSpc>
              <a:spcBef>
                <a:spcPct val="0"/>
              </a:spcBef>
            </a:pPr>
            <a:r>
              <a:rPr lang="en-US" sz="3555">
                <a:solidFill>
                  <a:srgbClr val="FFFFFF"/>
                </a:solidFill>
                <a:latin typeface="Quintessential"/>
              </a:rPr>
              <a:t>Droga wolnej, radosnej Polski – nie była różami wysłana</a:t>
            </a:r>
          </a:p>
          <a:p>
            <a:pPr algn="r">
              <a:lnSpc>
                <a:spcPts val="4977"/>
              </a:lnSpc>
              <a:spcBef>
                <a:spcPct val="0"/>
              </a:spcBef>
            </a:pPr>
            <a:r>
              <a:rPr lang="en-US" sz="3555">
                <a:solidFill>
                  <a:srgbClr val="FFFFFF"/>
                </a:solidFill>
                <a:latin typeface="Quintessential"/>
              </a:rPr>
              <a:t>Historia jej ciągle kłody pod nogi rzucała.</a:t>
            </a:r>
          </a:p>
        </p:txBody>
      </p:sp>
      <p:grpSp>
        <p:nvGrpSpPr>
          <p:cNvPr id="3" name="Group 3"/>
          <p:cNvGrpSpPr/>
          <p:nvPr/>
        </p:nvGrpSpPr>
        <p:grpSpPr>
          <a:xfrm>
            <a:off x="655868" y="-37652"/>
            <a:ext cx="1466804" cy="10362305"/>
            <a:chOff x="0" y="0"/>
            <a:chExt cx="496178" cy="3505273"/>
          </a:xfrm>
        </p:grpSpPr>
        <p:sp>
          <p:nvSpPr>
            <p:cNvPr id="4" name="Freeform 4"/>
            <p:cNvSpPr/>
            <p:nvPr/>
          </p:nvSpPr>
          <p:spPr>
            <a:xfrm>
              <a:off x="0" y="0"/>
              <a:ext cx="496178" cy="3505274"/>
            </a:xfrm>
            <a:custGeom>
              <a:avLst/>
              <a:gdLst/>
              <a:ahLst/>
              <a:cxnLst/>
              <a:rect l="l" t="t" r="r" b="b"/>
              <a:pathLst>
                <a:path w="496178" h="3505274">
                  <a:moveTo>
                    <a:pt x="0" y="0"/>
                  </a:moveTo>
                  <a:lnTo>
                    <a:pt x="496178" y="0"/>
                  </a:lnTo>
                  <a:lnTo>
                    <a:pt x="496178" y="3505274"/>
                  </a:lnTo>
                  <a:lnTo>
                    <a:pt x="0" y="3505274"/>
                  </a:lnTo>
                  <a:close/>
                </a:path>
              </a:pathLst>
            </a:custGeom>
            <a:solidFill>
              <a:srgbClr val="FFFFFF"/>
            </a:solidFill>
          </p:spPr>
        </p:sp>
      </p:grpSp>
      <p:grpSp>
        <p:nvGrpSpPr>
          <p:cNvPr id="5" name="Group 5"/>
          <p:cNvGrpSpPr/>
          <p:nvPr/>
        </p:nvGrpSpPr>
        <p:grpSpPr>
          <a:xfrm>
            <a:off x="2122672" y="-37652"/>
            <a:ext cx="1466804" cy="10362305"/>
            <a:chOff x="0" y="0"/>
            <a:chExt cx="496178" cy="3505273"/>
          </a:xfrm>
        </p:grpSpPr>
        <p:sp>
          <p:nvSpPr>
            <p:cNvPr id="6" name="Freeform 6"/>
            <p:cNvSpPr/>
            <p:nvPr/>
          </p:nvSpPr>
          <p:spPr>
            <a:xfrm>
              <a:off x="0" y="0"/>
              <a:ext cx="496178" cy="3505274"/>
            </a:xfrm>
            <a:custGeom>
              <a:avLst/>
              <a:gdLst/>
              <a:ahLst/>
              <a:cxnLst/>
              <a:rect l="l" t="t" r="r" b="b"/>
              <a:pathLst>
                <a:path w="496178" h="3505274">
                  <a:moveTo>
                    <a:pt x="0" y="0"/>
                  </a:moveTo>
                  <a:lnTo>
                    <a:pt x="496178" y="0"/>
                  </a:lnTo>
                  <a:lnTo>
                    <a:pt x="496178" y="3505274"/>
                  </a:lnTo>
                  <a:lnTo>
                    <a:pt x="0" y="3505274"/>
                  </a:lnTo>
                  <a:close/>
                </a:path>
              </a:pathLst>
            </a:custGeom>
            <a:solidFill>
              <a:srgbClr val="BA1E24"/>
            </a:solidFill>
          </p:spPr>
        </p:sp>
      </p:grpSp>
      <p:pic>
        <p:nvPicPr>
          <p:cNvPr id="7" name="Picture 7"/>
          <p:cNvPicPr>
            <a:picLocks noChangeAspect="1"/>
          </p:cNvPicPr>
          <p:nvPr/>
        </p:nvPicPr>
        <p:blipFill>
          <a:blip r:embed="rId2"/>
          <a:srcRect/>
          <a:stretch>
            <a:fillRect/>
          </a:stretch>
        </p:blipFill>
        <p:spPr>
          <a:xfrm>
            <a:off x="1389270" y="1117810"/>
            <a:ext cx="5306617" cy="735850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91616"/>
        </a:solidFill>
        <a:effectLst/>
      </p:bgPr>
    </p:bg>
    <p:spTree>
      <p:nvGrpSpPr>
        <p:cNvPr id="1" name=""/>
        <p:cNvGrpSpPr/>
        <p:nvPr/>
      </p:nvGrpSpPr>
      <p:grpSpPr>
        <a:xfrm>
          <a:off x="0" y="0"/>
          <a:ext cx="0" cy="0"/>
          <a:chOff x="0" y="0"/>
          <a:chExt cx="0" cy="0"/>
        </a:xfrm>
      </p:grpSpPr>
      <p:sp>
        <p:nvSpPr>
          <p:cNvPr id="2" name="TextBox 2"/>
          <p:cNvSpPr txBox="1"/>
          <p:nvPr/>
        </p:nvSpPr>
        <p:spPr>
          <a:xfrm>
            <a:off x="2129469" y="527193"/>
            <a:ext cx="4673189" cy="9184989"/>
          </a:xfrm>
          <a:prstGeom prst="rect">
            <a:avLst/>
          </a:prstGeom>
        </p:spPr>
        <p:txBody>
          <a:bodyPr lIns="0" tIns="0" rIns="0" bIns="0" rtlCol="0" anchor="t">
            <a:spAutoFit/>
          </a:bodyPr>
          <a:lstStyle/>
          <a:p>
            <a:pPr>
              <a:lnSpc>
                <a:spcPts val="3040"/>
              </a:lnSpc>
              <a:spcBef>
                <a:spcPct val="0"/>
              </a:spcBef>
            </a:pPr>
            <a:r>
              <a:rPr lang="en-US" sz="2171">
                <a:solidFill>
                  <a:srgbClr val="FFFFFF"/>
                </a:solidFill>
                <a:latin typeface="Quintessential"/>
              </a:rPr>
              <a:t>Warto się dzisiaj zasłuchać</a:t>
            </a:r>
          </a:p>
          <a:p>
            <a:pPr>
              <a:lnSpc>
                <a:spcPts val="3040"/>
              </a:lnSpc>
              <a:spcBef>
                <a:spcPct val="0"/>
              </a:spcBef>
            </a:pPr>
            <a:r>
              <a:rPr lang="en-US" sz="2171">
                <a:solidFill>
                  <a:srgbClr val="FFFFFF"/>
                </a:solidFill>
                <a:latin typeface="Quintessential"/>
              </a:rPr>
              <a:t>W wiatru granie,</a:t>
            </a:r>
          </a:p>
          <a:p>
            <a:pPr>
              <a:lnSpc>
                <a:spcPts val="3040"/>
              </a:lnSpc>
              <a:spcBef>
                <a:spcPct val="0"/>
              </a:spcBef>
            </a:pPr>
            <a:r>
              <a:rPr lang="en-US" sz="2171">
                <a:solidFill>
                  <a:srgbClr val="FFFFFF"/>
                </a:solidFill>
                <a:latin typeface="Quintessential"/>
              </a:rPr>
              <a:t>Bieg historii,</a:t>
            </a:r>
          </a:p>
          <a:p>
            <a:pPr>
              <a:lnSpc>
                <a:spcPts val="3040"/>
              </a:lnSpc>
              <a:spcBef>
                <a:spcPct val="0"/>
              </a:spcBef>
            </a:pPr>
            <a:r>
              <a:rPr lang="en-US" sz="2171">
                <a:solidFill>
                  <a:srgbClr val="FFFFFF"/>
                </a:solidFill>
                <a:latin typeface="Quintessential"/>
              </a:rPr>
              <a:t>Pokoleń przemijanie.</a:t>
            </a:r>
          </a:p>
          <a:p>
            <a:pPr>
              <a:lnSpc>
                <a:spcPts val="3040"/>
              </a:lnSpc>
              <a:spcBef>
                <a:spcPct val="0"/>
              </a:spcBef>
            </a:pPr>
            <a:endParaRPr lang="en-US" sz="2171">
              <a:solidFill>
                <a:srgbClr val="FFFFFF"/>
              </a:solidFill>
              <a:latin typeface="Quintessential"/>
            </a:endParaRPr>
          </a:p>
          <a:p>
            <a:pPr>
              <a:lnSpc>
                <a:spcPts val="3040"/>
              </a:lnSpc>
              <a:spcBef>
                <a:spcPct val="0"/>
              </a:spcBef>
            </a:pPr>
            <a:r>
              <a:rPr lang="en-US" sz="2171">
                <a:solidFill>
                  <a:srgbClr val="FFFFFF"/>
                </a:solidFill>
                <a:latin typeface="Quintessential"/>
              </a:rPr>
              <a:t>Dziś ojczyzny uczyć się trzeba</a:t>
            </a:r>
          </a:p>
          <a:p>
            <a:pPr>
              <a:lnSpc>
                <a:spcPts val="3040"/>
              </a:lnSpc>
              <a:spcBef>
                <a:spcPct val="0"/>
              </a:spcBef>
            </a:pPr>
            <a:r>
              <a:rPr lang="en-US" sz="2171">
                <a:solidFill>
                  <a:srgbClr val="FFFFFF"/>
                </a:solidFill>
                <a:latin typeface="Quintessential"/>
              </a:rPr>
              <a:t>W pochyleniu nad kołyską dziecka.</a:t>
            </a:r>
          </a:p>
          <a:p>
            <a:pPr>
              <a:lnSpc>
                <a:spcPts val="3040"/>
              </a:lnSpc>
              <a:spcBef>
                <a:spcPct val="0"/>
              </a:spcBef>
            </a:pPr>
            <a:r>
              <a:rPr lang="en-US" sz="2171">
                <a:solidFill>
                  <a:srgbClr val="FFFFFF"/>
                </a:solidFill>
                <a:latin typeface="Quintessential"/>
              </a:rPr>
              <a:t>Żeby dzieci od zła uchronić</a:t>
            </a:r>
          </a:p>
          <a:p>
            <a:pPr>
              <a:lnSpc>
                <a:spcPts val="3040"/>
              </a:lnSpc>
              <a:spcBef>
                <a:spcPct val="0"/>
              </a:spcBef>
            </a:pPr>
            <a:r>
              <a:rPr lang="en-US" sz="2171">
                <a:solidFill>
                  <a:srgbClr val="FFFFFF"/>
                </a:solidFill>
                <a:latin typeface="Quintessential"/>
              </a:rPr>
              <a:t>I nauczyć prawości serca.</a:t>
            </a:r>
          </a:p>
          <a:p>
            <a:pPr>
              <a:lnSpc>
                <a:spcPts val="3040"/>
              </a:lnSpc>
              <a:spcBef>
                <a:spcPct val="0"/>
              </a:spcBef>
            </a:pPr>
            <a:endParaRPr lang="en-US" sz="2171">
              <a:solidFill>
                <a:srgbClr val="FFFFFF"/>
              </a:solidFill>
              <a:latin typeface="Quintessential"/>
            </a:endParaRPr>
          </a:p>
          <a:p>
            <a:pPr>
              <a:lnSpc>
                <a:spcPts val="3040"/>
              </a:lnSpc>
              <a:spcBef>
                <a:spcPct val="0"/>
              </a:spcBef>
            </a:pPr>
            <a:r>
              <a:rPr lang="en-US" sz="2171">
                <a:solidFill>
                  <a:srgbClr val="FFFFFF"/>
                </a:solidFill>
                <a:latin typeface="Quintessential"/>
              </a:rPr>
              <a:t>Żeby słowo</a:t>
            </a:r>
          </a:p>
          <a:p>
            <a:pPr>
              <a:lnSpc>
                <a:spcPts val="3040"/>
              </a:lnSpc>
              <a:spcBef>
                <a:spcPct val="0"/>
              </a:spcBef>
            </a:pPr>
            <a:r>
              <a:rPr lang="en-US" sz="2171">
                <a:solidFill>
                  <a:srgbClr val="FFFFFF"/>
                </a:solidFill>
                <a:latin typeface="Quintessential"/>
              </a:rPr>
              <a:t>„tak” – i – „nie”</a:t>
            </a:r>
          </a:p>
          <a:p>
            <a:pPr>
              <a:lnSpc>
                <a:spcPts val="3040"/>
              </a:lnSpc>
              <a:spcBef>
                <a:spcPct val="0"/>
              </a:spcBef>
            </a:pPr>
            <a:r>
              <a:rPr lang="en-US" sz="2171">
                <a:solidFill>
                  <a:srgbClr val="FFFFFF"/>
                </a:solidFill>
                <a:latin typeface="Quintessential"/>
              </a:rPr>
              <a:t>nie znaczyło jednocześnie.</a:t>
            </a:r>
          </a:p>
          <a:p>
            <a:pPr>
              <a:lnSpc>
                <a:spcPts val="3040"/>
              </a:lnSpc>
              <a:spcBef>
                <a:spcPct val="0"/>
              </a:spcBef>
            </a:pPr>
            <a:endParaRPr lang="en-US" sz="2171">
              <a:solidFill>
                <a:srgbClr val="FFFFFF"/>
              </a:solidFill>
              <a:latin typeface="Quintessential"/>
            </a:endParaRPr>
          </a:p>
          <a:p>
            <a:pPr>
              <a:lnSpc>
                <a:spcPts val="3040"/>
              </a:lnSpc>
              <a:spcBef>
                <a:spcPct val="0"/>
              </a:spcBef>
            </a:pPr>
            <a:r>
              <a:rPr lang="en-US" sz="2171">
                <a:solidFill>
                  <a:srgbClr val="FFFFFF"/>
                </a:solidFill>
                <a:latin typeface="Quintessential"/>
              </a:rPr>
              <a:t>Żeby szczęście</a:t>
            </a:r>
          </a:p>
          <a:p>
            <a:pPr>
              <a:lnSpc>
                <a:spcPts val="3040"/>
              </a:lnSpc>
              <a:spcBef>
                <a:spcPct val="0"/>
              </a:spcBef>
            </a:pPr>
            <a:r>
              <a:rPr lang="en-US" sz="2171">
                <a:solidFill>
                  <a:srgbClr val="FFFFFF"/>
                </a:solidFill>
                <a:latin typeface="Quintessential"/>
              </a:rPr>
              <a:t>W posiadaniu</a:t>
            </a:r>
          </a:p>
          <a:p>
            <a:pPr>
              <a:lnSpc>
                <a:spcPts val="3040"/>
              </a:lnSpc>
              <a:spcBef>
                <a:spcPct val="0"/>
              </a:spcBef>
            </a:pPr>
            <a:r>
              <a:rPr lang="en-US" sz="2171">
                <a:solidFill>
                  <a:srgbClr val="FFFFFF"/>
                </a:solidFill>
                <a:latin typeface="Quintessential"/>
              </a:rPr>
              <a:t>Nie zamknęło się boleśnie.</a:t>
            </a:r>
          </a:p>
          <a:p>
            <a:pPr>
              <a:lnSpc>
                <a:spcPts val="3040"/>
              </a:lnSpc>
              <a:spcBef>
                <a:spcPct val="0"/>
              </a:spcBef>
            </a:pPr>
            <a:endParaRPr lang="en-US" sz="2171">
              <a:solidFill>
                <a:srgbClr val="FFFFFF"/>
              </a:solidFill>
              <a:latin typeface="Quintessential"/>
            </a:endParaRPr>
          </a:p>
          <a:p>
            <a:pPr>
              <a:lnSpc>
                <a:spcPts val="3040"/>
              </a:lnSpc>
              <a:spcBef>
                <a:spcPct val="0"/>
              </a:spcBef>
            </a:pPr>
            <a:r>
              <a:rPr lang="en-US" sz="2171">
                <a:solidFill>
                  <a:srgbClr val="FFFFFF"/>
                </a:solidFill>
                <a:latin typeface="Quintessential"/>
              </a:rPr>
              <a:t>Żeby wolność</a:t>
            </a:r>
          </a:p>
          <a:p>
            <a:pPr>
              <a:lnSpc>
                <a:spcPts val="3040"/>
              </a:lnSpc>
              <a:spcBef>
                <a:spcPct val="0"/>
              </a:spcBef>
            </a:pPr>
            <a:r>
              <a:rPr lang="en-US" sz="2171">
                <a:solidFill>
                  <a:srgbClr val="FFFFFF"/>
                </a:solidFill>
                <a:latin typeface="Quintessential"/>
              </a:rPr>
              <a:t>W „róbta, co chceta”</a:t>
            </a:r>
          </a:p>
          <a:p>
            <a:pPr>
              <a:lnSpc>
                <a:spcPts val="3040"/>
              </a:lnSpc>
              <a:spcBef>
                <a:spcPct val="0"/>
              </a:spcBef>
            </a:pPr>
            <a:r>
              <a:rPr lang="en-US" sz="2171">
                <a:solidFill>
                  <a:srgbClr val="FFFFFF"/>
                </a:solidFill>
                <a:latin typeface="Quintessential"/>
              </a:rPr>
              <a:t>Nie została zamieniona.</a:t>
            </a:r>
          </a:p>
          <a:p>
            <a:pPr>
              <a:lnSpc>
                <a:spcPts val="3040"/>
              </a:lnSpc>
              <a:spcBef>
                <a:spcPct val="0"/>
              </a:spcBef>
            </a:pPr>
            <a:endParaRPr lang="en-US" sz="2171">
              <a:solidFill>
                <a:srgbClr val="FFFFFF"/>
              </a:solidFill>
              <a:latin typeface="Quintessential"/>
            </a:endParaRPr>
          </a:p>
          <a:p>
            <a:pPr>
              <a:lnSpc>
                <a:spcPts val="3040"/>
              </a:lnSpc>
              <a:spcBef>
                <a:spcPct val="0"/>
              </a:spcBef>
            </a:pPr>
            <a:r>
              <a:rPr lang="en-US" sz="2171">
                <a:solidFill>
                  <a:srgbClr val="FFFFFF"/>
                </a:solidFill>
                <a:latin typeface="Quintessential"/>
              </a:rPr>
              <a:t>To jesteśmy winni tym,</a:t>
            </a:r>
          </a:p>
          <a:p>
            <a:pPr>
              <a:lnSpc>
                <a:spcPts val="3040"/>
              </a:lnSpc>
              <a:spcBef>
                <a:spcPct val="0"/>
              </a:spcBef>
            </a:pPr>
            <a:r>
              <a:rPr lang="en-US" sz="2171">
                <a:solidFill>
                  <a:srgbClr val="FFFFFF"/>
                </a:solidFill>
                <a:latin typeface="Quintessential"/>
              </a:rPr>
              <a:t>Którzy przyjdą po nas.</a:t>
            </a:r>
          </a:p>
        </p:txBody>
      </p:sp>
      <p:grpSp>
        <p:nvGrpSpPr>
          <p:cNvPr id="3" name="Group 3"/>
          <p:cNvGrpSpPr/>
          <p:nvPr/>
        </p:nvGrpSpPr>
        <p:grpSpPr>
          <a:xfrm>
            <a:off x="7539195" y="0"/>
            <a:ext cx="2289487" cy="10294632"/>
            <a:chOff x="0" y="0"/>
            <a:chExt cx="774468" cy="3482382"/>
          </a:xfrm>
        </p:grpSpPr>
        <p:sp>
          <p:nvSpPr>
            <p:cNvPr id="4" name="Freeform 4"/>
            <p:cNvSpPr/>
            <p:nvPr/>
          </p:nvSpPr>
          <p:spPr>
            <a:xfrm>
              <a:off x="0" y="0"/>
              <a:ext cx="774468" cy="3482382"/>
            </a:xfrm>
            <a:custGeom>
              <a:avLst/>
              <a:gdLst/>
              <a:ahLst/>
              <a:cxnLst/>
              <a:rect l="l" t="t" r="r" b="b"/>
              <a:pathLst>
                <a:path w="774468" h="3482382">
                  <a:moveTo>
                    <a:pt x="0" y="0"/>
                  </a:moveTo>
                  <a:lnTo>
                    <a:pt x="774468" y="0"/>
                  </a:lnTo>
                  <a:lnTo>
                    <a:pt x="774468" y="3482382"/>
                  </a:lnTo>
                  <a:lnTo>
                    <a:pt x="0" y="3482382"/>
                  </a:lnTo>
                  <a:close/>
                </a:path>
              </a:pathLst>
            </a:custGeom>
            <a:solidFill>
              <a:srgbClr val="FFFFFF"/>
            </a:solidFill>
          </p:spPr>
        </p:sp>
      </p:grpSp>
      <p:grpSp>
        <p:nvGrpSpPr>
          <p:cNvPr id="5" name="Group 5"/>
          <p:cNvGrpSpPr/>
          <p:nvPr/>
        </p:nvGrpSpPr>
        <p:grpSpPr>
          <a:xfrm>
            <a:off x="8683938" y="-7632"/>
            <a:ext cx="2289487" cy="10294632"/>
            <a:chOff x="0" y="0"/>
            <a:chExt cx="774468" cy="3482382"/>
          </a:xfrm>
        </p:grpSpPr>
        <p:sp>
          <p:nvSpPr>
            <p:cNvPr id="6" name="Freeform 6"/>
            <p:cNvSpPr/>
            <p:nvPr/>
          </p:nvSpPr>
          <p:spPr>
            <a:xfrm>
              <a:off x="0" y="0"/>
              <a:ext cx="774468" cy="3482382"/>
            </a:xfrm>
            <a:custGeom>
              <a:avLst/>
              <a:gdLst/>
              <a:ahLst/>
              <a:cxnLst/>
              <a:rect l="l" t="t" r="r" b="b"/>
              <a:pathLst>
                <a:path w="774468" h="3482382">
                  <a:moveTo>
                    <a:pt x="0" y="0"/>
                  </a:moveTo>
                  <a:lnTo>
                    <a:pt x="774468" y="0"/>
                  </a:lnTo>
                  <a:lnTo>
                    <a:pt x="774468" y="3482382"/>
                  </a:lnTo>
                  <a:lnTo>
                    <a:pt x="0" y="3482382"/>
                  </a:lnTo>
                  <a:close/>
                </a:path>
              </a:pathLst>
            </a:custGeom>
            <a:solidFill>
              <a:srgbClr val="BA1E24"/>
            </a:solidFill>
          </p:spPr>
        </p:sp>
      </p:grpSp>
      <p:pic>
        <p:nvPicPr>
          <p:cNvPr id="7" name="Picture 7"/>
          <p:cNvPicPr>
            <a:picLocks noChangeAspect="1"/>
          </p:cNvPicPr>
          <p:nvPr/>
        </p:nvPicPr>
        <p:blipFill>
          <a:blip r:embed="rId2"/>
          <a:srcRect/>
          <a:stretch>
            <a:fillRect/>
          </a:stretch>
        </p:blipFill>
        <p:spPr>
          <a:xfrm>
            <a:off x="9721382" y="-110128"/>
            <a:ext cx="7537918" cy="1039712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638</Words>
  <Application>Microsoft Office PowerPoint</Application>
  <PresentationFormat>Niestandardowy</PresentationFormat>
  <Paragraphs>75</Paragraphs>
  <Slides>12</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12</vt:i4>
      </vt:variant>
    </vt:vector>
  </HeadingPairs>
  <TitlesOfParts>
    <vt:vector size="16" baseType="lpstr">
      <vt:lpstr>Calibri</vt:lpstr>
      <vt:lpstr>Arial</vt:lpstr>
      <vt:lpstr>Quintessential</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listopada</dc:title>
  <cp:lastModifiedBy>Justyna Andryszek</cp:lastModifiedBy>
  <cp:revision>2</cp:revision>
  <dcterms:created xsi:type="dcterms:W3CDTF">2006-08-16T00:00:00Z</dcterms:created>
  <dcterms:modified xsi:type="dcterms:W3CDTF">2020-11-08T20:15:52Z</dcterms:modified>
  <dc:identifier>DAEMrGD9poY</dc:identifier>
</cp:coreProperties>
</file>