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4409C-88BF-4779-8013-7AD508921B22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3C6BC-AA20-4714-888B-69520A7995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02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4C35E-B8F0-49E5-A5B2-928546AF9E4D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DEF85-9FCA-4C15-8DCB-BD933F927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853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224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94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4422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47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74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91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54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817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82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13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944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58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47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34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405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45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28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2E64EBB-C8BE-488D-BFC5-EC66944AF6CE}" type="datetimeFigureOut">
              <a:rPr lang="pl-PL" smtClean="0"/>
              <a:t>2022-02-03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0DCC6AF-D1F8-4FA3-AEB3-AF9AAD22D0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99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.poznan.pl/" TargetMode="External"/><Relationship Id="rId2" Type="http://schemas.openxmlformats.org/officeDocument/2006/relationships/hyperlink" Target="https://www.ore.edu.pl/2018/02/przedszkole-promujace-zdrow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pl/web/psse-konin/wielkopolska-siec-szkol-promujacych-zdrowi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PRZEDSZKOLE PROMUJĄCE ZDROWIE</a:t>
            </a:r>
            <a:br>
              <a:rPr lang="pl-PL" dirty="0" smtClean="0"/>
            </a:br>
            <a:r>
              <a:rPr lang="pl-PL" sz="3600" dirty="0" smtClean="0"/>
              <a:t>Spotkanie </a:t>
            </a:r>
            <a:r>
              <a:rPr lang="pl-PL" sz="3600" dirty="0" smtClean="0"/>
              <a:t>informacyjne</a:t>
            </a:r>
            <a:r>
              <a:rPr lang="pl-PL" sz="3600" smtClean="0"/>
              <a:t>, część I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Jolanta Skowrońska</a:t>
            </a:r>
          </a:p>
          <a:p>
            <a:r>
              <a:rPr lang="pl-PL" dirty="0" smtClean="0"/>
              <a:t>Wilczyn, 01.02.2022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25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PPZ a dzieci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przekazywać dzieciom spójne i zrozumiałe informacje dotyczące zdrowia,</a:t>
            </a:r>
          </a:p>
          <a:p>
            <a:r>
              <a:rPr lang="pl-PL" dirty="0" smtClean="0"/>
              <a:t>2. pytać dzieci o zdanie w sprawach, które ich bezpośrednio dotyczą i brać je pod uwagę,</a:t>
            </a:r>
          </a:p>
          <a:p>
            <a:r>
              <a:rPr lang="pl-PL" dirty="0" smtClean="0"/>
              <a:t>3. powierzać dzieciom proste zadania,</a:t>
            </a:r>
          </a:p>
          <a:p>
            <a:r>
              <a:rPr lang="pl-PL" dirty="0" smtClean="0"/>
              <a:t>4. zachęcać dzieci do generowania pomysłów,</a:t>
            </a:r>
          </a:p>
          <a:p>
            <a:r>
              <a:rPr lang="pl-PL" dirty="0" smtClean="0"/>
              <a:t>5. zachęcać je do współpracy z rówieśnikami i dorosłymi i tworzyć warunki do tej współpracy.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37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Społeczność przedszkola- pracownicy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Grupa zróżnicowana pod względem statusu społeczno-ekonom., zarobków, wykształcenia.</a:t>
            </a:r>
          </a:p>
          <a:p>
            <a:r>
              <a:rPr lang="pl-PL" dirty="0" smtClean="0"/>
              <a:t>Stan zdrowia i samopoczucie pracowników ma wpływ na ich dyspozycję do pracy, realizację zadań przedszkola, panujący w nim klimat, a także na samopoczucie dzieci i rodziców.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PPZ a pracownicy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Należy pomóc pracownikom w:</a:t>
            </a:r>
          </a:p>
          <a:p>
            <a:r>
              <a:rPr lang="pl-PL" dirty="0" smtClean="0"/>
              <a:t>Uświadomieniu sobie wartości zdrowia dla jednostki,</a:t>
            </a:r>
          </a:p>
          <a:p>
            <a:r>
              <a:rPr lang="pl-PL" dirty="0" smtClean="0"/>
              <a:t>Identyfikacji czynników wpływających na ich zdrowie,</a:t>
            </a:r>
          </a:p>
          <a:p>
            <a:r>
              <a:rPr lang="pl-PL" dirty="0" smtClean="0"/>
              <a:t>Rozwijaniu kompetencji w zakresie dbałości o zdrowie własne i innych,</a:t>
            </a:r>
          </a:p>
          <a:p>
            <a:r>
              <a:rPr lang="pl-PL" dirty="0" smtClean="0"/>
              <a:t>Podejmowaniu korzystnych dla zdrowia zmian w swoim stylu życia,</a:t>
            </a:r>
          </a:p>
          <a:p>
            <a:r>
              <a:rPr lang="pl-PL" dirty="0" smtClean="0"/>
              <a:t>Zrozumieniu koncepcji promocji zdrowia i PPZ,</a:t>
            </a:r>
          </a:p>
          <a:p>
            <a:r>
              <a:rPr lang="pl-PL" dirty="0" smtClean="0"/>
              <a:t>Doskonaleniu umiejętności prowadzenia edukacji zdrowotnej dzieci.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5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Społeczność przedszkola- rodzice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Najbardziej zainteresowani rozwojem swoich dzieci,</a:t>
            </a:r>
          </a:p>
          <a:p>
            <a:r>
              <a:rPr lang="pl-PL" dirty="0" smtClean="0"/>
              <a:t>Pierwsi i najważniejsi edukatorzy zdrowia swoich dzieci,</a:t>
            </a:r>
          </a:p>
          <a:p>
            <a:r>
              <a:rPr lang="pl-PL" dirty="0" smtClean="0"/>
              <a:t>Współpraca z rodzicami wg zapisów podstawy programowej,</a:t>
            </a:r>
          </a:p>
          <a:p>
            <a:r>
              <a:rPr lang="pl-PL" dirty="0" smtClean="0"/>
              <a:t>Nie wszyscy są modelowym wzorcem </a:t>
            </a:r>
            <a:r>
              <a:rPr lang="pl-PL" dirty="0" err="1" smtClean="0"/>
              <a:t>zachowań</a:t>
            </a:r>
            <a:r>
              <a:rPr lang="pl-PL" dirty="0" smtClean="0"/>
              <a:t> prozdrowotnych,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35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PPZ a rodzice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Pozyskanie rodziców do współpracy w tworzeniu PPZ na zasadzie partnerstwa,</a:t>
            </a:r>
          </a:p>
          <a:p>
            <a:r>
              <a:rPr lang="pl-PL" dirty="0" smtClean="0"/>
              <a:t>Pomoc rodzicom w uświadomieniu sobie wartości  zdrowia dla nich samych i ich dzieci, identyfikacji czynników wpływających na zdrowie, rozwijaniu kompetencji wychowawczych i w zakresie dbałości o zdrowie własne i dzieci,</a:t>
            </a:r>
          </a:p>
          <a:p>
            <a:r>
              <a:rPr lang="pl-PL" dirty="0" smtClean="0"/>
              <a:t>Zachęcanie rodziców do podejmowania korzystnych dla zdrowia zmian w ich stylu życia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99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Przedszkole promujące zdrowie tworzy warunki i podejmuje działania, które sprzyjają:</a:t>
            </a:r>
          </a:p>
          <a:p>
            <a:pPr marL="0" indent="0">
              <a:buNone/>
            </a:pPr>
            <a:r>
              <a:rPr lang="pl-PL" dirty="0" smtClean="0"/>
              <a:t>1.  Zdrowiu i dobremu samopoczuciu społeczności przedszkola (dzieci, pracowników i rodziców dzieci)</a:t>
            </a:r>
          </a:p>
          <a:p>
            <a:pPr marL="0" indent="0">
              <a:buNone/>
            </a:pPr>
            <a:r>
              <a:rPr lang="pl-PL" dirty="0" smtClean="0"/>
              <a:t>2. Podejmowaniu przez członków społeczności przedszkola aktualnie i w przyszłości działań na rzecz zdrowia własnego i innych ludzi oraz tworzenia środowiska sprzyjającego zdrowiu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46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Warunki dla tworzenia PPZ:</a:t>
            </a:r>
          </a:p>
          <a:p>
            <a:pPr>
              <a:buAutoNum type="arabicPeriod"/>
            </a:pPr>
            <a:r>
              <a:rPr lang="pl-PL" dirty="0" smtClean="0"/>
              <a:t>Promocja zdrowia w dokumentach, pracy i życiu przedszkola,</a:t>
            </a:r>
          </a:p>
          <a:p>
            <a:pPr>
              <a:buAutoNum type="arabicPeriod"/>
            </a:pPr>
            <a:r>
              <a:rPr lang="pl-PL" dirty="0" smtClean="0"/>
              <a:t>Struktura i organizacja sprzyjające uczestnictwu, planowaniu, systematyczności i skuteczności działań</a:t>
            </a:r>
          </a:p>
          <a:p>
            <a:pPr marL="0" indent="0">
              <a:buNone/>
            </a:pPr>
            <a:r>
              <a:rPr lang="pl-PL" dirty="0" smtClean="0"/>
              <a:t>Główne obszary działań:</a:t>
            </a:r>
          </a:p>
          <a:p>
            <a:pPr>
              <a:buAutoNum type="arabicPeriod"/>
            </a:pPr>
            <a:r>
              <a:rPr lang="pl-PL" dirty="0" smtClean="0"/>
              <a:t>Klimat społeczny sprzyjający zdrowiu i dobremu samopoczuciu,</a:t>
            </a:r>
          </a:p>
          <a:p>
            <a:pPr>
              <a:buAutoNum type="arabicPeriod"/>
            </a:pPr>
            <a:r>
              <a:rPr lang="pl-PL" dirty="0" smtClean="0"/>
              <a:t>Edukacja zdrowotna dzieci i stwarzanie im warunków do praktykowania </a:t>
            </a:r>
            <a:r>
              <a:rPr lang="pl-PL" dirty="0" err="1" smtClean="0"/>
              <a:t>zachowań</a:t>
            </a:r>
            <a:r>
              <a:rPr lang="pl-PL" dirty="0" smtClean="0"/>
              <a:t> prozdrowotnych,</a:t>
            </a:r>
          </a:p>
          <a:p>
            <a:pPr>
              <a:buAutoNum type="arabicPeriod"/>
            </a:pPr>
            <a:r>
              <a:rPr lang="pl-PL" dirty="0" smtClean="0"/>
              <a:t>Zwiększenie kompetencji pracowników i rodziców dzieci w zakresie dbałości o zdrowie i edukacji zdrowotnej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83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Oczekiwane efekty:</a:t>
            </a:r>
          </a:p>
          <a:p>
            <a:pPr>
              <a:buAutoNum type="arabicPeriod"/>
            </a:pPr>
            <a:r>
              <a:rPr lang="pl-PL" dirty="0" smtClean="0"/>
              <a:t>Dobre samopoczucie w przedszkolu członków jego społeczności,</a:t>
            </a:r>
          </a:p>
          <a:p>
            <a:pPr>
              <a:buAutoNum type="arabicPeriod"/>
            </a:pPr>
            <a:r>
              <a:rPr lang="pl-PL" dirty="0" smtClean="0"/>
              <a:t>Podejmowanie działań dla wzmacniania zdrowia przez dzieci, pracowników i rodziców dzieci </a:t>
            </a:r>
          </a:p>
          <a:p>
            <a:pPr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PPZ realizuje zadania określone w obowiązujących aktach prawnych i w podstawie programowej wychowania przedszkolnego, a ponadto spełnia warunki określone w 4 standardach PPZ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17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Standardy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 smtClean="0"/>
              <a:t>Koncepcja pracy przedszkola, jego organizacja i struktura sprzyjają realizacji długofalowych, zaplanowanych działań dla wzmacniania zdrowia dzieci, pracowników i rodziców dzieci,</a:t>
            </a:r>
          </a:p>
          <a:p>
            <a:pPr>
              <a:buAutoNum type="arabicPeriod"/>
            </a:pPr>
            <a:r>
              <a:rPr lang="pl-PL" dirty="0" smtClean="0"/>
              <a:t>Klimat społeczny przedszkola sprzyja dobremu samopoczuciu i zdrowiu dzieci, pracowników i rodziców dzieci</a:t>
            </a:r>
          </a:p>
          <a:p>
            <a:pPr>
              <a:buAutoNum type="arabicPeriod"/>
            </a:pPr>
            <a:r>
              <a:rPr lang="pl-PL" dirty="0" smtClean="0"/>
              <a:t>Przedszkole prowadzi edukację zdrowotną dzieci i stwarza im warunki do praktykowania w codziennym życiu </a:t>
            </a:r>
            <a:r>
              <a:rPr lang="pl-PL" dirty="0" err="1" smtClean="0"/>
              <a:t>zachowa</a:t>
            </a:r>
            <a:r>
              <a:rPr lang="pl-PL" dirty="0" err="1"/>
              <a:t>ń</a:t>
            </a:r>
            <a:r>
              <a:rPr lang="pl-PL" dirty="0" smtClean="0"/>
              <a:t> prozdrowotnych,</a:t>
            </a:r>
          </a:p>
          <a:p>
            <a:pPr>
              <a:buAutoNum type="arabicPeriod"/>
            </a:pPr>
            <a:r>
              <a:rPr lang="pl-PL" dirty="0" smtClean="0"/>
              <a:t>Przedszkole podejmuje działania w celu zwiększenia kompetencji pracowników i rodziców dzieci w zakresie dbałości o zdrowie oraz do prowadzenia edukacji zdrowotnej 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84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w tworzeniu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 smtClean="0"/>
              <a:t>Poznanie i zrozumienie koncepcji PPZ</a:t>
            </a:r>
          </a:p>
          <a:p>
            <a:pPr>
              <a:buAutoNum type="arabicPeriod"/>
            </a:pPr>
            <a:r>
              <a:rPr lang="pl-PL" dirty="0" smtClean="0"/>
              <a:t>Uczestnictwo i zaangażowanie pracowników przedszkola i rodziców dzieci</a:t>
            </a:r>
          </a:p>
          <a:p>
            <a:pPr>
              <a:buAutoNum type="arabicPeriod"/>
            </a:pPr>
            <a:r>
              <a:rPr lang="pl-PL" dirty="0" smtClean="0"/>
              <a:t>Działalność koordynatora ds. promocji zdrowia i </a:t>
            </a:r>
            <a:r>
              <a:rPr lang="pl-PL" dirty="0"/>
              <a:t>z</a:t>
            </a:r>
            <a:r>
              <a:rPr lang="pl-PL" dirty="0" smtClean="0"/>
              <a:t>espołu promocji zdrowia</a:t>
            </a:r>
          </a:p>
          <a:p>
            <a:pPr>
              <a:buAutoNum type="arabicPeriod"/>
            </a:pPr>
            <a:r>
              <a:rPr lang="pl-PL" dirty="0" smtClean="0"/>
              <a:t>Planowanie działań i ich ewaluacja</a:t>
            </a:r>
          </a:p>
          <a:p>
            <a:pPr>
              <a:buAutoNum type="arabicPeriod"/>
            </a:pPr>
            <a:r>
              <a:rPr lang="pl-PL" dirty="0" smtClean="0"/>
              <a:t>Dążenie do powiązania działań w zakresie promocji zdrowia z podstawowymi celami i zadaniami przedszkola</a:t>
            </a:r>
          </a:p>
          <a:p>
            <a:pPr>
              <a:buAutoNum type="arabicPeriod"/>
            </a:pPr>
            <a:r>
              <a:rPr lang="pl-PL" dirty="0" smtClean="0"/>
              <a:t>Współpraca ze </a:t>
            </a:r>
            <a:r>
              <a:rPr lang="pl-PL" dirty="0"/>
              <a:t>s</a:t>
            </a:r>
            <a:r>
              <a:rPr lang="pl-PL" dirty="0" smtClean="0"/>
              <a:t>połecznością lokalną, przedszkolami i szkołami w najbliższym otoczeniu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7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PRZEDSZKOLE PROMUJĄCE ZDROWIE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Źródło:</a:t>
            </a:r>
          </a:p>
          <a:p>
            <a:r>
              <a:rPr lang="pl-PL" dirty="0" smtClean="0"/>
              <a:t>1. „Przedszkole promujące zdrowie” Poradnik dla przedszkoli i osób wspierających ich działania w zakresie promocji zdrowia, Magdalena </a:t>
            </a:r>
            <a:r>
              <a:rPr lang="pl-PL" dirty="0" err="1" smtClean="0"/>
              <a:t>Woynarowska</a:t>
            </a:r>
            <a:r>
              <a:rPr lang="pl-PL" dirty="0" smtClean="0"/>
              <a:t>-Sołdan, Barbara </a:t>
            </a:r>
            <a:r>
              <a:rPr lang="pl-PL" dirty="0" err="1" smtClean="0"/>
              <a:t>Woynarowska</a:t>
            </a:r>
            <a:r>
              <a:rPr lang="pl-PL" dirty="0" smtClean="0"/>
              <a:t>, ORE, Warszawa 2017</a:t>
            </a:r>
          </a:p>
          <a:p>
            <a:r>
              <a:rPr lang="pl-PL" dirty="0" smtClean="0"/>
              <a:t>2. </a:t>
            </a:r>
            <a:r>
              <a:rPr lang="pl-PL" dirty="0">
                <a:hlinkClick r:id="rId2"/>
              </a:rPr>
              <a:t>Przedszkole Promujące Zdrowie – Ośrodek Rozwoju Edukacji (ore.edu.pl</a:t>
            </a:r>
            <a:r>
              <a:rPr lang="pl-PL" dirty="0" smtClean="0">
                <a:hlinkClick r:id="rId2"/>
              </a:rPr>
              <a:t>)</a:t>
            </a:r>
            <a:endParaRPr lang="pl-PL" dirty="0" smtClean="0"/>
          </a:p>
          <a:p>
            <a:r>
              <a:rPr lang="pl-PL" dirty="0" smtClean="0"/>
              <a:t>3. </a:t>
            </a:r>
            <a:r>
              <a:rPr lang="pl-PL" dirty="0">
                <a:hlinkClick r:id="rId3"/>
              </a:rPr>
              <a:t>Kuratorium Oświaty w Poznaniu – Kuratorium Oświaty w Poznaniu – Oficjalny serwis Kuratorium Oświaty w Poznaniu (ko.poznan.pl</a:t>
            </a:r>
            <a:r>
              <a:rPr lang="pl-PL" dirty="0" smtClean="0">
                <a:hlinkClick r:id="rId3"/>
              </a:rPr>
              <a:t>)</a:t>
            </a:r>
            <a:endParaRPr lang="pl-PL" dirty="0" smtClean="0"/>
          </a:p>
          <a:p>
            <a:r>
              <a:rPr lang="pl-PL" dirty="0" smtClean="0"/>
              <a:t>4.</a:t>
            </a:r>
            <a:r>
              <a:rPr lang="pl-PL" dirty="0">
                <a:hlinkClick r:id="rId4"/>
              </a:rPr>
              <a:t> Wielkopolska Sieć Szkół Promujących Zdrowie - Powiatowa Stacja Sanitarno-Epidemiologiczna w Koninie - Portal Gov.pl (www.gov.pl)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94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koordynatora </a:t>
            </a:r>
            <a:br>
              <a:rPr lang="pl-PL" dirty="0" smtClean="0"/>
            </a:br>
            <a:r>
              <a:rPr lang="pl-PL" dirty="0" smtClean="0"/>
              <a:t>ds. promocji zdrowia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1. Upowszechnienie koncepcji promocji zdrowia i PPZ wśród pracowników i rodziców</a:t>
            </a:r>
          </a:p>
          <a:p>
            <a:pPr marL="0" indent="0">
              <a:buNone/>
            </a:pPr>
            <a:r>
              <a:rPr lang="pl-PL" dirty="0" smtClean="0"/>
              <a:t>2. Pozyskiwanie uczestnictwa członków społeczności przedszkola i sojuszników w społeczności lokalnej oraz motywowanie ich do wspólnych działań</a:t>
            </a:r>
          </a:p>
          <a:p>
            <a:pPr marL="0" indent="0">
              <a:buNone/>
            </a:pPr>
            <a:r>
              <a:rPr lang="pl-PL" dirty="0" smtClean="0"/>
              <a:t>3. Inicjowanie, organizacja i koordynowanie prac związanych z dokonywaniem diagnozy, planowaniem działań, ich realizacją i ewaluacją wyników</a:t>
            </a:r>
          </a:p>
          <a:p>
            <a:pPr marL="0" indent="0">
              <a:buNone/>
            </a:pPr>
            <a:r>
              <a:rPr lang="pl-PL" dirty="0" smtClean="0"/>
              <a:t>4. Kierowanie pracą zespołu promocji zdrowia</a:t>
            </a:r>
          </a:p>
          <a:p>
            <a:pPr marL="0" indent="0">
              <a:buNone/>
            </a:pPr>
            <a:r>
              <a:rPr lang="pl-PL" dirty="0" smtClean="0"/>
              <a:t>5. Prowadzenie dokumentacji działań przedszkola w zakresie promocji zdrowia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94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koordynatora </a:t>
            </a:r>
            <a:br>
              <a:rPr lang="pl-PL" dirty="0"/>
            </a:br>
            <a:r>
              <a:rPr lang="pl-PL" dirty="0"/>
              <a:t>ds. promocji zdrowia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6. Współdziałanie z koordynatorami z innych przedszkoli oraz koordynatorem wojewódzkiej/rejonowej sieci PPZ</a:t>
            </a:r>
          </a:p>
          <a:p>
            <a:pPr marL="0" indent="0">
              <a:buNone/>
            </a:pPr>
            <a:r>
              <a:rPr lang="pl-PL" dirty="0" smtClean="0"/>
              <a:t>7. Rozwijanie własnych umiejętności osobistych i społecznych, w tym współdziałania z innymi ludźmi i kierowania wspólnie podjętymi działaniami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 skład zespołu promocji zdrowia powinni wchodzić dobrowolnie zgłaszający się:</a:t>
            </a:r>
          </a:p>
          <a:p>
            <a:pPr marL="0" indent="0">
              <a:buNone/>
            </a:pPr>
            <a:r>
              <a:rPr lang="pl-PL" dirty="0" smtClean="0"/>
              <a:t>Nauczyciele (1-2), pracownik administracyjny, kuchni lub obsługi, przedstawiciel rodziców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2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zespołu promocji zdrowia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Wspieranie prac koordynatora i aktywny udział w przeprowadzeniu diagnozy, planowaniu działań, ich realizacji i ewaluacji, organizacji szkoleń, prowadzeniu dokumentacji działań</a:t>
            </a:r>
          </a:p>
          <a:p>
            <a:r>
              <a:rPr lang="pl-PL" dirty="0" smtClean="0"/>
              <a:t>Zespołowe podejmowanie decyzji</a:t>
            </a:r>
          </a:p>
          <a:p>
            <a:r>
              <a:rPr lang="pl-PL" dirty="0" smtClean="0"/>
              <a:t>Ustalenie reguł pracy zespołu i zakresu zadań poszczególnych członków</a:t>
            </a:r>
          </a:p>
          <a:p>
            <a:r>
              <a:rPr lang="pl-PL" dirty="0" smtClean="0"/>
              <a:t>Rozwijanie umiejętności osobistych i społecznych członków zespołu</a:t>
            </a:r>
          </a:p>
          <a:p>
            <a:r>
              <a:rPr lang="pl-PL" dirty="0" smtClean="0"/>
              <a:t>Organizacja spotkań zespołu (cykliczność spotkań, zaplanowanie spotkań podsumowujących różne etapy pracy, spotkania otwarte, praca metodą warsztatową)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852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Okres przygotowawczy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Wyłonienie inicjatora i powstanie grupy inicjatywnej</a:t>
            </a:r>
          </a:p>
          <a:p>
            <a:r>
              <a:rPr lang="pl-PL" dirty="0" smtClean="0"/>
              <a:t>Wstępna informacja o inicjatywie i refleksja nad znaczeniem zdrowia i dobrego samopoczucia w przedszkolu</a:t>
            </a:r>
          </a:p>
          <a:p>
            <a:r>
              <a:rPr lang="pl-PL" dirty="0" smtClean="0"/>
              <a:t>Wyjaśnienie podstawowych założeń koncepcji PPZ</a:t>
            </a:r>
          </a:p>
          <a:p>
            <a:r>
              <a:rPr lang="pl-PL" dirty="0" smtClean="0"/>
              <a:t>Podjęcie decyzji o tworzeniu PPZ i jej upowszechnienie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0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Etapy tworzenia PPZ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 smtClean="0"/>
              <a:t>DIAGNOZA</a:t>
            </a:r>
          </a:p>
          <a:p>
            <a:pPr>
              <a:buAutoNum type="arabicPeriod"/>
            </a:pPr>
            <a:r>
              <a:rPr lang="pl-PL" dirty="0" smtClean="0"/>
              <a:t>PLANOWANIE DZIAŁAŃ I ICH EWALUACJI</a:t>
            </a:r>
          </a:p>
          <a:p>
            <a:pPr>
              <a:buAutoNum type="arabicPeriod"/>
            </a:pPr>
            <a:r>
              <a:rPr lang="pl-PL" dirty="0" smtClean="0"/>
              <a:t>DZIAŁANIA- REALIZACJA PLANU</a:t>
            </a:r>
          </a:p>
          <a:p>
            <a:pPr>
              <a:buAutoNum type="arabicPeriod"/>
            </a:pPr>
            <a:r>
              <a:rPr lang="pl-PL" dirty="0" smtClean="0"/>
              <a:t>EWALUACJA WYNIKÓW DZIAŁAŃ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30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Dziękuję za uwagę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19942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Inicjatorem </a:t>
            </a:r>
            <a:r>
              <a:rPr lang="pl-PL" dirty="0"/>
              <a:t>i koordynatorem Wielkopolskiej Sieci </a:t>
            </a:r>
            <a:r>
              <a:rPr lang="pl-PL" dirty="0" smtClean="0"/>
              <a:t>Przedszkoli i Szkół </a:t>
            </a:r>
            <a:r>
              <a:rPr lang="pl-PL" dirty="0"/>
              <a:t>Promujących Zdrowie jest Kuratorium Oświaty w Poznaniu.</a:t>
            </a:r>
          </a:p>
          <a:p>
            <a:r>
              <a:rPr lang="pl-PL" dirty="0" smtClean="0"/>
              <a:t>Powiatowy Inspektor Sanitarny </a:t>
            </a:r>
            <a:r>
              <a:rPr lang="pl-PL" dirty="0"/>
              <a:t>województwa wielkopolskiego wspiera </a:t>
            </a:r>
            <a:r>
              <a:rPr lang="pl-PL" dirty="0" smtClean="0"/>
              <a:t>Przedszkola i Szkoły </a:t>
            </a:r>
            <a:r>
              <a:rPr lang="pl-PL" dirty="0"/>
              <a:t>Promujące </a:t>
            </a:r>
            <a:r>
              <a:rPr lang="pl-PL" dirty="0" smtClean="0"/>
              <a:t>Zdrowie.</a:t>
            </a:r>
          </a:p>
          <a:p>
            <a:r>
              <a:rPr lang="pl-PL" dirty="0" smtClean="0"/>
              <a:t>Program realizowany jest </a:t>
            </a:r>
            <a:r>
              <a:rPr lang="pl-PL" dirty="0"/>
              <a:t>na podstawie Porozumienia z dnia 23 listopada 2009 r. o współpracy między Ministrem Edukacji Narodowej, Ministrem Zdrowia i Ministrem Sportu i Turystyki w sprawie promocji zdrowia i profilaktyki problemów dzieci i </a:t>
            </a:r>
            <a:r>
              <a:rPr lang="pl-PL" dirty="0" smtClean="0"/>
              <a:t>młodzieży.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56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PROMOCJI ZDROWIA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0708" y="2310063"/>
            <a:ext cx="8825659" cy="3886200"/>
          </a:xfrm>
        </p:spPr>
        <p:txBody>
          <a:bodyPr/>
          <a:lstStyle/>
          <a:p>
            <a:r>
              <a:rPr lang="pl-PL" dirty="0" smtClean="0"/>
              <a:t>Proces umożliwiający ludziom zwiększenie kontroli nad własnym zdrowiem i jego poprawę, co oznacza, że NASZE ZDROWIE W NASZYCH RĘKACH.</a:t>
            </a:r>
          </a:p>
          <a:p>
            <a:r>
              <a:rPr lang="pl-PL" dirty="0" smtClean="0"/>
              <a:t>Ważne aspekty promocji zdrowia:</a:t>
            </a:r>
          </a:p>
          <a:p>
            <a:pPr>
              <a:buAutoNum type="arabicPeriod"/>
            </a:pPr>
            <a:r>
              <a:rPr lang="pl-PL" b="1" dirty="0" smtClean="0"/>
              <a:t>Koncentracja na zdrowiu jako dobrostanie i jego umacnianiu </a:t>
            </a:r>
          </a:p>
          <a:p>
            <a:pPr marL="0" indent="0">
              <a:buNone/>
            </a:pPr>
            <a:r>
              <a:rPr lang="pl-PL" dirty="0" smtClean="0"/>
              <a:t>(zdrowie jest środkiem do dobrego życia)</a:t>
            </a: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2. Całościowe podejście do zdrowia </a:t>
            </a:r>
            <a:r>
              <a:rPr lang="pl-PL" dirty="0" smtClean="0"/>
              <a:t>(wymiar fiz., psych., społ., duch.; wpływ czynników: </a:t>
            </a:r>
            <a:r>
              <a:rPr lang="pl-PL" dirty="0" err="1" smtClean="0"/>
              <a:t>środ</a:t>
            </a:r>
            <a:r>
              <a:rPr lang="pl-PL" dirty="0" smtClean="0"/>
              <a:t>. naturalnego, społecznego, ekonomicznego)</a:t>
            </a:r>
          </a:p>
          <a:p>
            <a:pPr marL="0" indent="0">
              <a:buNone/>
            </a:pPr>
            <a:r>
              <a:rPr lang="pl-PL" dirty="0" smtClean="0"/>
              <a:t>3. Promocja zdrowia to proces zmian społecznych (dział. </a:t>
            </a:r>
            <a:r>
              <a:rPr lang="pl-PL" dirty="0" err="1" smtClean="0"/>
              <a:t>Indywid</a:t>
            </a:r>
            <a:r>
              <a:rPr lang="pl-PL" dirty="0" smtClean="0"/>
              <a:t>. i zbiorowe)</a:t>
            </a:r>
          </a:p>
          <a:p>
            <a:pPr marL="0" indent="0">
              <a:buNone/>
            </a:pPr>
            <a:r>
              <a:rPr lang="pl-PL" dirty="0" smtClean="0"/>
              <a:t>4. Uświadamianie, że ludzie są odpowiedzialni za zdrowie swoje i innych.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61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Podejścia w promocji zdrowia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1. Podejście siedliskowe- zdrowie jest tworzone i doświadczane przez ludzi w siedliskach ich codziennego życia. Siedlisko to system społeczny, który zmienia się, aby poprawiać i doskonalić zdrowie. W siedlisku podejmuje się działania na rzecz zdrowia.</a:t>
            </a:r>
          </a:p>
          <a:p>
            <a:r>
              <a:rPr lang="pl-PL" dirty="0" smtClean="0"/>
              <a:t>2. Podejście „od ludzi do problemu”- ludzie w danym siedlisku sami identyfikują własne problemy zdrowotne po to, by je rozwiązać; podejmują działania o charakterze środowiskowym (warunki, relacje z innymi) i osobistym (styl życia, kompetencje itp.)</a:t>
            </a:r>
          </a:p>
          <a:p>
            <a:r>
              <a:rPr lang="pl-PL" dirty="0" smtClean="0"/>
              <a:t>3. Tworzenie sieci siedlisk realizujących programy promocji zdrowia w celu wymiany doświadczeń</a:t>
            </a:r>
          </a:p>
          <a:p>
            <a:r>
              <a:rPr lang="pl-PL" dirty="0" smtClean="0"/>
              <a:t>4. Długotrwałość działań i systemowe podejście do planowania i dokonywania ewaluacji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5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Przedszkole jako siedlisko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Przedszkole to siedlisko tworzone przez wszystkich pracowników, dzieci i rodziców.</a:t>
            </a:r>
          </a:p>
          <a:p>
            <a:r>
              <a:rPr lang="pl-PL" dirty="0" smtClean="0"/>
              <a:t>Podstawa programowa zawiera treści dotyczące </a:t>
            </a:r>
            <a:r>
              <a:rPr lang="pl-PL" dirty="0"/>
              <a:t>e</a:t>
            </a:r>
            <a:r>
              <a:rPr lang="pl-PL" dirty="0" smtClean="0"/>
              <a:t>dukacji zdrowotnej</a:t>
            </a:r>
          </a:p>
          <a:p>
            <a:r>
              <a:rPr lang="pl-PL" dirty="0" smtClean="0"/>
              <a:t>Powiązanie działalności dydaktycznej, opiekuńczej i wychowawczej  sprzyja realizacji edukacji zdrowotnej</a:t>
            </a:r>
          </a:p>
          <a:p>
            <a:r>
              <a:rPr lang="pl-PL" dirty="0" smtClean="0"/>
              <a:t>Pracownicy przedszkola mają częsty kontakt z rodzicami, mogą z nimi współpracować w kierunku kształtowania </a:t>
            </a:r>
            <a:r>
              <a:rPr lang="pl-PL" dirty="0" err="1" smtClean="0"/>
              <a:t>zachowań</a:t>
            </a:r>
            <a:r>
              <a:rPr lang="pl-PL" dirty="0" smtClean="0"/>
              <a:t> prozdrowotnych</a:t>
            </a:r>
          </a:p>
          <a:p>
            <a:r>
              <a:rPr lang="pl-PL" dirty="0" smtClean="0"/>
              <a:t>W przedszkolach obecnie nie pracuje pielęgniarka, która wspierałaby te działania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Przedszkole promujące zdrowie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PPZ NALEŻY WZMACNIAĆ TYPOWE DLA TEGO TYPU PLACÓWKI, KORZYSTNE DLA ZDROWIA I DOBREGO SAMOPOCZUCIA PRACOWNIKÓW I DZIECI, WARUNKI ŚRODOWISKA FIZYCZNEGO I SPOŁECZNEGO ORAZ IDENTYFIKOWAĆ I ELIMINOWAĆ POJAWIAJĄCE SIĘ NIEPRAWIDŁOWOŚCI.</a:t>
            </a:r>
          </a:p>
          <a:p>
            <a:endParaRPr lang="pl-PL" dirty="0"/>
          </a:p>
          <a:p>
            <a:r>
              <a:rPr lang="pl-PL" dirty="0" smtClean="0"/>
              <a:t>Przedszkola koncentrują się głównie na zdrowiu dzieci.</a:t>
            </a:r>
          </a:p>
          <a:p>
            <a:r>
              <a:rPr lang="pl-PL" dirty="0" smtClean="0"/>
              <a:t>W promocji zdrowia należy jednak brać pod uwagę ZDROWIE WZYSTKICH CZŁONKÓW SPOŁECZNOŚCI PRZEDSZKOLA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88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Społeczność przedszkola- dzieci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Grupa zróżnicowana pod względem rozwoju fizycznego, motorycznego, psychicznego i społecznego</a:t>
            </a:r>
          </a:p>
          <a:p>
            <a:r>
              <a:rPr lang="pl-PL" dirty="0" smtClean="0"/>
              <a:t>Zadaniem dorosłych jest tworzenie pozytywnych wzorców, stwarzanie warunków do uczenia się, umożliwianie dziecku podejmowania samodzielnych wyborów, bezpiecznego eksperymentowania, korygowanie </a:t>
            </a:r>
            <a:r>
              <a:rPr lang="pl-PL" dirty="0" err="1" smtClean="0"/>
              <a:t>zachowań</a:t>
            </a:r>
            <a:r>
              <a:rPr lang="pl-PL" dirty="0" smtClean="0"/>
              <a:t>, dopilnowanie staranności w wykonywaniu czynności higienicznych, rozbudzanie zainteresowania zdrowiem</a:t>
            </a:r>
          </a:p>
          <a:p>
            <a:r>
              <a:rPr lang="pl-PL" dirty="0" smtClean="0"/>
              <a:t>W wieku przedszkolnym kształtuje się wiele </a:t>
            </a:r>
            <a:r>
              <a:rPr lang="pl-PL" dirty="0" err="1" smtClean="0"/>
              <a:t>zachowań</a:t>
            </a:r>
            <a:r>
              <a:rPr lang="pl-PL" dirty="0" smtClean="0"/>
              <a:t> i umiejętności związanych ze zdrowiem i dbałością o nie</a:t>
            </a:r>
          </a:p>
          <a:p>
            <a:r>
              <a:rPr lang="pl-PL" dirty="0" smtClean="0"/>
              <a:t>Rodzice i nauczyciele stanowią dla dzieci w tym wieku autorytet. Przyjmują ustalane przez nich reguły i zasady.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69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4954" y="950808"/>
            <a:ext cx="8761413" cy="706964"/>
          </a:xfrm>
        </p:spPr>
        <p:txBody>
          <a:bodyPr/>
          <a:lstStyle/>
          <a:p>
            <a:r>
              <a:rPr lang="pl-PL" dirty="0" smtClean="0"/>
              <a:t>Zachowania dzieci niekorzystne dla ich zdrowia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1. spędzanie długiego czasu na zajęciach i czynnościach w pozycji siedzącej i unieruchomieniu,</a:t>
            </a:r>
          </a:p>
          <a:p>
            <a:r>
              <a:rPr lang="pl-PL" dirty="0" smtClean="0"/>
              <a:t>2. podejmowanie </a:t>
            </a:r>
            <a:r>
              <a:rPr lang="pl-PL" dirty="0" err="1" smtClean="0"/>
              <a:t>zachowań</a:t>
            </a:r>
            <a:r>
              <a:rPr lang="pl-PL" dirty="0" smtClean="0"/>
              <a:t> żywieniowych pod wpływem reklamy,</a:t>
            </a:r>
          </a:p>
          <a:p>
            <a:r>
              <a:rPr lang="pl-PL" dirty="0" smtClean="0"/>
              <a:t>3. wywieranie presji na rodziców, np. w sprawie zakupów,</a:t>
            </a:r>
          </a:p>
          <a:p>
            <a:r>
              <a:rPr lang="pl-PL" dirty="0" smtClean="0"/>
              <a:t>4. zachowania agresywne i brak posłuszeństwa, co prowadzi do konfliktów, urazów, wypadków</a:t>
            </a:r>
          </a:p>
          <a:p>
            <a:endParaRPr lang="pl-PL" dirty="0"/>
          </a:p>
          <a:p>
            <a:r>
              <a:rPr lang="pl-PL" dirty="0" smtClean="0"/>
              <a:t>Nie można traktować dzieci w działaniach w zakresie promocji zdrowia jak partnerów osób dorosłych (rozumienie, współdecydowanie, inicjowanie działań i  samodzielne wykonywanie zadań). Jednak powinni być aktywnymi uczestnikami działań zaprogramowanych przez dorosłych.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65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2038</TotalTime>
  <Words>1467</Words>
  <Application>Microsoft Office PowerPoint</Application>
  <PresentationFormat>Panoramiczny</PresentationFormat>
  <Paragraphs>136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Jon (sala konferencyjna)</vt:lpstr>
      <vt:lpstr>PRZEDSZKOLE PROMUJĄCE ZDROWIE Spotkanie informacyjne, część I</vt:lpstr>
      <vt:lpstr>PRZEDSZKOLE PROMUJĄCE ZDROWIE</vt:lpstr>
      <vt:lpstr>WSTĘP</vt:lpstr>
      <vt:lpstr>KONCEPCJA PROMOCJI ZDROWIA</vt:lpstr>
      <vt:lpstr>Podejścia w promocji zdrowia</vt:lpstr>
      <vt:lpstr>Przedszkole jako siedlisko</vt:lpstr>
      <vt:lpstr>Przedszkole promujące zdrowie</vt:lpstr>
      <vt:lpstr>Społeczność przedszkola- dzieci</vt:lpstr>
      <vt:lpstr>Zachowania dzieci niekorzystne dla ich zdrowia </vt:lpstr>
      <vt:lpstr>PPZ a dzieci</vt:lpstr>
      <vt:lpstr>Społeczność przedszkola- pracownicy</vt:lpstr>
      <vt:lpstr>PPZ a pracownicy</vt:lpstr>
      <vt:lpstr>Społeczność przedszkola- rodzice</vt:lpstr>
      <vt:lpstr>PPZ a rodzice</vt:lpstr>
      <vt:lpstr>Definicja PPZ</vt:lpstr>
      <vt:lpstr>Model PPZ</vt:lpstr>
      <vt:lpstr>Model PPZ</vt:lpstr>
      <vt:lpstr>Standardy PPZ</vt:lpstr>
      <vt:lpstr>Działania w tworzeniu PPZ</vt:lpstr>
      <vt:lpstr>Zadania koordynatora  ds. promocji zdrowia</vt:lpstr>
      <vt:lpstr>Zadania koordynatora  ds. promocji zdrowia</vt:lpstr>
      <vt:lpstr>Zadania zespołu promocji zdrowia</vt:lpstr>
      <vt:lpstr>Okres przygotowawczy </vt:lpstr>
      <vt:lpstr>Etapy tworzenia PPZ</vt:lpstr>
      <vt:lpstr>Dyskusja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PRZEDSZKOLE PROMUJĄCE ZDROWIE</dc:title>
  <dc:creator>Admin</dc:creator>
  <cp:lastModifiedBy>Admin</cp:lastModifiedBy>
  <cp:revision>34</cp:revision>
  <dcterms:created xsi:type="dcterms:W3CDTF">2022-01-26T13:32:14Z</dcterms:created>
  <dcterms:modified xsi:type="dcterms:W3CDTF">2022-02-03T09:13:35Z</dcterms:modified>
</cp:coreProperties>
</file>