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0" r:id="rId21"/>
    <p:sldId id="275" r:id="rId22"/>
    <p:sldId id="276" r:id="rId23"/>
    <p:sldId id="277" r:id="rId24"/>
    <p:sldId id="279" r:id="rId25"/>
    <p:sldId id="278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9C77-2EA9-4D31-863D-0B0F52AE9CB9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EA68F-B562-4D27-9126-959F32CBAFD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EA68F-B562-4D27-9126-959F32CBAFD0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30.06.2021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Dddl8zlBY8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Młodzieżowy Ośrodek Socjoterapii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Ośno Lubuskie</a:t>
            </a:r>
          </a:p>
          <a:p>
            <a:r>
              <a:rPr lang="pl-PL" dirty="0"/>
              <a:t>Rok szkolny 2020/21</a:t>
            </a:r>
          </a:p>
        </p:txBody>
      </p:sp>
      <p:pic>
        <p:nvPicPr>
          <p:cNvPr id="4" name="reksio">
            <a:hlinkClick r:id="" action="ppaction://media"/>
            <a:extLst>
              <a:ext uri="{FF2B5EF4-FFF2-40B4-BE49-F238E27FC236}">
                <a16:creationId xmlns:a16="http://schemas.microsoft.com/office/drawing/2014/main" id="{8BCC3CBE-DEC4-4249-9CDA-67BDCD969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21" y="5638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mecha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57148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Program </a:t>
            </a:r>
            <a:r>
              <a:rPr lang="pl-PL" dirty="0" err="1"/>
              <a:t>mPotęga</a:t>
            </a:r>
            <a:endParaRPr lang="pl-PL" dirty="0"/>
          </a:p>
        </p:txBody>
      </p:sp>
      <p:pic>
        <p:nvPicPr>
          <p:cNvPr id="4" name="Symbol zastępczy zawartości 3" descr="gr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253278" y="1675492"/>
            <a:ext cx="3117055" cy="233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142844" y="3929066"/>
            <a:ext cx="30718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Warsztaty gier dydaktycznych</a:t>
            </a:r>
          </a:p>
        </p:txBody>
      </p:sp>
      <p:sp>
        <p:nvSpPr>
          <p:cNvPr id="7" name="Prostokąt 6"/>
          <p:cNvSpPr/>
          <p:nvPr/>
        </p:nvSpPr>
        <p:spPr>
          <a:xfrm>
            <a:off x="4429124" y="3000372"/>
            <a:ext cx="350046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Matematyka u mechanika</a:t>
            </a:r>
          </a:p>
        </p:txBody>
      </p:sp>
      <p:pic>
        <p:nvPicPr>
          <p:cNvPr id="8" name="Obraz 7" descr="gran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78619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Klub Czytelniczy</a:t>
            </a:r>
          </a:p>
        </p:txBody>
      </p:sp>
      <p:pic>
        <p:nvPicPr>
          <p:cNvPr id="4" name="Symbol zastępczy zawartości 3" descr="klu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500298" y="4357694"/>
            <a:ext cx="4572000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Ideą klubu jest promocja czytelnictwa i zachęcanie do czytania ciekawych książek, poprzez opowiadanie o nich. Pomysł i realizacja to propozycja ucznia klasy VII - Jakuba </a:t>
            </a:r>
            <a:r>
              <a:rPr lang="pl-PL" dirty="0" err="1">
                <a:solidFill>
                  <a:schemeClr val="tx1"/>
                </a:solidFill>
              </a:rPr>
              <a:t>Doszczeczko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Obraz 5" descr="d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28586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Narodowy Program Rozwoju Czytelnictwa</a:t>
            </a:r>
          </a:p>
        </p:txBody>
      </p:sp>
      <p:pic>
        <p:nvPicPr>
          <p:cNvPr id="4" name="Symbol zastępczy zawartości 3" descr="na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4071942"/>
            <a:ext cx="3810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143108" y="2071678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dirty="0"/>
              <a:t>Młodzieżowy Ośrodek Socjoterapii pozyskał fundusze w ramach Narodowego Programu Rozwoju Czytelnictwa w kwocie 3130 zł. W sumie zakupiliśmy 154 egzemplarze.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Szkoła PAMIĘTA- kolejna edycja MEN</a:t>
            </a:r>
          </a:p>
        </p:txBody>
      </p:sp>
      <p:pic>
        <p:nvPicPr>
          <p:cNvPr id="4" name="Symbol zastępczy zawartości 3" descr="szkoła pamie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214422"/>
            <a:ext cx="2705112" cy="363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szkola_pami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636"/>
            <a:ext cx="3810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Przystań w sieci</a:t>
            </a:r>
          </a:p>
        </p:txBody>
      </p:sp>
      <p:pic>
        <p:nvPicPr>
          <p:cNvPr id="4" name="Symbol zastępczy zawartości 3" descr="przyst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643314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928926" y="1500174"/>
            <a:ext cx="4572000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l-PL" dirty="0"/>
              <a:t>W projekcie, razem ze swoimi uczniami,  korzystaliśmy z bezpłatnych kursów </a:t>
            </a:r>
            <a:r>
              <a:rPr lang="pl-PL" dirty="0" err="1"/>
              <a:t>e-learningowych</a:t>
            </a:r>
            <a:r>
              <a:rPr lang="pl-PL" dirty="0"/>
              <a:t> w ramach sześciu modułów: prywatność w sieci, </a:t>
            </a:r>
            <a:r>
              <a:rPr lang="pl-PL" dirty="0" err="1"/>
              <a:t>cyberprzemoc</a:t>
            </a:r>
            <a:r>
              <a:rPr lang="pl-PL" dirty="0"/>
              <a:t>, </a:t>
            </a:r>
            <a:r>
              <a:rPr lang="pl-PL" dirty="0" err="1"/>
              <a:t>cyberzagrożenia</a:t>
            </a:r>
            <a:r>
              <a:rPr lang="pl-PL" dirty="0"/>
              <a:t>, nielegalne i szkodliwe treści w </a:t>
            </a:r>
            <a:r>
              <a:rPr lang="pl-PL" dirty="0" err="1"/>
              <a:t>internecie</a:t>
            </a:r>
            <a:r>
              <a:rPr lang="pl-PL" dirty="0"/>
              <a:t>, cyfrowe ślady i reputacja </a:t>
            </a:r>
            <a:r>
              <a:rPr lang="pl-PL" dirty="0" err="1"/>
              <a:t>online</a:t>
            </a:r>
            <a:r>
              <a:rPr lang="pl-PL" dirty="0"/>
              <a:t> oraz fałszywe informacje.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Wieczór wróżb</a:t>
            </a:r>
          </a:p>
        </p:txBody>
      </p:sp>
      <p:pic>
        <p:nvPicPr>
          <p:cNvPr id="4" name="Symbol zastępczy zawartości 3" descr="wr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137219">
            <a:off x="2032000" y="1958181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Świąteczne dekoracje</a:t>
            </a:r>
          </a:p>
        </p:txBody>
      </p:sp>
      <p:pic>
        <p:nvPicPr>
          <p:cNvPr id="4" name="Symbol zastępczy zawartości 3" descr="deko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92880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Obraz 4" descr="deko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262159"/>
            <a:ext cx="2643206" cy="352427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nn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667005" cy="200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Innowacja pedagogiczna</a:t>
            </a:r>
          </a:p>
        </p:txBody>
      </p:sp>
      <p:pic>
        <p:nvPicPr>
          <p:cNvPr id="4" name="Symbol zastępczy zawartości 3" descr="inn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250030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nn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857628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Mikołajki</a:t>
            </a:r>
          </a:p>
        </p:txBody>
      </p:sp>
      <p:pic>
        <p:nvPicPr>
          <p:cNvPr id="4" name="Symbol zastępczy zawartości 3" descr="mi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mi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87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tu robi czołg?</a:t>
            </a:r>
          </a:p>
        </p:txBody>
      </p:sp>
      <p:pic>
        <p:nvPicPr>
          <p:cNvPr id="4" name="Symbol zastępczy zawartości 3" descr="czoł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1214422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214546" y="4429132"/>
            <a:ext cx="4572000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l-PL" dirty="0"/>
              <a:t>W Młodzieżowy Ośrodku Socjoterapii w Ośnie Lubuskim realizowany był projekt przez Monikę </a:t>
            </a:r>
            <a:r>
              <a:rPr lang="pl-PL" dirty="0" err="1"/>
              <a:t>Wilk-Kang</a:t>
            </a:r>
            <a:r>
              <a:rPr lang="pl-PL" dirty="0"/>
              <a:t> - nauczyciela </a:t>
            </a:r>
            <a:r>
              <a:rPr lang="pl-PL" dirty="0" err="1"/>
              <a:t>j.angielskiego</a:t>
            </a:r>
            <a:r>
              <a:rPr lang="pl-PL" dirty="0"/>
              <a:t> i bibliotekarza "Co tu robi czołg?" z programu Edukacja Inspiracja.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Łąka w moim domu</a:t>
            </a:r>
          </a:p>
        </p:txBody>
      </p:sp>
      <p:pic>
        <p:nvPicPr>
          <p:cNvPr id="4" name="Symbol zastępczy zawartości 3" descr="łą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3929080" cy="220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ostokąt 4"/>
          <p:cNvSpPr/>
          <p:nvPr/>
        </p:nvSpPr>
        <p:spPr>
          <a:xfrm>
            <a:off x="1928794" y="4286256"/>
            <a:ext cx="564360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/>
              <a:t>06. 09. 2020 odbyło się pierwsze spotkanie uczestników projektu, podczas którego pani Anna </a:t>
            </a:r>
            <a:r>
              <a:rPr lang="pl-PL" sz="2400" dirty="0" err="1"/>
              <a:t>Aniśko</a:t>
            </a:r>
            <a:r>
              <a:rPr lang="pl-PL" sz="2400" dirty="0"/>
              <a:t> opowiedziała o roli łąk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4534D919-6174-4284-9DB8-2E0B2281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tu robi czołg?</a:t>
            </a:r>
          </a:p>
        </p:txBody>
      </p:sp>
      <p:pic>
        <p:nvPicPr>
          <p:cNvPr id="17" name="Multimedia online 16" title="Co tu robi czołg? 🎥">
            <a:hlinkClick r:id="" action="ppaction://media"/>
            <a:extLst>
              <a:ext uri="{FF2B5EF4-FFF2-40B4-BE49-F238E27FC236}">
                <a16:creationId xmlns:a16="http://schemas.microsoft.com/office/drawing/2014/main" id="{66FB302E-F5B8-4DED-89E4-A5016DC2ED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zd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10640">
            <a:off x="179920" y="790184"/>
            <a:ext cx="3507738" cy="263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ymbol zastępczy zawartości 3" descr="dzdz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4260797">
            <a:off x="974535" y="4240584"/>
            <a:ext cx="2655940" cy="1991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Dzień Dziecka</a:t>
            </a:r>
          </a:p>
        </p:txBody>
      </p:sp>
      <p:pic>
        <p:nvPicPr>
          <p:cNvPr id="6" name="Obraz 5" descr="dzdz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917629">
            <a:off x="5508017" y="887031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dzdz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553880" y="1946658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dzdz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334009" y="4095751"/>
            <a:ext cx="304798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sz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93566" y="1692658"/>
            <a:ext cx="3825884" cy="286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ymbol zastępczy zawartości 3" descr="pz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571480"/>
            <a:ext cx="21463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Spotkania z pszczelarzem</a:t>
            </a:r>
          </a:p>
        </p:txBody>
      </p:sp>
      <p:pic>
        <p:nvPicPr>
          <p:cNvPr id="5" name="Obraz 4" descr="psz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786190"/>
            <a:ext cx="1623136" cy="288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psz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74901" y="2418946"/>
            <a:ext cx="3921134" cy="294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Przyjaciele z Rosji</a:t>
            </a:r>
          </a:p>
        </p:txBody>
      </p:sp>
      <p:pic>
        <p:nvPicPr>
          <p:cNvPr id="4" name="Symbol zastępczy zawartości 3" descr="przyj.ros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214422"/>
            <a:ext cx="4905396" cy="367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500034" y="4857760"/>
            <a:ext cx="550072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Odezwała się do nas szkoła z Rosji i to od nich otrzymaliśmy kartki na święta oraz w czerwcu kartki z informacjami o uczniach i o tym co lubią robić. Taka wymiana listów pomaga przełamać barierę językową i uświadamia nam, że na całym świecie uczniowie uczą się języka angielskiego w szkołach.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Konkursy matematyczne</a:t>
            </a:r>
          </a:p>
        </p:txBody>
      </p:sp>
      <p:pic>
        <p:nvPicPr>
          <p:cNvPr id="4" name="Symbol zastępczy zawartości 3" descr="20210622_124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142984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210622_124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29066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3143240" y="4929198"/>
            <a:ext cx="578647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W Młodzieżowym Ośrodku Socjoterapii w Ośnie Lubuskim przywiązujemy dużą wagę do rozwoju zainteresowań Naszych wychowanków oraz kładziemy ogromny nacisk na rozwój edukacji matematycznej, dlatego Nasi uczniowie biorą udział w projektach matematycznych oraz konkursach przedmiotowych z matematyki.</a:t>
            </a:r>
          </a:p>
        </p:txBody>
      </p:sp>
      <p:pic>
        <p:nvPicPr>
          <p:cNvPr id="6" name="Obraz 5" descr="20210622_124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285860"/>
            <a:ext cx="2714644" cy="203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cd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85728"/>
            <a:ext cx="6500858" cy="274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ier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928670"/>
            <a:ext cx="21240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kulinarne</a:t>
            </a:r>
          </a:p>
        </p:txBody>
      </p:sp>
      <p:pic>
        <p:nvPicPr>
          <p:cNvPr id="4" name="Symbol zastępczy zawartości 3" descr="zajk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16097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k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928934"/>
            <a:ext cx="16097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dyn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1285860"/>
            <a:ext cx="16097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kuli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3786190"/>
            <a:ext cx="3556012" cy="200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tłusty czwa.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5197075"/>
            <a:ext cx="2571768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jonasz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9542" y="4286256"/>
            <a:ext cx="1368265" cy="242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in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14290"/>
            <a:ext cx="3714790" cy="371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3929090" cy="1143000"/>
          </a:xfrm>
        </p:spPr>
        <p:txBody>
          <a:bodyPr>
            <a:normAutofit/>
          </a:bodyPr>
          <a:lstStyle/>
          <a:p>
            <a:r>
              <a:rPr lang="pl-PL" dirty="0" err="1"/>
              <a:t>Finansoaktywni</a:t>
            </a:r>
            <a:endParaRPr lang="pl-PL" dirty="0"/>
          </a:p>
        </p:txBody>
      </p:sp>
      <p:pic>
        <p:nvPicPr>
          <p:cNvPr id="4" name="Symbol zastępczy zawartości 3" descr="fin.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571612"/>
            <a:ext cx="20859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3000364" y="4357694"/>
            <a:ext cx="5572148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/>
              <a:t>Klasy VII oraz VIII w ramach doradztwa zawodowego realizowały projekt Ministerstwa Finansów "</a:t>
            </a:r>
            <a:r>
              <a:rPr lang="pl-PL" dirty="0" err="1"/>
              <a:t>Finansoaktywni</a:t>
            </a:r>
            <a:r>
              <a:rPr lang="pl-PL" dirty="0"/>
              <a:t>. Misja: Planujemy Budżet”. </a:t>
            </a:r>
          </a:p>
          <a:p>
            <a:r>
              <a:rPr lang="pl-PL" dirty="0"/>
              <a:t>Młodzież zapoznała się z pojęciami dotyczącymi budżetu państwa, miasta czy gminy. Poznała wydatki i dochody hipotetycznej rodziny oraz samodzielnie stworzyła budżet rodzinny tak, żeby wydatki nie przekroczyły dochodu.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BOŚ Tradycyjny sad</a:t>
            </a:r>
          </a:p>
        </p:txBody>
      </p:sp>
      <p:pic>
        <p:nvPicPr>
          <p:cNvPr id="4" name="Symbol zastępczy zawartości 3" descr="logo tradycyjny s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940" y="1600200"/>
            <a:ext cx="292412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201019_164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786190"/>
            <a:ext cx="133944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received_36388315142889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4176" y="1357298"/>
            <a:ext cx="170544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received_101394396245763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571612"/>
            <a:ext cx="26669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received_63570439045434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7209" y="4071942"/>
            <a:ext cx="170544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p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4786322"/>
            <a:ext cx="1375172" cy="183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Akademia Dojrzewania</a:t>
            </a:r>
          </a:p>
        </p:txBody>
      </p:sp>
      <p:pic>
        <p:nvPicPr>
          <p:cNvPr id="4" name="Symbol zastępczy zawartości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643050"/>
            <a:ext cx="32070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901710"/>
            <a:ext cx="1785950" cy="252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4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643050"/>
            <a:ext cx="2067423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Penfriends</a:t>
            </a:r>
            <a:r>
              <a:rPr lang="pl-PL" dirty="0"/>
              <a:t>- korespondencyjni przyjaciele</a:t>
            </a:r>
          </a:p>
        </p:txBody>
      </p:sp>
      <p:pic>
        <p:nvPicPr>
          <p:cNvPr id="4" name="Symbol zastępczy zawartości 3" descr="p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00174"/>
            <a:ext cx="485778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14282" y="5934670"/>
            <a:ext cx="792961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/>
              <a:t>Uczniowie klasy VI, VII oraz VIII chętnie przystąpili do międzynarodowego projektu Cambridge </a:t>
            </a:r>
            <a:r>
              <a:rPr lang="pl-PL" dirty="0" err="1"/>
              <a:t>Assessment</a:t>
            </a:r>
            <a:r>
              <a:rPr lang="pl-PL" dirty="0"/>
              <a:t> </a:t>
            </a:r>
            <a:r>
              <a:rPr lang="pl-PL" dirty="0" err="1"/>
              <a:t>English</a:t>
            </a:r>
            <a:r>
              <a:rPr lang="pl-PL" dirty="0"/>
              <a:t> - </a:t>
            </a:r>
            <a:r>
              <a:rPr lang="pl-PL" dirty="0" err="1"/>
              <a:t>Penfriends</a:t>
            </a:r>
            <a:r>
              <a:rPr lang="pl-PL" dirty="0"/>
              <a:t> - czyli wymianie listów w języku angielskim z przyjaciółmi na całym świecie.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Przerwa na czytanie</a:t>
            </a:r>
          </a:p>
        </p:txBody>
      </p:sp>
      <p:pic>
        <p:nvPicPr>
          <p:cNvPr id="4" name="Symbol zastępczy zawartości 3" descr="przerw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1214422"/>
            <a:ext cx="4905396" cy="367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1285852" y="4929198"/>
            <a:ext cx="4572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l-PL" dirty="0"/>
              <a:t>Młodzieżowy Ośrodek Socjoterapii z chęcią </a:t>
            </a:r>
            <a:r>
              <a:rPr lang="pl-PL" dirty="0" err="1"/>
              <a:t>zangażował</a:t>
            </a:r>
            <a:r>
              <a:rPr lang="pl-PL" dirty="0"/>
              <a:t> się w I Międzynarodową Przerwę na czytanie, którą koordynuje Biblioteka Pedagogiczna Wojewódzkiego Ośrodka Metodycznego w Gorzowie Wlkp.</a:t>
            </a:r>
          </a:p>
        </p:txBody>
      </p:sp>
      <p:pic>
        <p:nvPicPr>
          <p:cNvPr id="6" name="Obraz 5" descr="plakat_przerwa_na_czyta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428736"/>
            <a:ext cx="200977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tma kuchar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429132"/>
            <a:ext cx="1629252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fryzj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857628"/>
            <a:ext cx="1928816" cy="257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</a:t>
            </a:r>
            <a:r>
              <a:rPr lang="pl-PL" dirty="0" err="1"/>
              <a:t>mPotęga</a:t>
            </a:r>
            <a:endParaRPr lang="pl-PL" dirty="0"/>
          </a:p>
        </p:txBody>
      </p:sp>
      <p:pic>
        <p:nvPicPr>
          <p:cNvPr id="4" name="Symbol zastępczy zawartości 3" descr="diet.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72" y="1428736"/>
            <a:ext cx="21336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85720" y="3357562"/>
            <a:ext cx="292895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Matematyka u dietetyka</a:t>
            </a:r>
          </a:p>
        </p:txBody>
      </p:sp>
      <p:pic>
        <p:nvPicPr>
          <p:cNvPr id="6" name="Obraz 5" descr="cukiern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285860"/>
            <a:ext cx="1817369" cy="257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3500430" y="3500438"/>
            <a:ext cx="278608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Matematyka u cukiernika</a:t>
            </a:r>
          </a:p>
        </p:txBody>
      </p:sp>
      <p:pic>
        <p:nvPicPr>
          <p:cNvPr id="8" name="Obraz 7" descr="biur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421452" y="1579548"/>
            <a:ext cx="2349498" cy="176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8"/>
          <p:cNvSpPr/>
          <p:nvPr/>
        </p:nvSpPr>
        <p:spPr>
          <a:xfrm>
            <a:off x="6858016" y="3429000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Matematyka w biurze rachunkowym</a:t>
            </a:r>
          </a:p>
        </p:txBody>
      </p:sp>
      <p:pic>
        <p:nvPicPr>
          <p:cNvPr id="10" name="Obraz 9" descr="matplasty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4143380"/>
            <a:ext cx="2571755" cy="192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ostokąt 10"/>
          <p:cNvSpPr/>
          <p:nvPr/>
        </p:nvSpPr>
        <p:spPr>
          <a:xfrm>
            <a:off x="285720" y="6000768"/>
            <a:ext cx="300039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Matematyka u plastyka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500430" y="6072206"/>
            <a:ext cx="257176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Matematyka u fryzjera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643702" y="5786454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Matematyka u kucharza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441</Words>
  <Application>Microsoft Office PowerPoint</Application>
  <PresentationFormat>Pokaz na ekranie (4:3)</PresentationFormat>
  <Paragraphs>46</Paragraphs>
  <Slides>25</Slides>
  <Notes>1</Notes>
  <HiddenSlides>0</HiddenSlides>
  <MMClips>2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Motyw pakietu Office</vt:lpstr>
      <vt:lpstr>Młodzieżowy Ośrodek Socjoterapii </vt:lpstr>
      <vt:lpstr>Łąka w moim domu</vt:lpstr>
      <vt:lpstr>Zajęcia kulinarne</vt:lpstr>
      <vt:lpstr>Finansoaktywni</vt:lpstr>
      <vt:lpstr>Projekt BOŚ Tradycyjny sad</vt:lpstr>
      <vt:lpstr>Akademia Dojrzewania</vt:lpstr>
      <vt:lpstr>Penfriends- korespondencyjni przyjaciele</vt:lpstr>
      <vt:lpstr>Przerwa na czytanie</vt:lpstr>
      <vt:lpstr>Program mPotęga</vt:lpstr>
      <vt:lpstr>Program mPotęga</vt:lpstr>
      <vt:lpstr>Klub Czytelniczy</vt:lpstr>
      <vt:lpstr>Narodowy Program Rozwoju Czytelnictwa</vt:lpstr>
      <vt:lpstr>Szkoła PAMIĘTA- kolejna edycja MEN</vt:lpstr>
      <vt:lpstr>Przystań w sieci</vt:lpstr>
      <vt:lpstr>Wieczór wróżb</vt:lpstr>
      <vt:lpstr>Świąteczne dekoracje</vt:lpstr>
      <vt:lpstr>Innowacja pedagogiczna</vt:lpstr>
      <vt:lpstr>Mikołajki</vt:lpstr>
      <vt:lpstr>Co tu robi czołg?</vt:lpstr>
      <vt:lpstr>Co tu robi czołg?</vt:lpstr>
      <vt:lpstr>Dzień Dziecka</vt:lpstr>
      <vt:lpstr>Spotkania z pszczelarzem</vt:lpstr>
      <vt:lpstr>Przyjaciele z Rosji</vt:lpstr>
      <vt:lpstr>Konkursy matematyczne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Młodzieżowy Ośrodek Socjoterapii</dc:title>
  <dc:creator>MOS Ośno Lubuskie</dc:creator>
  <cp:lastModifiedBy>Dorota Kiewro</cp:lastModifiedBy>
  <cp:revision>18</cp:revision>
  <dcterms:created xsi:type="dcterms:W3CDTF">2021-06-21T09:55:50Z</dcterms:created>
  <dcterms:modified xsi:type="dcterms:W3CDTF">2021-06-30T12:02:06Z</dcterms:modified>
</cp:coreProperties>
</file>