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2021-03-31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Adobe Garamond Pro Bold" pitchFamily="18" charset="0"/>
              </a:rPr>
              <a:t>Zatrzymaj się na chwilę…</a:t>
            </a:r>
            <a:endParaRPr lang="pl-PL" dirty="0">
              <a:latin typeface="Adobe Garamond Pro Bold" pitchFamily="18" charset="0"/>
            </a:endParaRPr>
          </a:p>
        </p:txBody>
      </p:sp>
      <p:pic>
        <p:nvPicPr>
          <p:cNvPr id="3" name="Obraz 2" descr="sto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284984"/>
            <a:ext cx="2160240" cy="2160240"/>
          </a:xfrm>
          <a:prstGeom prst="rect">
            <a:avLst/>
          </a:prstGeom>
        </p:spPr>
      </p:pic>
    </p:spTree>
  </p:cSld>
  <p:clrMapOvr>
    <a:masterClrMapping/>
  </p:clrMapOvr>
  <p:transition advClick="0" advTm="4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Miłość do drugiego człowieka powinna być dla nas najważniejsza.</a:t>
            </a:r>
          </a:p>
          <a:p>
            <a:pPr>
              <a:buNone/>
            </a:pPr>
            <a:endParaRPr lang="pl-PL" dirty="0" smtClean="0">
              <a:latin typeface="Adobe Garamond Pro Bold" pitchFamily="18" charset="0"/>
            </a:endParaRPr>
          </a:p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Miłość powinna być na co dzień, a nie tylko „od święta”.</a:t>
            </a:r>
            <a:endParaRPr lang="pl-PL" dirty="0">
              <a:latin typeface="Adobe Garamond Pro Bold" pitchFamily="18" charset="0"/>
            </a:endParaRPr>
          </a:p>
        </p:txBody>
      </p:sp>
      <p:pic>
        <p:nvPicPr>
          <p:cNvPr id="4" name="Obraz 3" descr="serce na dło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573016"/>
            <a:ext cx="4091560" cy="2550021"/>
          </a:xfrm>
          <a:prstGeom prst="rect">
            <a:avLst/>
          </a:prstGeom>
        </p:spPr>
      </p:pic>
    </p:spTree>
  </p:cSld>
  <p:clrMapOvr>
    <a:masterClrMapping/>
  </p:clrMapOvr>
  <p:transition advTm="8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>
                <a:latin typeface="Adobe Garamond Pro Bold" pitchFamily="18" charset="0"/>
              </a:rPr>
              <a:t>Pan Jezus kocha każdego z nas. Oddał za nas swoje życie…</a:t>
            </a:r>
          </a:p>
          <a:p>
            <a:pPr algn="ctr">
              <a:buNone/>
            </a:pPr>
            <a:endParaRPr lang="pl-PL" dirty="0">
              <a:latin typeface="Adobe Garamond Pro Bold" pitchFamily="18" charset="0"/>
            </a:endParaRPr>
          </a:p>
        </p:txBody>
      </p:sp>
      <p:pic>
        <p:nvPicPr>
          <p:cNvPr id="4" name="Obraz 3" descr="Pan Jez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204864"/>
            <a:ext cx="2304256" cy="3792147"/>
          </a:xfrm>
          <a:prstGeom prst="rect">
            <a:avLst/>
          </a:prstGeom>
        </p:spPr>
      </p:pic>
    </p:spTree>
  </p:cSld>
  <p:clrMapOvr>
    <a:masterClrMapping/>
  </p:clrMapOvr>
  <p:transition advTm="4000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>
                <a:latin typeface="Adobe Garamond Pro Bold" pitchFamily="18" charset="0"/>
              </a:rPr>
              <a:t>    	Z okazji zbliżających się Świąt Wielkanocnych       dla całej społeczności Szkolnej i Przedszkolnej życzą:         Dyrekcja, wszyscy pracownicy Szkoły i Oddziałów Przedszkolnych oraz Samorząd Uczniowski.</a:t>
            </a:r>
          </a:p>
          <a:p>
            <a:pPr>
              <a:buNone/>
            </a:pPr>
            <a:endParaRPr lang="pl-PL" dirty="0">
              <a:latin typeface="Adobe Garamond Pro Bold" pitchFamily="18" charset="0"/>
            </a:endParaRPr>
          </a:p>
        </p:txBody>
      </p:sp>
      <p:pic>
        <p:nvPicPr>
          <p:cNvPr id="4" name="Obraz 3" descr="Zają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429000"/>
            <a:ext cx="5040560" cy="2520280"/>
          </a:xfrm>
          <a:prstGeom prst="rect">
            <a:avLst/>
          </a:prstGeom>
        </p:spPr>
      </p:pic>
    </p:spTree>
  </p:cSld>
  <p:clrMapOvr>
    <a:masterClrMapping/>
  </p:clrMapOvr>
  <p:transition advTm="8000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… satysfakcji z wykonywanych prac domowych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5" name="Obraz 4" descr="mycie okien Ane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348880"/>
            <a:ext cx="2610290" cy="3480387"/>
          </a:xfrm>
          <a:prstGeom prst="rect">
            <a:avLst/>
          </a:prstGeom>
        </p:spPr>
      </p:pic>
      <p:pic>
        <p:nvPicPr>
          <p:cNvPr id="6" name="Obraz 5" descr="praca domowa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348880"/>
            <a:ext cx="2592288" cy="3484259"/>
          </a:xfrm>
          <a:prstGeom prst="rect">
            <a:avLst/>
          </a:prstGeom>
        </p:spPr>
      </p:pic>
    </p:spTree>
  </p:cSld>
  <p:clrMapOvr>
    <a:masterClrMapping/>
  </p:clrMapOvr>
  <p:transition advTm="4000"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…bezkonfliktowych wypieków</a:t>
            </a:r>
            <a:endParaRPr lang="pl-PL" dirty="0">
              <a:latin typeface="Adobe Garamond Pro Bold" pitchFamily="18" charset="0"/>
            </a:endParaRPr>
          </a:p>
        </p:txBody>
      </p:sp>
      <p:pic>
        <p:nvPicPr>
          <p:cNvPr id="4" name="Obraz 3" descr="wypie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132856"/>
            <a:ext cx="5336930" cy="3992192"/>
          </a:xfrm>
          <a:prstGeom prst="rect">
            <a:avLst/>
          </a:prstGeom>
        </p:spPr>
      </p:pic>
    </p:spTree>
  </p:cSld>
  <p:clrMapOvr>
    <a:masterClrMapping/>
  </p:clrMapOvr>
  <p:transition advTm="4000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… smacznych jajeczek od zajączka i kurczaczka</a:t>
            </a:r>
            <a:endParaRPr lang="pl-PL" dirty="0">
              <a:latin typeface="Adobe Garamond Pro Bold" pitchFamily="18" charset="0"/>
            </a:endParaRPr>
          </a:p>
        </p:txBody>
      </p:sp>
      <p:pic>
        <p:nvPicPr>
          <p:cNvPr id="4" name="Obraz 3" descr="kurczak i zaj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276872"/>
            <a:ext cx="5112568" cy="3834426"/>
          </a:xfrm>
          <a:prstGeom prst="rect">
            <a:avLst/>
          </a:prstGeom>
        </p:spPr>
      </p:pic>
    </p:spTree>
  </p:cSld>
  <p:clrMapOvr>
    <a:masterClrMapping/>
  </p:clrMapOvr>
  <p:transition advTm="4000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… ale przede wszystkim:</a:t>
            </a:r>
          </a:p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 Pomimo wszelkich trudności niech te Święta Wielkanocne będą pełne nadziei i wiary.</a:t>
            </a:r>
          </a:p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Niech Chrystus Zmartwychwstały przyniesie wiosenne kwiaty radości, miłości, spokoju i szczęścia.</a:t>
            </a:r>
          </a:p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Ciepłych, pełnych radosnej nadziei Świąt Zmartwychwstania Pańskiego, rodzinnego ciepła, radosnych spotkań przy wielkanocnym stole…</a:t>
            </a:r>
          </a:p>
          <a:p>
            <a:pPr algn="r">
              <a:buNone/>
            </a:pPr>
            <a:endParaRPr lang="pl-PL" dirty="0" smtClean="0">
              <a:latin typeface="Adobe Garamond Pro Bold" pitchFamily="18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advTm="16000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Wesołego Alleluj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988840"/>
            <a:ext cx="7056784" cy="3528392"/>
          </a:xfrm>
        </p:spPr>
      </p:pic>
    </p:spTree>
  </p:cSld>
  <p:clrMapOvr>
    <a:masterClrMapping/>
  </p:clrMapOvr>
  <p:transition advTm="4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4800" dirty="0" smtClean="0">
                <a:latin typeface="Adobe Garamond Pro Bold" pitchFamily="18" charset="0"/>
              </a:rPr>
              <a:t>Czas Wielkiego Postu,                 to idealny czas, w którym warto zatrzymać się choć na chwilę,   by móc dostrzec to, co na co dzień niezauważalne.</a:t>
            </a:r>
            <a:endParaRPr lang="pl-PL" sz="4800" dirty="0">
              <a:latin typeface="Adobe Garamond Pro Bold" pitchFamily="18" charset="0"/>
            </a:endParaRPr>
          </a:p>
        </p:txBody>
      </p:sp>
    </p:spTree>
  </p:cSld>
  <p:clrMapOvr>
    <a:masterClrMapping/>
  </p:clrMapOvr>
  <p:transition advTm="8000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6000" dirty="0" smtClean="0">
                <a:latin typeface="Adobe Garamond Pro Bold" pitchFamily="18" charset="0"/>
              </a:rPr>
              <a:t>Warto postawić sobie pytania …</a:t>
            </a:r>
          </a:p>
          <a:p>
            <a:pPr algn="ctr">
              <a:buNone/>
            </a:pPr>
            <a:endParaRPr lang="pl-PL" sz="6000" dirty="0">
              <a:latin typeface="Adobe Garamond Pro Bold" pitchFamily="18" charset="0"/>
            </a:endParaRPr>
          </a:p>
        </p:txBody>
      </p:sp>
      <p:pic>
        <p:nvPicPr>
          <p:cNvPr id="7" name="Obraz 6" descr="znak zapytan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73016"/>
            <a:ext cx="2279779" cy="2490116"/>
          </a:xfrm>
          <a:prstGeom prst="rect">
            <a:avLst/>
          </a:prstGeom>
        </p:spPr>
      </p:pic>
    </p:spTree>
  </p:cSld>
  <p:clrMapOvr>
    <a:masterClrMapping/>
  </p:clrMapOvr>
  <p:transition advTm="4000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pl-PL" dirty="0" smtClean="0">
                <a:latin typeface="Adobe Garamond Pro Bold" pitchFamily="18" charset="0"/>
              </a:rPr>
              <a:t>Czy jestem wystarczająco dobry dla siebie?</a:t>
            </a:r>
          </a:p>
        </p:txBody>
      </p:sp>
      <p:pic>
        <p:nvPicPr>
          <p:cNvPr id="4" name="Obraz 3" descr="myślący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276872"/>
            <a:ext cx="2314947" cy="3796513"/>
          </a:xfrm>
          <a:prstGeom prst="rect">
            <a:avLst/>
          </a:prstGeom>
        </p:spPr>
      </p:pic>
    </p:spTree>
  </p:cSld>
  <p:clrMapOvr>
    <a:masterClrMapping/>
  </p:clrMapOvr>
  <p:transition advTm="4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ctr">
              <a:buNone/>
            </a:pPr>
            <a:r>
              <a:rPr lang="pl-PL" dirty="0" smtClean="0">
                <a:latin typeface="Adobe Garamond Pro Bold" pitchFamily="18" charset="0"/>
              </a:rPr>
              <a:t>2. Czy znam swoje potrzeby?</a:t>
            </a:r>
          </a:p>
          <a:p>
            <a:endParaRPr lang="pl-PL" dirty="0"/>
          </a:p>
        </p:txBody>
      </p:sp>
      <p:pic>
        <p:nvPicPr>
          <p:cNvPr id="4" name="Obraz 3" descr="potrzeb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9910" y="2420888"/>
            <a:ext cx="3467944" cy="3456384"/>
          </a:xfrm>
          <a:prstGeom prst="rect">
            <a:avLst/>
          </a:prstGeom>
        </p:spPr>
      </p:pic>
    </p:spTree>
  </p:cSld>
  <p:clrMapOvr>
    <a:masterClrMapping/>
  </p:clrMapOvr>
  <p:transition advTm="4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ctr">
              <a:buNone/>
            </a:pPr>
            <a:r>
              <a:rPr lang="pl-PL" dirty="0" smtClean="0">
                <a:latin typeface="Adobe Garamond Pro Bold" pitchFamily="18" charset="0"/>
              </a:rPr>
              <a:t>3. Czy jestem wystarczająco dobry dla innych?</a:t>
            </a:r>
          </a:p>
          <a:p>
            <a:endParaRPr lang="pl-PL" dirty="0"/>
          </a:p>
        </p:txBody>
      </p:sp>
      <p:pic>
        <p:nvPicPr>
          <p:cNvPr id="4" name="Obraz 3" descr="myślący ludz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780928"/>
            <a:ext cx="5112568" cy="2370372"/>
          </a:xfrm>
          <a:prstGeom prst="rect">
            <a:avLst/>
          </a:prstGeom>
        </p:spPr>
      </p:pic>
    </p:spTree>
  </p:cSld>
  <p:clrMapOvr>
    <a:masterClrMapping/>
  </p:clrMapOvr>
  <p:transition advTm="4000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ctr">
              <a:buNone/>
            </a:pPr>
            <a:r>
              <a:rPr lang="pl-PL" dirty="0" smtClean="0">
                <a:latin typeface="Adobe Garamond Pro Bold" pitchFamily="18" charset="0"/>
              </a:rPr>
              <a:t>4. Czy dostrzegam potrzeby innych?</a:t>
            </a:r>
          </a:p>
          <a:p>
            <a:endParaRPr lang="pl-PL" dirty="0"/>
          </a:p>
        </p:txBody>
      </p:sp>
      <p:pic>
        <p:nvPicPr>
          <p:cNvPr id="4" name="Obraz 3" descr="myślac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492896"/>
            <a:ext cx="4248472" cy="2731160"/>
          </a:xfrm>
          <a:prstGeom prst="rect">
            <a:avLst/>
          </a:prstGeom>
        </p:spPr>
      </p:pic>
    </p:spTree>
  </p:cSld>
  <p:clrMapOvr>
    <a:masterClrMapping/>
  </p:clrMapOvr>
  <p:transition advTm="4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>
                <a:latin typeface="Adobe Garamond Pro Bold" pitchFamily="18" charset="0"/>
              </a:rPr>
              <a:t>5. Co w życiu jest dla mnie najważniejsze?</a:t>
            </a:r>
          </a:p>
          <a:p>
            <a:pPr algn="ctr">
              <a:buNone/>
            </a:pPr>
            <a:r>
              <a:rPr lang="pl-PL" dirty="0" smtClean="0">
                <a:latin typeface="Adobe Garamond Pro Bold" pitchFamily="18" charset="0"/>
              </a:rPr>
              <a:t>Może najdroższe zabawki…</a:t>
            </a:r>
          </a:p>
          <a:p>
            <a:pPr algn="ctr">
              <a:buNone/>
            </a:pPr>
            <a:r>
              <a:rPr lang="pl-PL" dirty="0" smtClean="0">
                <a:latin typeface="Adobe Garamond Pro Bold" pitchFamily="18" charset="0"/>
              </a:rPr>
              <a:t>Kolejna para butów…</a:t>
            </a:r>
          </a:p>
          <a:p>
            <a:pPr algn="ctr">
              <a:buNone/>
            </a:pPr>
            <a:r>
              <a:rPr lang="pl-PL" dirty="0" smtClean="0">
                <a:latin typeface="Adobe Garamond Pro Bold" pitchFamily="18" charset="0"/>
              </a:rPr>
              <a:t>Nowy samochód…</a:t>
            </a:r>
          </a:p>
          <a:p>
            <a:endParaRPr lang="pl-PL" dirty="0"/>
          </a:p>
        </p:txBody>
      </p:sp>
      <p:pic>
        <p:nvPicPr>
          <p:cNvPr id="4" name="Obraz 3" descr="zabaw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501008"/>
            <a:ext cx="2114550" cy="2162175"/>
          </a:xfrm>
          <a:prstGeom prst="rect">
            <a:avLst/>
          </a:prstGeom>
        </p:spPr>
      </p:pic>
      <p:pic>
        <p:nvPicPr>
          <p:cNvPr id="5" name="Obraz 4" descr="szpil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4365104"/>
            <a:ext cx="1296144" cy="1759532"/>
          </a:xfrm>
          <a:prstGeom prst="rect">
            <a:avLst/>
          </a:prstGeom>
        </p:spPr>
      </p:pic>
      <p:pic>
        <p:nvPicPr>
          <p:cNvPr id="6" name="Obraz 5" descr="samochó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3717032"/>
            <a:ext cx="2934099" cy="1700783"/>
          </a:xfrm>
          <a:prstGeom prst="rect">
            <a:avLst/>
          </a:prstGeom>
        </p:spPr>
      </p:pic>
    </p:spTree>
  </p:cSld>
  <p:clrMapOvr>
    <a:masterClrMapping/>
  </p:clrMapOvr>
  <p:transition advTm="7000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Czy potrafię docenić to, co robią dla mnie inni?</a:t>
            </a:r>
          </a:p>
          <a:p>
            <a:pPr>
              <a:buNone/>
            </a:pPr>
            <a:endParaRPr lang="pl-PL" dirty="0" smtClean="0">
              <a:latin typeface="Adobe Garamond Pro Bold" pitchFamily="18" charset="0"/>
            </a:endParaRPr>
          </a:p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Czy doceniam moich bliskich?</a:t>
            </a:r>
          </a:p>
          <a:p>
            <a:pPr>
              <a:buNone/>
            </a:pPr>
            <a:endParaRPr lang="pl-PL" dirty="0" smtClean="0">
              <a:latin typeface="Adobe Garamond Pro Bold" pitchFamily="18" charset="0"/>
            </a:endParaRPr>
          </a:p>
          <a:p>
            <a:pPr>
              <a:buNone/>
            </a:pPr>
            <a:r>
              <a:rPr lang="pl-PL" dirty="0" smtClean="0">
                <a:latin typeface="Adobe Garamond Pro Bold" pitchFamily="18" charset="0"/>
              </a:rPr>
              <a:t>Ile jestem w stanie dać od siebie?</a:t>
            </a:r>
            <a:endParaRPr lang="pl-PL" dirty="0">
              <a:latin typeface="Adobe Garamond Pro Bold" pitchFamily="18" charset="0"/>
            </a:endParaRPr>
          </a:p>
        </p:txBody>
      </p:sp>
      <p:pic>
        <p:nvPicPr>
          <p:cNvPr id="4" name="Obraz 3" descr="dawan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2564904"/>
            <a:ext cx="3823525" cy="2535163"/>
          </a:xfrm>
          <a:prstGeom prst="rect">
            <a:avLst/>
          </a:prstGeom>
        </p:spPr>
      </p:pic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142</TotalTime>
  <Words>218</Words>
  <Application>Microsoft Office PowerPoint</Application>
  <PresentationFormat>Pokaz na ekranie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Miejski</vt:lpstr>
      <vt:lpstr>Zatrzymaj się na chwilę…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Zatrzymaj się na chwilę…</dc:title>
  <dc:creator>Aneta Zwolińska</dc:creator>
  <cp:lastModifiedBy>Aneta Zwolińska</cp:lastModifiedBy>
  <cp:revision>63</cp:revision>
  <dcterms:created xsi:type="dcterms:W3CDTF">2021-03-30T16:50:52Z</dcterms:created>
  <dcterms:modified xsi:type="dcterms:W3CDTF">2021-03-31T14:58:34Z</dcterms:modified>
</cp:coreProperties>
</file>