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582F-25C8-4329-837A-8EDB2CA0F3B4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0DF8-57F7-4824-A802-AFE54C3AB2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60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582F-25C8-4329-837A-8EDB2CA0F3B4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0DF8-57F7-4824-A802-AFE54C3AB2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0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pl-PL" sz="4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Drogie Koleżanki i Drodzy Koledzy!</a:t>
            </a:r>
            <a:endParaRPr lang="pl-PL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6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Pora na uśmiech! </a:t>
            </a:r>
            <a:r>
              <a:rPr lang="pl-PL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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2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Wszystko zaczęło się tutaj…</a:t>
            </a:r>
            <a:endParaRPr lang="pl-PL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Byliśmy maluchami, które rozpierała ekscytacja na myśl o przyszłych latach spędzonych w szkole. Pragnęliśmy przygód, nowych znajomości, godzin, które upłynęłyby na zabawie…</a:t>
            </a:r>
            <a:endParaRPr lang="pl-PL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9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Osiągnęliśmy to wszystko. Zdobyliśmy grono kolegów i koleżanek, z którymi spędzaliśmy każdą chwilę. Ciągle tworzyliśmy wspomnienia – ucząc się, bawiąc, jedząc wspólne posiłki…</a:t>
            </a:r>
            <a:endParaRPr lang="pl-PL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7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Tacy byliśmy – a jacy jesteśmy teraz?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1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Obecnie nadal pożądamy niezapomnianych wrażeń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Dążymy do wyznaczonych celów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chcemy spędzać jak najwięcej czasu z przyjaciółmi</a:t>
            </a:r>
            <a:endParaRPr lang="pl-P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2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9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Pokaz na ekranie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Drogie Koleżanki i Drodzy Koledzy!</vt:lpstr>
      <vt:lpstr>Wszystko zaczęło się tutaj…</vt:lpstr>
      <vt:lpstr>Byliśmy maluchami, które rozpierała ekscytacja na myśl o przyszłych latach spędzonych w szkole. Pragnęliśmy przygód, nowych znajomości, godzin, które upłynęłyby na zabawie…</vt:lpstr>
      <vt:lpstr>Osiągnęliśmy to wszystko. Zdobyliśmy grono kolegów i koleżanek, z którymi spędzaliśmy każdą chwilę. Ciągle tworzyliśmy wspomnienia – ucząc się, bawiąc, jedząc wspólne posiłki…</vt:lpstr>
      <vt:lpstr>Tacy byliśmy – a jacy jesteśmy teraz? </vt:lpstr>
      <vt:lpstr>Obecnie nadal pożądamy niezapomnianych wrażeń</vt:lpstr>
      <vt:lpstr>Dążymy do wyznaczonych celów</vt:lpstr>
      <vt:lpstr>I chcemy spędzać jak najwięcej czasu z przyjaciółmi</vt:lpstr>
      <vt:lpstr>Prezentacja programu PowerPoint</vt:lpstr>
      <vt:lpstr>Pora na uśmiech! 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Drogie Koleżanki i Drodzy Koledzy!</dc:title>
  <dc:creator>Ola Gładka</dc:creator>
  <cp:lastModifiedBy>Ola Gładka</cp:lastModifiedBy>
  <cp:revision>1</cp:revision>
  <dcterms:created xsi:type="dcterms:W3CDTF">2020-06-01T10:19:47Z</dcterms:created>
  <dcterms:modified xsi:type="dcterms:W3CDTF">2020-06-01T10:19:47Z</dcterms:modified>
</cp:coreProperties>
</file>