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5A7982-42EF-4B7C-B0E2-BE7DD949286B}" type="datetimeFigureOut">
              <a:rPr lang="pl-PL" smtClean="0"/>
              <a:pPr/>
              <a:t>2021-03-20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3C7669-F00D-4796-A305-AD7D769DA19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lodyhydrolog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lodyhydrolog.pl/bazawiedzy/slowni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420889"/>
            <a:ext cx="7632848" cy="1224136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Woda źródłem życia</a:t>
            </a:r>
            <a:endParaRPr lang="pl-PL" sz="4800" b="1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Maja Baran kl. VI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Deszczówka:</a:t>
            </a:r>
            <a:endParaRPr lang="pl-PL" dirty="0"/>
          </a:p>
        </p:txBody>
      </p:sp>
      <p:pic>
        <p:nvPicPr>
          <p:cNvPr id="5" name="Symbol zastępczy zawartości 4" descr="27_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4249408" cy="511256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Deszczówka, czyli woda pochodząca z deszczu, jest czystsza niż woda z jeziora czy rzeki, nieuzdatniona nie nadaje się jednak do picia. Można ją za to z powodzeniem wykorzystać do prania lub podlewania ogrodu. Dlatego deszczówkę warto gromadzić, jeśli to możliwe.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„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Dlaczego chronimy i oszczędzamy wodę?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" name="Symbol zastępczy zawartości 4" descr="61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4687397" cy="3592222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Woda jest domem dla roślin oraz zwierząt i wszystkim na Ziemi jest potrzebna do picia. Ponieważ potrzebujemy jej coraz więcej, a dostępnej, czystej wody jest coraz mniej, trzeba ją szanować i używać mądrze. Zapasy wody są wspólne. To znaczy, że wszyscy jesteśmy ich właścicielami i możemy z nich korzystać, ale i musimy je chronić.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Zużycie wody na świecie 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" name="Symbol zastępczy zawartości 4" descr="indek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4860032" cy="3483471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Przez ostatnie 100 lat zużycie wody na świecie gwałtownie wzrosło. Nie tylko dlatego, że ludzi na ziemi ciągle przybywa i jest ich teraz 7 razy więcej niż 100 lat temu. Rozwinął się też przemysł, a i każdy z nas zużywa jej coraz więcej.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Doświadczenie:</a:t>
            </a:r>
            <a:br>
              <a:rPr lang="pl-PL" dirty="0" smtClean="0"/>
            </a:br>
            <a:r>
              <a:rPr lang="pl-PL" sz="2400" dirty="0" smtClean="0"/>
              <a:t>poniżej przedstawiam zdjęcia z wykonanego doświadczenia.</a:t>
            </a:r>
            <a:endParaRPr lang="pl-PL" sz="2400" dirty="0"/>
          </a:p>
        </p:txBody>
      </p:sp>
      <p:pic>
        <p:nvPicPr>
          <p:cNvPr id="5" name="Symbol zastępczy zawartości 4" descr="IMG_20210320_1055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70970"/>
            <a:ext cx="4572000" cy="498703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92080" y="1722437"/>
            <a:ext cx="3394720" cy="4525963"/>
          </a:xfrm>
        </p:spPr>
        <p:txBody>
          <a:bodyPr/>
          <a:lstStyle/>
          <a:p>
            <a:r>
              <a:rPr lang="pl-PL" dirty="0" smtClean="0"/>
              <a:t>Na załączonych zdjęciach doskonale widać, że z całej szklanki śniegu powstało pół szklanki wody.</a:t>
            </a:r>
            <a:endParaRPr lang="pl-PL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427a47d24e8dc170a293f02606de2b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08720"/>
            <a:ext cx="7592023" cy="5135562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400" b="1" dirty="0" smtClean="0">
                <a:solidFill>
                  <a:schemeClr val="bg1"/>
                </a:solidFill>
              </a:rPr>
              <a:t/>
            </a:r>
            <a:br>
              <a:rPr lang="pl-PL" sz="5400" b="1" dirty="0" smtClean="0">
                <a:solidFill>
                  <a:schemeClr val="bg1"/>
                </a:solidFill>
              </a:rPr>
            </a:br>
            <a:r>
              <a:rPr lang="pl-PL" sz="5400" b="1" dirty="0" smtClean="0">
                <a:solidFill>
                  <a:schemeClr val="bg1"/>
                </a:solidFill>
              </a:rPr>
              <a:t>Dziękuję </a:t>
            </a:r>
            <a:r>
              <a:rPr lang="pl-PL" sz="5400" b="1" dirty="0" smtClean="0">
                <a:solidFill>
                  <a:schemeClr val="bg1"/>
                </a:solidFill>
              </a:rPr>
              <a:t>za </a:t>
            </a:r>
            <a:r>
              <a:rPr lang="pl-PL" sz="5400" b="1" dirty="0" smtClean="0">
                <a:solidFill>
                  <a:schemeClr val="bg1"/>
                </a:solidFill>
              </a:rPr>
              <a:t>uwagę!</a:t>
            </a:r>
            <a:r>
              <a:rPr lang="pl-PL" sz="5400" b="1" dirty="0" smtClean="0">
                <a:solidFill>
                  <a:schemeClr val="bg1"/>
                </a:solidFill>
              </a:rPr>
              <a:t/>
            </a:r>
            <a:br>
              <a:rPr lang="pl-PL" sz="5400" b="1" dirty="0" smtClean="0">
                <a:solidFill>
                  <a:schemeClr val="bg1"/>
                </a:solidFill>
              </a:rPr>
            </a:br>
            <a:endParaRPr lang="pl-PL" sz="5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5400" b="1" dirty="0" smtClean="0">
                <a:solidFill>
                  <a:schemeClr val="bg1"/>
                </a:solidFill>
              </a:rPr>
              <a:t>Mam nadzieję że się podobała państwu  moja praca </a:t>
            </a:r>
            <a:r>
              <a:rPr lang="pl-PL" sz="54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pl-PL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b="1" dirty="0" smtClean="0"/>
              <a:t>                        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Do zobaczenia </a:t>
            </a:r>
            <a:r>
              <a:rPr lang="pl-PL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pl-PL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pl-PL" dirty="0" smtClean="0"/>
              <a:t>                                </a:t>
            </a:r>
            <a:r>
              <a:rPr lang="pl-PL" b="1" dirty="0" smtClean="0">
                <a:solidFill>
                  <a:schemeClr val="bg1"/>
                </a:solidFill>
              </a:rPr>
              <a:t>źródła:</a:t>
            </a:r>
          </a:p>
          <a:p>
            <a:pPr algn="r"/>
            <a:r>
              <a:rPr lang="pl-PL" b="1" dirty="0" smtClean="0">
                <a:solidFill>
                  <a:schemeClr val="bg1"/>
                </a:solidFill>
                <a:hlinkClick r:id="rId4"/>
              </a:rPr>
              <a:t>http://</a:t>
            </a:r>
            <a:r>
              <a:rPr lang="pl-PL" b="1" dirty="0" smtClean="0">
                <a:solidFill>
                  <a:schemeClr val="bg1"/>
                </a:solidFill>
                <a:hlinkClick r:id="rId4"/>
              </a:rPr>
              <a:t>mlodyhydrolog.pl</a:t>
            </a:r>
            <a:endParaRPr lang="pl-PL" b="1" dirty="0" smtClean="0">
              <a:solidFill>
                <a:schemeClr val="bg1"/>
              </a:solidFill>
            </a:endParaRPr>
          </a:p>
          <a:p>
            <a:pPr algn="r"/>
            <a:r>
              <a:rPr lang="pl-PL" b="1" dirty="0" smtClean="0">
                <a:solidFill>
                  <a:schemeClr val="bg1"/>
                </a:solidFill>
              </a:rPr>
              <a:t>Google, grafika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Co to jest woda?</a:t>
            </a:r>
            <a:endParaRPr lang="pl-PL" dirty="0"/>
          </a:p>
        </p:txBody>
      </p:sp>
      <p:pic>
        <p:nvPicPr>
          <p:cNvPr id="5" name="Symbol zastępczy zawartości 4" descr="dfgh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4608511" cy="4104456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Mówiąc woda, najczęściej mamy na myśli przejrzystą, bezbarwną ciecz, która nie ma ani zapachu, ani wyraźnego smaku. Jednak bez niej życie nie byłoby możliwe. Znajdziesz ją wszędzie: w kranie, powietrzu, ziemi, jedzeniu, w każdym żywym organizmie, również w Tobie.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Woda jest niezbędna: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 descr="indek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0875" y="1484784"/>
            <a:ext cx="4190137" cy="475252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Woda jest niezbędna do życia, ale gdy jest jej za dużo, może być zagrożeniem. Ma wielką siłę: powodzie potrafią zmieść z powierzchni ziemi domy, zniszczyć uprawy, zalać drogi. Dlatego ludzie od zawsze bali się powodzi i ulewnych deszczy.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Stany skupienia wody: </a:t>
            </a:r>
            <a:endParaRPr lang="pl-PL" dirty="0"/>
          </a:p>
        </p:txBody>
      </p:sp>
      <p:pic>
        <p:nvPicPr>
          <p:cNvPr id="5" name="Symbol zastępczy zawartości 4" descr="03_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4815062" cy="410445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Woda zmienia swój stan skupienia w zależności od warunków panujących dookoła, np. wzrostu lub spadku temperatury. Gdy temperatura wynosi 0 st. C, woda zamarza (krzepnie), czyli staje się lodem. Gdy wzrasta powyżej 0 st. C, lód topi się, a woda staje się cieczą. Gdy zaś podgrzejemy ją i temperatura osiągnie 100 st. C, woda paruje i staje się gazem – parą wodną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Jak woda krąży w przyrodzie? 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" name="Symbol zastępczy zawartości 4" descr="04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4824"/>
            <a:ext cx="4546848" cy="4104456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Woda od zawsze krąży w przyrodzie zmieniając nieustannie stan skupienia z gazowego w ciekły i odwrotnie. Pod wpływem promieni słonecznych oceany, morza, rzeki, jeziora oraz woda, znajdująca się w glebie i roślinach paruje i w postaci pary wodnej trafia do </a:t>
            </a:r>
            <a:r>
              <a:rPr lang="pl-PL" dirty="0" smtClean="0">
                <a:solidFill>
                  <a:schemeClr val="bg1"/>
                </a:solidFill>
                <a:hlinkClick r:id="rId4"/>
              </a:rPr>
              <a:t>atmosfery</a:t>
            </a:r>
            <a:r>
              <a:rPr lang="pl-PL" dirty="0" smtClean="0">
                <a:solidFill>
                  <a:schemeClr val="bg1"/>
                </a:solidFill>
              </a:rPr>
              <a:t>. Powstają z niej chmury, a z nich deszcz, który spada na Ziemię.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ea70e2e4-e535-4763-88ff-859262e39aa0_f1400x9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179513" y="5085184"/>
            <a:ext cx="72008" cy="6066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 smtClean="0"/>
              <a:t>Ile człowiek powinien pić wody?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8064" y="1722437"/>
            <a:ext cx="3538736" cy="4525963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każdy człowiek powinien przyjmować ok. </a:t>
            </a:r>
            <a:r>
              <a:rPr lang="pl-PL" sz="3600" b="1" dirty="0" smtClean="0">
                <a:solidFill>
                  <a:srgbClr val="FF0000"/>
                </a:solidFill>
              </a:rPr>
              <a:t>2 litrów </a:t>
            </a:r>
            <a:r>
              <a:rPr lang="pl-PL" sz="3600" b="1" dirty="0" smtClean="0">
                <a:solidFill>
                  <a:schemeClr val="bg1"/>
                </a:solidFill>
              </a:rPr>
              <a:t>płynów dziennie.</a:t>
            </a: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7" name="Symbol zastępczy zawartości 6" descr="imag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844824"/>
            <a:ext cx="3373902" cy="4464496"/>
          </a:xfrm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100" dirty="0" smtClean="0"/>
              <a:t>Dlaczego rośliny nie mogą żyć bez wody?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" name="Symbol zastępczy zawartości 4" descr="vbnm,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628800"/>
            <a:ext cx="4932040" cy="402427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Woda jest niezbędna roślinom do fotosyntezy – to proces, podczas którego rośliny wytwarzają pokarm (cukier). Dlatego o roślinach mówimy, że są samożywne. Oprócz wody potrzebują do tego procesu energii świetlnej (np. słońca) i dwutlenku węgla (z powietrza).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Woda w domu</a:t>
            </a:r>
            <a:endParaRPr lang="pl-PL" dirty="0"/>
          </a:p>
        </p:txBody>
      </p:sp>
      <p:pic>
        <p:nvPicPr>
          <p:cNvPr id="5" name="Symbol zastępczy zawartości 4" descr="27_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4038600" cy="2536641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Woda jest niezbędna w każdym gospodarstwie domowym. Do czego nam służy? Myjemy się w niej, pierzemy, podlewamy nią kwiaty myjemy podłogi, myjemy naczynia, ale przede wszystkim pijemy ją i wykorzystujemy do przygotowania posiłków.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Natalka\Desktop\27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4032448" cy="24731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Niestandardowy 26">
      <a:dk1>
        <a:sysClr val="windowText" lastClr="000000"/>
      </a:dk1>
      <a:lt1>
        <a:sysClr val="window" lastClr="FFFFFF"/>
      </a:lt1>
      <a:dk2>
        <a:srgbClr val="55CFFF"/>
      </a:dk2>
      <a:lt2>
        <a:srgbClr val="000000"/>
      </a:lt2>
      <a:accent1>
        <a:srgbClr val="3C7AFF"/>
      </a:accent1>
      <a:accent2>
        <a:srgbClr val="57D0FF"/>
      </a:accent2>
      <a:accent3>
        <a:srgbClr val="4B98FF"/>
      </a:accent3>
      <a:accent4>
        <a:srgbClr val="016188"/>
      </a:accent4>
      <a:accent5>
        <a:srgbClr val="000000"/>
      </a:accent5>
      <a:accent6>
        <a:srgbClr val="57D0FF"/>
      </a:accent6>
      <a:hlink>
        <a:srgbClr val="0069F7"/>
      </a:hlink>
      <a:folHlink>
        <a:srgbClr val="A2E3FE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302</TotalTime>
  <Words>590</Words>
  <Application>Microsoft Office PowerPoint</Application>
  <PresentationFormat>Pokaz na ekranie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Energetyczny</vt:lpstr>
      <vt:lpstr>Woda źródłem życia</vt:lpstr>
      <vt:lpstr>Co to jest woda?</vt:lpstr>
      <vt:lpstr>Woda jest niezbędna:</vt:lpstr>
      <vt:lpstr>Stany skupienia wody: </vt:lpstr>
      <vt:lpstr>Jak woda krąży w przyrodzie?  </vt:lpstr>
      <vt:lpstr>Slajd 6</vt:lpstr>
      <vt:lpstr>Ile człowiek powinien pić wody?</vt:lpstr>
      <vt:lpstr>Dlaczego rośliny nie mogą żyć bez wody?  </vt:lpstr>
      <vt:lpstr>Woda w domu</vt:lpstr>
      <vt:lpstr>Deszczówka:</vt:lpstr>
      <vt:lpstr>Dlaczego chronimy i oszczędzamy wodę?  </vt:lpstr>
      <vt:lpstr>Zużycie wody na świecie  </vt:lpstr>
      <vt:lpstr>Doświadczenie: poniżej przedstawiam zdjęcia z wykonanego doświadczenia.</vt:lpstr>
      <vt:lpstr>Slajd 14</vt:lpstr>
      <vt:lpstr> Dziękuję za uwagę!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Woda źródłem życia</dc:title>
  <dc:creator>Natalka</dc:creator>
  <cp:lastModifiedBy>Natalka</cp:lastModifiedBy>
  <cp:revision>2</cp:revision>
  <dcterms:created xsi:type="dcterms:W3CDTF">2021-03-19T13:52:03Z</dcterms:created>
  <dcterms:modified xsi:type="dcterms:W3CDTF">2021-03-20T11:04:54Z</dcterms:modified>
</cp:coreProperties>
</file>