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9" r:id="rId6"/>
    <p:sldId id="259" r:id="rId7"/>
    <p:sldId id="266" r:id="rId8"/>
    <p:sldId id="268" r:id="rId9"/>
    <p:sldId id="260" r:id="rId10"/>
    <p:sldId id="263" r:id="rId11"/>
    <p:sldId id="261" r:id="rId12"/>
    <p:sldId id="262" r:id="rId13"/>
    <p:sldId id="264" r:id="rId14"/>
    <p:sldId id="265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834BB-EDD6-B9E6-B5CA-480A5083D3C9}" v="1800" dt="2021-03-17T21:45:13.390"/>
    <p1510:client id="{E695488E-28BB-4E06-9C70-9F43AE8B1BE5}" v="464" dt="2021-03-17T20:07:48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695488E-28BB-4E06-9C70-9F43AE8B1BE5}"/>
    <pc:docChg chg="modSld">
      <pc:chgData name="" userId="" providerId="" clId="Web-{E695488E-28BB-4E06-9C70-9F43AE8B1BE5}" dt="2021-03-17T19:55:26.776" v="4" actId="20577"/>
      <pc:docMkLst>
        <pc:docMk/>
      </pc:docMkLst>
      <pc:sldChg chg="modSp">
        <pc:chgData name="" userId="" providerId="" clId="Web-{E695488E-28BB-4E06-9C70-9F43AE8B1BE5}" dt="2021-03-17T19:55:26.776" v="4" actId="20577"/>
        <pc:sldMkLst>
          <pc:docMk/>
          <pc:sldMk cId="650317164" sldId="256"/>
        </pc:sldMkLst>
        <pc:spChg chg="mod">
          <ac:chgData name="" userId="" providerId="" clId="Web-{E695488E-28BB-4E06-9C70-9F43AE8B1BE5}" dt="2021-03-17T19:55:26.776" v="4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name="Grzegorz Kupiec" userId="S::ut_3152@zsp3zamosc.pl::f3ee4521-b727-462f-8c36-1e9f50c77b15" providerId="AD" clId="Web-{E695488E-28BB-4E06-9C70-9F43AE8B1BE5}"/>
    <pc:docChg chg="addSld modSld">
      <pc:chgData name="Grzegorz Kupiec" userId="S::ut_3152@zsp3zamosc.pl::f3ee4521-b727-462f-8c36-1e9f50c77b15" providerId="AD" clId="Web-{E695488E-28BB-4E06-9C70-9F43AE8B1BE5}" dt="2021-03-17T20:07:47.825" v="238" actId="20577"/>
      <pc:docMkLst>
        <pc:docMk/>
      </pc:docMkLst>
      <pc:sldChg chg="modSp">
        <pc:chgData name="Grzegorz Kupiec" userId="S::ut_3152@zsp3zamosc.pl::f3ee4521-b727-462f-8c36-1e9f50c77b15" providerId="AD" clId="Web-{E695488E-28BB-4E06-9C70-9F43AE8B1BE5}" dt="2021-03-17T19:57:09.576" v="21" actId="20577"/>
        <pc:sldMkLst>
          <pc:docMk/>
          <pc:sldMk cId="650317164" sldId="256"/>
        </pc:sldMkLst>
        <pc:spChg chg="mod">
          <ac:chgData name="Grzegorz Kupiec" userId="S::ut_3152@zsp3zamosc.pl::f3ee4521-b727-462f-8c36-1e9f50c77b15" providerId="AD" clId="Web-{E695488E-28BB-4E06-9C70-9F43AE8B1BE5}" dt="2021-03-17T19:57:09.576" v="21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Grzegorz Kupiec" userId="S::ut_3152@zsp3zamosc.pl::f3ee4521-b727-462f-8c36-1e9f50c77b15" providerId="AD" clId="Web-{E695488E-28BB-4E06-9C70-9F43AE8B1BE5}" dt="2021-03-17T19:56:57.732" v="19" actId="1076"/>
          <ac:spMkLst>
            <pc:docMk/>
            <pc:sldMk cId="650317164" sldId="256"/>
            <ac:spMk id="3" creationId="{00000000-0000-0000-0000-000000000000}"/>
          </ac:spMkLst>
        </pc:spChg>
      </pc:sldChg>
      <pc:sldChg chg="addSp delSp modSp new mod setBg modClrScheme delDesignElem chgLayout">
        <pc:chgData name="Grzegorz Kupiec" userId="S::ut_3152@zsp3zamosc.pl::f3ee4521-b727-462f-8c36-1e9f50c77b15" providerId="AD" clId="Web-{E695488E-28BB-4E06-9C70-9F43AE8B1BE5}" dt="2021-03-17T20:04:56.274" v="198" actId="20577"/>
        <pc:sldMkLst>
          <pc:docMk/>
          <pc:sldMk cId="4070068235" sldId="257"/>
        </pc:sldMkLst>
        <pc:spChg chg="del mod">
          <ac:chgData name="Grzegorz Kupiec" userId="S::ut_3152@zsp3zamosc.pl::f3ee4521-b727-462f-8c36-1e9f50c77b15" providerId="AD" clId="Web-{E695488E-28BB-4E06-9C70-9F43AE8B1BE5}" dt="2021-03-17T20:00:21.439" v="114"/>
          <ac:spMkLst>
            <pc:docMk/>
            <pc:sldMk cId="4070068235" sldId="257"/>
            <ac:spMk id="2" creationId="{7D35DDCC-06EA-4A55-BE12-4CE486B219F4}"/>
          </ac:spMkLst>
        </pc:spChg>
        <pc:spChg chg="del mod">
          <ac:chgData name="Grzegorz Kupiec" userId="S::ut_3152@zsp3zamosc.pl::f3ee4521-b727-462f-8c36-1e9f50c77b15" providerId="AD" clId="Web-{E695488E-28BB-4E06-9C70-9F43AE8B1BE5}" dt="2021-03-17T20:00:26.346" v="115"/>
          <ac:spMkLst>
            <pc:docMk/>
            <pc:sldMk cId="4070068235" sldId="257"/>
            <ac:spMk id="3" creationId="{A22E153C-0ADD-4381-A7B2-762FCC227B14}"/>
          </ac:spMkLst>
        </pc:spChg>
        <pc:spChg chg="add del">
          <ac:chgData name="Grzegorz Kupiec" userId="S::ut_3152@zsp3zamosc.pl::f3ee4521-b727-462f-8c36-1e9f50c77b15" providerId="AD" clId="Web-{E695488E-28BB-4E06-9C70-9F43AE8B1BE5}" dt="2021-03-17T20:00:45.268" v="117"/>
          <ac:spMkLst>
            <pc:docMk/>
            <pc:sldMk cId="4070068235" sldId="257"/>
            <ac:spMk id="10" creationId="{86C7B4A1-154A-4DF0-AC46-F88D75A2E0FD}"/>
          </ac:spMkLst>
        </pc:spChg>
        <pc:spChg chg="add mod ord">
          <ac:chgData name="Grzegorz Kupiec" userId="S::ut_3152@zsp3zamosc.pl::f3ee4521-b727-462f-8c36-1e9f50c77b15" providerId="AD" clId="Web-{E695488E-28BB-4E06-9C70-9F43AE8B1BE5}" dt="2021-03-17T20:04:14.101" v="190"/>
          <ac:spMkLst>
            <pc:docMk/>
            <pc:sldMk cId="4070068235" sldId="257"/>
            <ac:spMk id="110" creationId="{A23F5B98-04E0-45A2-9C43-3D5173950B5A}"/>
          </ac:spMkLst>
        </pc:spChg>
        <pc:spChg chg="add mod ord">
          <ac:chgData name="Grzegorz Kupiec" userId="S::ut_3152@zsp3zamosc.pl::f3ee4521-b727-462f-8c36-1e9f50c77b15" providerId="AD" clId="Web-{E695488E-28BB-4E06-9C70-9F43AE8B1BE5}" dt="2021-03-17T20:04:56.274" v="198" actId="20577"/>
          <ac:spMkLst>
            <pc:docMk/>
            <pc:sldMk cId="4070068235" sldId="257"/>
            <ac:spMk id="111" creationId="{194A5C1F-8606-4928-88FE-53754AD5AE18}"/>
          </ac:spMkLst>
        </pc:spChg>
        <pc:spChg chg="add del mod ord">
          <ac:chgData name="Grzegorz Kupiec" userId="S::ut_3152@zsp3zamosc.pl::f3ee4521-b727-462f-8c36-1e9f50c77b15" providerId="AD" clId="Web-{E695488E-28BB-4E06-9C70-9F43AE8B1BE5}" dt="2021-03-17T20:04:24.664" v="191"/>
          <ac:spMkLst>
            <pc:docMk/>
            <pc:sldMk cId="4070068235" sldId="257"/>
            <ac:spMk id="112" creationId="{FB89CF7E-BF49-4197-ADE1-775ECE542815}"/>
          </ac:spMkLst>
        </pc:spChg>
        <pc:graphicFrameChg chg="add del mod modGraphic">
          <ac:chgData name="Grzegorz Kupiec" userId="S::ut_3152@zsp3zamosc.pl::f3ee4521-b727-462f-8c36-1e9f50c77b15" providerId="AD" clId="Web-{E695488E-28BB-4E06-9C70-9F43AE8B1BE5}" dt="2021-03-17T20:02:15.942" v="146"/>
          <ac:graphicFrameMkLst>
            <pc:docMk/>
            <pc:sldMk cId="4070068235" sldId="257"/>
            <ac:graphicFrameMk id="5" creationId="{3BC37451-5DC5-49FB-9B57-133C3A80079C}"/>
          </ac:graphicFrameMkLst>
        </pc:graphicFrameChg>
        <pc:picChg chg="add del mod">
          <ac:chgData name="Grzegorz Kupiec" userId="S::ut_3152@zsp3zamosc.pl::f3ee4521-b727-462f-8c36-1e9f50c77b15" providerId="AD" clId="Web-{E695488E-28BB-4E06-9C70-9F43AE8B1BE5}" dt="2021-03-17T20:02:18.599" v="147"/>
          <ac:picMkLst>
            <pc:docMk/>
            <pc:sldMk cId="4070068235" sldId="257"/>
            <ac:picMk id="6" creationId="{046FA8FA-507A-4682-B5EA-1F3DE5E80C1C}"/>
          </ac:picMkLst>
        </pc:picChg>
        <pc:picChg chg="add del">
          <ac:chgData name="Grzegorz Kupiec" userId="S::ut_3152@zsp3zamosc.pl::f3ee4521-b727-462f-8c36-1e9f50c77b15" providerId="AD" clId="Web-{E695488E-28BB-4E06-9C70-9F43AE8B1BE5}" dt="2021-03-17T20:04:14.101" v="190"/>
          <ac:picMkLst>
            <pc:docMk/>
            <pc:sldMk cId="4070068235" sldId="257"/>
            <ac:picMk id="15" creationId="{54DDEBDD-D8BD-41A6-8A0D-B00E3768B0F9}"/>
          </ac:picMkLst>
        </pc:picChg>
      </pc:sldChg>
      <pc:sldChg chg="modSp new">
        <pc:chgData name="Grzegorz Kupiec" userId="S::ut_3152@zsp3zamosc.pl::f3ee4521-b727-462f-8c36-1e9f50c77b15" providerId="AD" clId="Web-{E695488E-28BB-4E06-9C70-9F43AE8B1BE5}" dt="2021-03-17T20:07:47.825" v="238" actId="20577"/>
        <pc:sldMkLst>
          <pc:docMk/>
          <pc:sldMk cId="2348938283" sldId="258"/>
        </pc:sldMkLst>
        <pc:spChg chg="mod">
          <ac:chgData name="Grzegorz Kupiec" userId="S::ut_3152@zsp3zamosc.pl::f3ee4521-b727-462f-8c36-1e9f50c77b15" providerId="AD" clId="Web-{E695488E-28BB-4E06-9C70-9F43AE8B1BE5}" dt="2021-03-17T20:07:15.777" v="209" actId="20577"/>
          <ac:spMkLst>
            <pc:docMk/>
            <pc:sldMk cId="2348938283" sldId="258"/>
            <ac:spMk id="2" creationId="{24D39B0A-8487-4C56-BFC7-461CAEAFF428}"/>
          </ac:spMkLst>
        </pc:spChg>
        <pc:spChg chg="mod">
          <ac:chgData name="Grzegorz Kupiec" userId="S::ut_3152@zsp3zamosc.pl::f3ee4521-b727-462f-8c36-1e9f50c77b15" providerId="AD" clId="Web-{E695488E-28BB-4E06-9C70-9F43AE8B1BE5}" dt="2021-03-17T20:07:47.825" v="238" actId="20577"/>
          <ac:spMkLst>
            <pc:docMk/>
            <pc:sldMk cId="2348938283" sldId="258"/>
            <ac:spMk id="3" creationId="{3D5A767A-8AE4-449A-8DEF-9F636BFA17EF}"/>
          </ac:spMkLst>
        </pc:spChg>
      </pc:sldChg>
    </pc:docChg>
  </pc:docChgLst>
  <pc:docChgLst>
    <pc:chgData name="Grzegorz Kupiec" userId="S::ut_3152@zsp3zamosc.pl::f3ee4521-b727-462f-8c36-1e9f50c77b15" providerId="AD" clId="Web-{7DC834BB-EDD6-B9E6-B5CA-480A5083D3C9}"/>
    <pc:docChg chg="addSld modSld sldOrd">
      <pc:chgData name="Grzegorz Kupiec" userId="S::ut_3152@zsp3zamosc.pl::f3ee4521-b727-462f-8c36-1e9f50c77b15" providerId="AD" clId="Web-{7DC834BB-EDD6-B9E6-B5CA-480A5083D3C9}" dt="2021-03-17T21:45:13.390" v="942" actId="1076"/>
      <pc:docMkLst>
        <pc:docMk/>
      </pc:docMkLst>
      <pc:sldChg chg="addSp delSp modSp mod setBg setClrOvrMap">
        <pc:chgData name="Grzegorz Kupiec" userId="S::ut_3152@zsp3zamosc.pl::f3ee4521-b727-462f-8c36-1e9f50c77b15" providerId="AD" clId="Web-{7DC834BB-EDD6-B9E6-B5CA-480A5083D3C9}" dt="2021-03-17T21:35:35.281" v="881"/>
        <pc:sldMkLst>
          <pc:docMk/>
          <pc:sldMk cId="650317164" sldId="256"/>
        </pc:sldMkLst>
        <pc:spChg chg="mod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6" creationId="{0671A8AE-40A1-4631-A6B8-581AFF065482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7" creationId="{AB58EF07-17C2-48CF-ABB0-EEF1F17CB8F0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05:20.251" v="649"/>
          <ac:spMkLst>
            <pc:docMk/>
            <pc:sldMk cId="650317164" sldId="256"/>
            <ac:spMk id="9" creationId="{C1DD1A8A-57D5-4A81-AD04-532B043C5611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05:20.251" v="649"/>
          <ac:spMkLst>
            <pc:docMk/>
            <pc:sldMk cId="650317164" sldId="256"/>
            <ac:spMk id="11" creationId="{007891EC-4501-44ED-A8C8-B11B6DB767AB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13" creationId="{AF2F604E-43BE-4DC3-B983-E071523364F8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15" creationId="{08C9B587-E65E-4B52-B37C-ABEBB6E87928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20" creationId="{489B7BFD-8F45-4093-AD9C-91B15B0503D9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22" creationId="{498F8FF6-43B4-494A-AF8F-123A4983EDF7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28" creationId="{76C5E6D3-976B-41A7-B008-5BB4ADF444D2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30" creationId="{5AFEC601-A132-47EE-B0C2-B38ACD9FCE6F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32" creationId="{279CAF82-0ECF-42BE-8F37-F71941E5D410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34" creationId="{2A8D3863-50D5-4235-9082-36776BF4F05F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43" creationId="{033BC44A-0661-43B4-9C14-FD5963C226AE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5:35.281" v="881"/>
          <ac:spMkLst>
            <pc:docMk/>
            <pc:sldMk cId="650317164" sldId="256"/>
            <ac:spMk id="45" creationId="{E9306212-88FA-45BF-ABA3-1454AC42D900}"/>
          </ac:spMkLst>
        </pc:spChg>
        <pc:grpChg chg="add">
          <ac:chgData name="Grzegorz Kupiec" userId="S::ut_3152@zsp3zamosc.pl::f3ee4521-b727-462f-8c36-1e9f50c77b15" providerId="AD" clId="Web-{7DC834BB-EDD6-B9E6-B5CA-480A5083D3C9}" dt="2021-03-17T21:35:35.281" v="881"/>
          <ac:grpSpMkLst>
            <pc:docMk/>
            <pc:sldMk cId="650317164" sldId="256"/>
            <ac:grpSpMk id="24" creationId="{33574554-84CF-4FF0-B1BF-553245CC652C}"/>
          </ac:grpSpMkLst>
        </pc:grpChg>
        <pc:grpChg chg="add">
          <ac:chgData name="Grzegorz Kupiec" userId="S::ut_3152@zsp3zamosc.pl::f3ee4521-b727-462f-8c36-1e9f50c77b15" providerId="AD" clId="Web-{7DC834BB-EDD6-B9E6-B5CA-480A5083D3C9}" dt="2021-03-17T21:35:35.281" v="881"/>
          <ac:grpSpMkLst>
            <pc:docMk/>
            <pc:sldMk cId="650317164" sldId="256"/>
            <ac:grpSpMk id="36" creationId="{FB9739EB-7F66-433D-841F-AB3CD18700B7}"/>
          </ac:grpSpMkLst>
        </pc:grpChg>
        <pc:picChg chg="add mod ord">
          <ac:chgData name="Grzegorz Kupiec" userId="S::ut_3152@zsp3zamosc.pl::f3ee4521-b727-462f-8c36-1e9f50c77b15" providerId="AD" clId="Web-{7DC834BB-EDD6-B9E6-B5CA-480A5083D3C9}" dt="2021-03-17T21:35:35.281" v="881"/>
          <ac:picMkLst>
            <pc:docMk/>
            <pc:sldMk cId="650317164" sldId="256"/>
            <ac:picMk id="4" creationId="{D600FA2D-0E0B-4001-AB83-24BDF8BA6393}"/>
          </ac:picMkLst>
        </pc:picChg>
        <pc:picChg chg="add del">
          <ac:chgData name="Grzegorz Kupiec" userId="S::ut_3152@zsp3zamosc.pl::f3ee4521-b727-462f-8c36-1e9f50c77b15" providerId="AD" clId="Web-{7DC834BB-EDD6-B9E6-B5CA-480A5083D3C9}" dt="2021-03-17T21:05:20.251" v="649"/>
          <ac:picMkLst>
            <pc:docMk/>
            <pc:sldMk cId="650317164" sldId="256"/>
            <ac:picMk id="5" creationId="{4E3B7F18-B363-4A15-A431-FDD02E5DA5F1}"/>
          </ac:picMkLst>
        </pc:picChg>
      </pc:sldChg>
      <pc:sldChg chg="addSp delSp modSp mod setBg setClrOvrMap">
        <pc:chgData name="Grzegorz Kupiec" userId="S::ut_3152@zsp3zamosc.pl::f3ee4521-b727-462f-8c36-1e9f50c77b15" providerId="AD" clId="Web-{7DC834BB-EDD6-B9E6-B5CA-480A5083D3C9}" dt="2021-03-17T21:19:08.256" v="756" actId="1076"/>
        <pc:sldMkLst>
          <pc:docMk/>
          <pc:sldMk cId="4070068235" sldId="257"/>
        </pc:sldMkLst>
        <pc:spChg chg="mod ord">
          <ac:chgData name="Grzegorz Kupiec" userId="S::ut_3152@zsp3zamosc.pl::f3ee4521-b727-462f-8c36-1e9f50c77b15" providerId="AD" clId="Web-{7DC834BB-EDD6-B9E6-B5CA-480A5083D3C9}" dt="2021-03-17T21:19:08.256" v="756" actId="1076"/>
          <ac:spMkLst>
            <pc:docMk/>
            <pc:sldMk cId="4070068235" sldId="257"/>
            <ac:spMk id="110" creationId="{A23F5B98-04E0-45A2-9C43-3D5173950B5A}"/>
          </ac:spMkLst>
        </pc:spChg>
        <pc:spChg chg="mod ord">
          <ac:chgData name="Grzegorz Kupiec" userId="S::ut_3152@zsp3zamosc.pl::f3ee4521-b727-462f-8c36-1e9f50c77b15" providerId="AD" clId="Web-{7DC834BB-EDD6-B9E6-B5CA-480A5083D3C9}" dt="2021-03-17T21:18:31.693" v="750"/>
          <ac:spMkLst>
            <pc:docMk/>
            <pc:sldMk cId="4070068235" sldId="257"/>
            <ac:spMk id="111" creationId="{194A5C1F-8606-4928-88FE-53754AD5AE18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18:31.693" v="750"/>
          <ac:spMkLst>
            <pc:docMk/>
            <pc:sldMk cId="4070068235" sldId="257"/>
            <ac:spMk id="116" creationId="{5396781C-32A1-4FDA-A83B-A7FF8C1B1E99}"/>
          </ac:spMkLst>
        </pc:spChg>
        <pc:spChg chg="add">
          <ac:chgData name="Grzegorz Kupiec" userId="S::ut_3152@zsp3zamosc.pl::f3ee4521-b727-462f-8c36-1e9f50c77b15" providerId="AD" clId="Web-{7DC834BB-EDD6-B9E6-B5CA-480A5083D3C9}" dt="2021-03-17T21:18:31.693" v="750"/>
          <ac:spMkLst>
            <pc:docMk/>
            <pc:sldMk cId="4070068235" sldId="257"/>
            <ac:spMk id="125" creationId="{5E8D2E83-FB3A-40E7-A9E5-7AB389D612B4}"/>
          </ac:spMkLst>
        </pc:spChg>
        <pc:grpChg chg="add del">
          <ac:chgData name="Grzegorz Kupiec" userId="S::ut_3152@zsp3zamosc.pl::f3ee4521-b727-462f-8c36-1e9f50c77b15" providerId="AD" clId="Web-{7DC834BB-EDD6-B9E6-B5CA-480A5083D3C9}" dt="2021-03-17T21:18:31.693" v="750"/>
          <ac:grpSpMkLst>
            <pc:docMk/>
            <pc:sldMk cId="4070068235" sldId="257"/>
            <ac:grpSpMk id="118" creationId="{54A1C8FD-E5B7-4BEC-A74A-A55FB8EA7CFE}"/>
          </ac:grpSpMkLst>
        </pc:grpChg>
        <pc:picChg chg="add del mod">
          <ac:chgData name="Grzegorz Kupiec" userId="S::ut_3152@zsp3zamosc.pl::f3ee4521-b727-462f-8c36-1e9f50c77b15" providerId="AD" clId="Web-{7DC834BB-EDD6-B9E6-B5CA-480A5083D3C9}" dt="2021-03-17T21:10:20.337" v="712"/>
          <ac:picMkLst>
            <pc:docMk/>
            <pc:sldMk cId="4070068235" sldId="257"/>
            <ac:picMk id="2" creationId="{E3CAC420-3A8D-48ED-9B34-1FB03523F6FA}"/>
          </ac:picMkLst>
        </pc:picChg>
        <pc:picChg chg="add mod">
          <ac:chgData name="Grzegorz Kupiec" userId="S::ut_3152@zsp3zamosc.pl::f3ee4521-b727-462f-8c36-1e9f50c77b15" providerId="AD" clId="Web-{7DC834BB-EDD6-B9E6-B5CA-480A5083D3C9}" dt="2021-03-17T21:18:58.240" v="753" actId="14100"/>
          <ac:picMkLst>
            <pc:docMk/>
            <pc:sldMk cId="4070068235" sldId="257"/>
            <ac:picMk id="3" creationId="{E42D08DA-DCD7-4751-9D5E-95FC2838B710}"/>
          </ac:picMkLst>
        </pc:picChg>
      </pc:sldChg>
      <pc:sldChg chg="addSp delSp modSp mod setBg">
        <pc:chgData name="Grzegorz Kupiec" userId="S::ut_3152@zsp3zamosc.pl::f3ee4521-b727-462f-8c36-1e9f50c77b15" providerId="AD" clId="Web-{7DC834BB-EDD6-B9E6-B5CA-480A5083D3C9}" dt="2021-03-17T21:38:42.677" v="888" actId="20577"/>
        <pc:sldMkLst>
          <pc:docMk/>
          <pc:sldMk cId="2348938283" sldId="258"/>
        </pc:sldMkLst>
        <pc:spChg chg="mod">
          <ac:chgData name="Grzegorz Kupiec" userId="S::ut_3152@zsp3zamosc.pl::f3ee4521-b727-462f-8c36-1e9f50c77b15" providerId="AD" clId="Web-{7DC834BB-EDD6-B9E6-B5CA-480A5083D3C9}" dt="2021-03-17T21:10:36.212" v="713"/>
          <ac:spMkLst>
            <pc:docMk/>
            <pc:sldMk cId="2348938283" sldId="258"/>
            <ac:spMk id="2" creationId="{24D39B0A-8487-4C56-BFC7-461CAEAFF428}"/>
          </ac:spMkLst>
        </pc:spChg>
        <pc:spChg chg="mod">
          <ac:chgData name="Grzegorz Kupiec" userId="S::ut_3152@zsp3zamosc.pl::f3ee4521-b727-462f-8c36-1e9f50c77b15" providerId="AD" clId="Web-{7DC834BB-EDD6-B9E6-B5CA-480A5083D3C9}" dt="2021-03-17T21:38:42.677" v="888" actId="20577"/>
          <ac:spMkLst>
            <pc:docMk/>
            <pc:sldMk cId="2348938283" sldId="258"/>
            <ac:spMk id="3" creationId="{3D5A767A-8AE4-449A-8DEF-9F636BFA17EF}"/>
          </ac:spMkLst>
        </pc:spChg>
        <pc:spChg chg="del mod">
          <ac:chgData name="Grzegorz Kupiec" userId="S::ut_3152@zsp3zamosc.pl::f3ee4521-b727-462f-8c36-1e9f50c77b15" providerId="AD" clId="Web-{7DC834BB-EDD6-B9E6-B5CA-480A5083D3C9}" dt="2021-03-17T20:43:12.092" v="469"/>
          <ac:spMkLst>
            <pc:docMk/>
            <pc:sldMk cId="2348938283" sldId="258"/>
            <ac:spMk id="4" creationId="{B888D3EE-D528-45DE-BA03-20FD37413DEC}"/>
          </ac:spMkLst>
        </pc:spChg>
        <pc:spChg chg="add del mod">
          <ac:chgData name="Grzegorz Kupiec" userId="S::ut_3152@zsp3zamosc.pl::f3ee4521-b727-462f-8c36-1e9f50c77b15" providerId="AD" clId="Web-{7DC834BB-EDD6-B9E6-B5CA-480A5083D3C9}" dt="2021-03-17T20:44:12.437" v="472"/>
          <ac:spMkLst>
            <pc:docMk/>
            <pc:sldMk cId="2348938283" sldId="258"/>
            <ac:spMk id="7" creationId="{A1475BA9-C3D4-4388-8C20-D9B87C133513}"/>
          </ac:spMkLst>
        </pc:spChg>
        <pc:spChg chg="add">
          <ac:chgData name="Grzegorz Kupiec" userId="S::ut_3152@zsp3zamosc.pl::f3ee4521-b727-462f-8c36-1e9f50c77b15" providerId="AD" clId="Web-{7DC834BB-EDD6-B9E6-B5CA-480A5083D3C9}" dt="2021-03-17T21:10:36.212" v="713"/>
          <ac:spMkLst>
            <pc:docMk/>
            <pc:sldMk cId="2348938283" sldId="258"/>
            <ac:spMk id="13" creationId="{16A15A88-001A-4EEF-8984-D87E643599AB}"/>
          </ac:spMkLst>
        </pc:spChg>
        <pc:grpChg chg="add">
          <ac:chgData name="Grzegorz Kupiec" userId="S::ut_3152@zsp3zamosc.pl::f3ee4521-b727-462f-8c36-1e9f50c77b15" providerId="AD" clId="Web-{7DC834BB-EDD6-B9E6-B5CA-480A5083D3C9}" dt="2021-03-17T21:10:36.212" v="713"/>
          <ac:grpSpMkLst>
            <pc:docMk/>
            <pc:sldMk cId="2348938283" sldId="258"/>
            <ac:grpSpMk id="15" creationId="{A7900967-84CA-47B4-9F1C-E787BAC1496A}"/>
          </ac:grpSpMkLst>
        </pc:grpChg>
        <pc:picChg chg="add del mod ord">
          <ac:chgData name="Grzegorz Kupiec" userId="S::ut_3152@zsp3zamosc.pl::f3ee4521-b727-462f-8c36-1e9f50c77b15" providerId="AD" clId="Web-{7DC834BB-EDD6-B9E6-B5CA-480A5083D3C9}" dt="2021-03-17T20:43:19.092" v="471"/>
          <ac:picMkLst>
            <pc:docMk/>
            <pc:sldMk cId="2348938283" sldId="258"/>
            <ac:picMk id="5" creationId="{FCF3960F-CA59-45F7-979F-5D62CC6EBC94}"/>
          </ac:picMkLst>
        </pc:picChg>
        <pc:picChg chg="add mod ord">
          <ac:chgData name="Grzegorz Kupiec" userId="S::ut_3152@zsp3zamosc.pl::f3ee4521-b727-462f-8c36-1e9f50c77b15" providerId="AD" clId="Web-{7DC834BB-EDD6-B9E6-B5CA-480A5083D3C9}" dt="2021-03-17T21:10:36.212" v="713"/>
          <ac:picMkLst>
            <pc:docMk/>
            <pc:sldMk cId="2348938283" sldId="258"/>
            <ac:picMk id="8" creationId="{6863D0D7-634D-48A9-AC9A-2411387C0C1A}"/>
          </ac:picMkLst>
        </pc:picChg>
      </pc:sldChg>
      <pc:sldChg chg="addSp delSp modSp new mod setBg">
        <pc:chgData name="Grzegorz Kupiec" userId="S::ut_3152@zsp3zamosc.pl::f3ee4521-b727-462f-8c36-1e9f50c77b15" providerId="AD" clId="Web-{7DC834BB-EDD6-B9E6-B5CA-480A5083D3C9}" dt="2021-03-17T21:22:04.761" v="797" actId="20577"/>
        <pc:sldMkLst>
          <pc:docMk/>
          <pc:sldMk cId="886334942" sldId="259"/>
        </pc:sldMkLst>
        <pc:spChg chg="mod ord">
          <ac:chgData name="Grzegorz Kupiec" userId="S::ut_3152@zsp3zamosc.pl::f3ee4521-b727-462f-8c36-1e9f50c77b15" providerId="AD" clId="Web-{7DC834BB-EDD6-B9E6-B5CA-480A5083D3C9}" dt="2021-03-17T21:22:04.761" v="797" actId="20577"/>
          <ac:spMkLst>
            <pc:docMk/>
            <pc:sldMk cId="886334942" sldId="259"/>
            <ac:spMk id="2" creationId="{5ACD3A87-728D-4AF9-81A5-71A458CD370E}"/>
          </ac:spMkLst>
        </pc:spChg>
        <pc:spChg chg="mod ord">
          <ac:chgData name="Grzegorz Kupiec" userId="S::ut_3152@zsp3zamosc.pl::f3ee4521-b727-462f-8c36-1e9f50c77b15" providerId="AD" clId="Web-{7DC834BB-EDD6-B9E6-B5CA-480A5083D3C9}" dt="2021-03-17T21:21:54.151" v="794" actId="20577"/>
          <ac:spMkLst>
            <pc:docMk/>
            <pc:sldMk cId="886334942" sldId="259"/>
            <ac:spMk id="3" creationId="{BBA55045-09C8-44C4-85AA-6DB2C2087A85}"/>
          </ac:spMkLst>
        </pc:spChg>
        <pc:spChg chg="del">
          <ac:chgData name="Grzegorz Kupiec" userId="S::ut_3152@zsp3zamosc.pl::f3ee4521-b727-462f-8c36-1e9f50c77b15" providerId="AD" clId="Web-{7DC834BB-EDD6-B9E6-B5CA-480A5083D3C9}" dt="2021-03-17T20:47:19.505" v="476"/>
          <ac:spMkLst>
            <pc:docMk/>
            <pc:sldMk cId="886334942" sldId="259"/>
            <ac:spMk id="4" creationId="{0D19F63A-F004-4DDD-9400-E4BC9DE6B05B}"/>
          </ac:spMkLst>
        </pc:spChg>
        <pc:spChg chg="add del mod">
          <ac:chgData name="Grzegorz Kupiec" userId="S::ut_3152@zsp3zamosc.pl::f3ee4521-b727-462f-8c36-1e9f50c77b15" providerId="AD" clId="Web-{7DC834BB-EDD6-B9E6-B5CA-480A5083D3C9}" dt="2021-03-17T20:47:59.240" v="480"/>
          <ac:spMkLst>
            <pc:docMk/>
            <pc:sldMk cId="886334942" sldId="259"/>
            <ac:spMk id="7" creationId="{387BEF3C-CE87-417D-9CA4-BC69AE1AEC0C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21:39.557" v="792"/>
          <ac:spMkLst>
            <pc:docMk/>
            <pc:sldMk cId="886334942" sldId="259"/>
            <ac:spMk id="13" creationId="{325166D1-1B21-4128-AC42-61745528E4D6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1:39.557" v="792"/>
          <ac:spMkLst>
            <pc:docMk/>
            <pc:sldMk cId="886334942" sldId="259"/>
            <ac:spMk id="22" creationId="{50E4C519-FBE9-4ABE-A8F9-C2CBE326932F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1:39.557" v="792"/>
          <ac:spMkLst>
            <pc:docMk/>
            <pc:sldMk cId="886334942" sldId="259"/>
            <ac:spMk id="24" creationId="{80EC29FB-299E-49F3-8C7B-01199632A30F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1:39.557" v="792"/>
          <ac:spMkLst>
            <pc:docMk/>
            <pc:sldMk cId="886334942" sldId="259"/>
            <ac:spMk id="26" creationId="{C29A2522-B27A-45C5-897B-79A1407D159A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1:39.557" v="792"/>
          <ac:spMkLst>
            <pc:docMk/>
            <pc:sldMk cId="886334942" sldId="259"/>
            <ac:spMk id="28" creationId="{98E79BE4-34FE-485A-98A5-92CE8F7C4743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1:39.557" v="792"/>
          <ac:spMkLst>
            <pc:docMk/>
            <pc:sldMk cId="886334942" sldId="259"/>
            <ac:spMk id="30" creationId="{7A5F0580-5EE9-419F-96EE-B6529EF6E7D0}"/>
          </ac:spMkLst>
        </pc:spChg>
        <pc:grpChg chg="add del">
          <ac:chgData name="Grzegorz Kupiec" userId="S::ut_3152@zsp3zamosc.pl::f3ee4521-b727-462f-8c36-1e9f50c77b15" providerId="AD" clId="Web-{7DC834BB-EDD6-B9E6-B5CA-480A5083D3C9}" dt="2021-03-17T21:21:39.557" v="792"/>
          <ac:grpSpMkLst>
            <pc:docMk/>
            <pc:sldMk cId="886334942" sldId="259"/>
            <ac:grpSpMk id="15" creationId="{E6517BAC-C80F-4065-90D8-703493E0B353}"/>
          </ac:grpSpMkLst>
        </pc:grpChg>
        <pc:picChg chg="add del mod ord">
          <ac:chgData name="Grzegorz Kupiec" userId="S::ut_3152@zsp3zamosc.pl::f3ee4521-b727-462f-8c36-1e9f50c77b15" providerId="AD" clId="Web-{7DC834BB-EDD6-B9E6-B5CA-480A5083D3C9}" dt="2021-03-17T20:47:56.396" v="479"/>
          <ac:picMkLst>
            <pc:docMk/>
            <pc:sldMk cId="886334942" sldId="259"/>
            <ac:picMk id="5" creationId="{6DDE4204-025C-406B-B209-2FA99F4C2E03}"/>
          </ac:picMkLst>
        </pc:picChg>
        <pc:picChg chg="add mod ord">
          <ac:chgData name="Grzegorz Kupiec" userId="S::ut_3152@zsp3zamosc.pl::f3ee4521-b727-462f-8c36-1e9f50c77b15" providerId="AD" clId="Web-{7DC834BB-EDD6-B9E6-B5CA-480A5083D3C9}" dt="2021-03-17T21:21:39.557" v="792"/>
          <ac:picMkLst>
            <pc:docMk/>
            <pc:sldMk cId="886334942" sldId="259"/>
            <ac:picMk id="8" creationId="{E6D92C62-48A6-49F4-9CF2-5A827567A05C}"/>
          </ac:picMkLst>
        </pc:picChg>
      </pc:sldChg>
      <pc:sldChg chg="addSp delSp modSp new mod setBg setClrOvrMap">
        <pc:chgData name="Grzegorz Kupiec" userId="S::ut_3152@zsp3zamosc.pl::f3ee4521-b727-462f-8c36-1e9f50c77b15" providerId="AD" clId="Web-{7DC834BB-EDD6-B9E6-B5CA-480A5083D3C9}" dt="2021-03-17T21:21:26.416" v="791"/>
        <pc:sldMkLst>
          <pc:docMk/>
          <pc:sldMk cId="1808069912" sldId="260"/>
        </pc:sldMkLst>
        <pc:spChg chg="mod">
          <ac:chgData name="Grzegorz Kupiec" userId="S::ut_3152@zsp3zamosc.pl::f3ee4521-b727-462f-8c36-1e9f50c77b15" providerId="AD" clId="Web-{7DC834BB-EDD6-B9E6-B5CA-480A5083D3C9}" dt="2021-03-17T21:21:26.416" v="791"/>
          <ac:spMkLst>
            <pc:docMk/>
            <pc:sldMk cId="1808069912" sldId="260"/>
            <ac:spMk id="2" creationId="{E524380E-EE75-489A-9D9D-D1DFADA780F7}"/>
          </ac:spMkLst>
        </pc:spChg>
        <pc:spChg chg="del mod">
          <ac:chgData name="Grzegorz Kupiec" userId="S::ut_3152@zsp3zamosc.pl::f3ee4521-b727-462f-8c36-1e9f50c77b15" providerId="AD" clId="Web-{7DC834BB-EDD6-B9E6-B5CA-480A5083D3C9}" dt="2021-03-17T21:15:56.080" v="741"/>
          <ac:spMkLst>
            <pc:docMk/>
            <pc:sldMk cId="1808069912" sldId="260"/>
            <ac:spMk id="3" creationId="{2851D4A4-C318-4994-8C7F-4C351F4FA425}"/>
          </ac:spMkLst>
        </pc:spChg>
        <pc:spChg chg="mod ord">
          <ac:chgData name="Grzegorz Kupiec" userId="S::ut_3152@zsp3zamosc.pl::f3ee4521-b727-462f-8c36-1e9f50c77b15" providerId="AD" clId="Web-{7DC834BB-EDD6-B9E6-B5CA-480A5083D3C9}" dt="2021-03-17T21:21:26.416" v="791"/>
          <ac:spMkLst>
            <pc:docMk/>
            <pc:sldMk cId="1808069912" sldId="260"/>
            <ac:spMk id="4" creationId="{B8A3020D-079C-4160-8B75-CF6AC68CCEB5}"/>
          </ac:spMkLst>
        </pc:spChg>
        <pc:spChg chg="add del mod">
          <ac:chgData name="Grzegorz Kupiec" userId="S::ut_3152@zsp3zamosc.pl::f3ee4521-b727-462f-8c36-1e9f50c77b15" providerId="AD" clId="Web-{7DC834BB-EDD6-B9E6-B5CA-480A5083D3C9}" dt="2021-03-17T21:16:00.220" v="742"/>
          <ac:spMkLst>
            <pc:docMk/>
            <pc:sldMk cId="1808069912" sldId="260"/>
            <ac:spMk id="7" creationId="{20BE4741-89C7-48D0-BC6E-575E9201088D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21:02.103" v="787"/>
          <ac:spMkLst>
            <pc:docMk/>
            <pc:sldMk cId="1808069912" sldId="260"/>
            <ac:spMk id="10" creationId="{B95B9BA8-1D69-4796-85F5-B6D0BD52354B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21:26.416" v="791"/>
          <ac:spMkLst>
            <pc:docMk/>
            <pc:sldMk cId="1808069912" sldId="260"/>
            <ac:spMk id="23" creationId="{CF62D2A7-8207-488C-9F46-316BA81A16C8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1:26.416" v="791"/>
          <ac:spMkLst>
            <pc:docMk/>
            <pc:sldMk cId="1808069912" sldId="260"/>
            <ac:spMk id="25" creationId="{1ECAB1E8-8195-4748-BE71-FF806D86892E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1:26.416" v="791"/>
          <ac:spMkLst>
            <pc:docMk/>
            <pc:sldMk cId="1808069912" sldId="260"/>
            <ac:spMk id="26" creationId="{57F6BDD4-E066-4008-8011-6CC31AEB4556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21:26.416" v="790"/>
          <ac:spMkLst>
            <pc:docMk/>
            <pc:sldMk cId="1808069912" sldId="260"/>
            <ac:spMk id="28" creationId="{B95B9BA8-1D69-4796-85F5-B6D0BD52354B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1:26.416" v="791"/>
          <ac:spMkLst>
            <pc:docMk/>
            <pc:sldMk cId="1808069912" sldId="260"/>
            <ac:spMk id="32" creationId="{2711A8FB-68FC-45FC-B01E-38F809E2D439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1:26.416" v="791"/>
          <ac:spMkLst>
            <pc:docMk/>
            <pc:sldMk cId="1808069912" sldId="260"/>
            <ac:spMk id="34" creationId="{2A865FE3-5FC9-4049-87CF-30019C46C0F5}"/>
          </ac:spMkLst>
        </pc:spChg>
        <pc:grpChg chg="add del">
          <ac:chgData name="Grzegorz Kupiec" userId="S::ut_3152@zsp3zamosc.pl::f3ee4521-b727-462f-8c36-1e9f50c77b15" providerId="AD" clId="Web-{7DC834BB-EDD6-B9E6-B5CA-480A5083D3C9}" dt="2021-03-17T21:21:02.103" v="787"/>
          <ac:grpSpMkLst>
            <pc:docMk/>
            <pc:sldMk cId="1808069912" sldId="260"/>
            <ac:grpSpMk id="12" creationId="{CC09AFE8-9934-40C0-A058-4008A3B197E7}"/>
          </ac:grpSpMkLst>
        </pc:grpChg>
        <pc:grpChg chg="add del">
          <ac:chgData name="Grzegorz Kupiec" userId="S::ut_3152@zsp3zamosc.pl::f3ee4521-b727-462f-8c36-1e9f50c77b15" providerId="AD" clId="Web-{7DC834BB-EDD6-B9E6-B5CA-480A5083D3C9}" dt="2021-03-17T21:21:26.416" v="790"/>
          <ac:grpSpMkLst>
            <pc:docMk/>
            <pc:sldMk cId="1808069912" sldId="260"/>
            <ac:grpSpMk id="30" creationId="{D44E3F87-3D58-4B03-86B2-15A5C5B9C964}"/>
          </ac:grpSpMkLst>
        </pc:grpChg>
        <pc:picChg chg="add mod ord">
          <ac:chgData name="Grzegorz Kupiec" userId="S::ut_3152@zsp3zamosc.pl::f3ee4521-b727-462f-8c36-1e9f50c77b15" providerId="AD" clId="Web-{7DC834BB-EDD6-B9E6-B5CA-480A5083D3C9}" dt="2021-03-17T21:21:26.416" v="791"/>
          <ac:picMkLst>
            <pc:docMk/>
            <pc:sldMk cId="1808069912" sldId="260"/>
            <ac:picMk id="5" creationId="{11D6290F-3CB3-4727-A69C-5CD402B1BAB0}"/>
          </ac:picMkLst>
        </pc:picChg>
      </pc:sldChg>
      <pc:sldChg chg="addSp delSp modSp new mod ord setBg setClrOvrMap">
        <pc:chgData name="Grzegorz Kupiec" userId="S::ut_3152@zsp3zamosc.pl::f3ee4521-b727-462f-8c36-1e9f50c77b15" providerId="AD" clId="Web-{7DC834BB-EDD6-B9E6-B5CA-480A5083D3C9}" dt="2021-03-17T21:39:21.959" v="892"/>
        <pc:sldMkLst>
          <pc:docMk/>
          <pc:sldMk cId="3966385547" sldId="261"/>
        </pc:sldMkLst>
        <pc:spChg chg="mod ord">
          <ac:chgData name="Grzegorz Kupiec" userId="S::ut_3152@zsp3zamosc.pl::f3ee4521-b727-462f-8c36-1e9f50c77b15" providerId="AD" clId="Web-{7DC834BB-EDD6-B9E6-B5CA-480A5083D3C9}" dt="2021-03-17T21:33:24.341" v="857"/>
          <ac:spMkLst>
            <pc:docMk/>
            <pc:sldMk cId="3966385547" sldId="261"/>
            <ac:spMk id="2" creationId="{0CAB86C8-B32E-46E5-9CD6-6502113CBE16}"/>
          </ac:spMkLst>
        </pc:spChg>
        <pc:spChg chg="mod ord">
          <ac:chgData name="Grzegorz Kupiec" userId="S::ut_3152@zsp3zamosc.pl::f3ee4521-b727-462f-8c36-1e9f50c77b15" providerId="AD" clId="Web-{7DC834BB-EDD6-B9E6-B5CA-480A5083D3C9}" dt="2021-03-17T21:33:37.591" v="860" actId="20577"/>
          <ac:spMkLst>
            <pc:docMk/>
            <pc:sldMk cId="3966385547" sldId="261"/>
            <ac:spMk id="3" creationId="{EFFE5149-D150-4206-915F-4F99632C9D27}"/>
          </ac:spMkLst>
        </pc:spChg>
        <pc:spChg chg="del">
          <ac:chgData name="Grzegorz Kupiec" userId="S::ut_3152@zsp3zamosc.pl::f3ee4521-b727-462f-8c36-1e9f50c77b15" providerId="AD" clId="Web-{7DC834BB-EDD6-B9E6-B5CA-480A5083D3C9}" dt="2021-03-17T20:53:59.436" v="497"/>
          <ac:spMkLst>
            <pc:docMk/>
            <pc:sldMk cId="3966385547" sldId="261"/>
            <ac:spMk id="4" creationId="{84C6C2A2-BAAB-4319-9368-2533DA155441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3:24.341" v="857"/>
          <ac:spMkLst>
            <pc:docMk/>
            <pc:sldMk cId="3966385547" sldId="261"/>
            <ac:spMk id="11" creationId="{8F23F8A3-8FD7-4779-8323-FDC26BE99889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3:24.341" v="857"/>
          <ac:spMkLst>
            <pc:docMk/>
            <pc:sldMk cId="3966385547" sldId="261"/>
            <ac:spMk id="13" creationId="{F605C4CC-A25C-416F-8333-7CB7DC97D870}"/>
          </ac:spMkLst>
        </pc:spChg>
        <pc:picChg chg="add mod ord">
          <ac:chgData name="Grzegorz Kupiec" userId="S::ut_3152@zsp3zamosc.pl::f3ee4521-b727-462f-8c36-1e9f50c77b15" providerId="AD" clId="Web-{7DC834BB-EDD6-B9E6-B5CA-480A5083D3C9}" dt="2021-03-17T21:33:24.341" v="857"/>
          <ac:picMkLst>
            <pc:docMk/>
            <pc:sldMk cId="3966385547" sldId="261"/>
            <ac:picMk id="5" creationId="{33732F96-B4E1-487C-8324-358DBFFEA95A}"/>
          </ac:picMkLst>
        </pc:picChg>
        <pc:picChg chg="add mod">
          <ac:chgData name="Grzegorz Kupiec" userId="S::ut_3152@zsp3zamosc.pl::f3ee4521-b727-462f-8c36-1e9f50c77b15" providerId="AD" clId="Web-{7DC834BB-EDD6-B9E6-B5CA-480A5083D3C9}" dt="2021-03-17T21:33:24.341" v="857"/>
          <ac:picMkLst>
            <pc:docMk/>
            <pc:sldMk cId="3966385547" sldId="261"/>
            <ac:picMk id="6" creationId="{BDBF9D3A-7C60-4D81-A582-7F80F3441A36}"/>
          </ac:picMkLst>
        </pc:picChg>
      </pc:sldChg>
      <pc:sldChg chg="addSp delSp modSp new mod setBg">
        <pc:chgData name="Grzegorz Kupiec" userId="S::ut_3152@zsp3zamosc.pl::f3ee4521-b727-462f-8c36-1e9f50c77b15" providerId="AD" clId="Web-{7DC834BB-EDD6-B9E6-B5CA-480A5083D3C9}" dt="2021-03-17T21:17:56.567" v="748"/>
        <pc:sldMkLst>
          <pc:docMk/>
          <pc:sldMk cId="2460531033" sldId="262"/>
        </pc:sldMkLst>
        <pc:spChg chg="mod">
          <ac:chgData name="Grzegorz Kupiec" userId="S::ut_3152@zsp3zamosc.pl::f3ee4521-b727-462f-8c36-1e9f50c77b15" providerId="AD" clId="Web-{7DC834BB-EDD6-B9E6-B5CA-480A5083D3C9}" dt="2021-03-17T21:17:56.567" v="748"/>
          <ac:spMkLst>
            <pc:docMk/>
            <pc:sldMk cId="2460531033" sldId="262"/>
            <ac:spMk id="2" creationId="{A138CD88-3B47-4CD0-8810-CA0FC2CDCEEC}"/>
          </ac:spMkLst>
        </pc:spChg>
        <pc:spChg chg="mod">
          <ac:chgData name="Grzegorz Kupiec" userId="S::ut_3152@zsp3zamosc.pl::f3ee4521-b727-462f-8c36-1e9f50c77b15" providerId="AD" clId="Web-{7DC834BB-EDD6-B9E6-B5CA-480A5083D3C9}" dt="2021-03-17T21:17:56.567" v="748"/>
          <ac:spMkLst>
            <pc:docMk/>
            <pc:sldMk cId="2460531033" sldId="262"/>
            <ac:spMk id="3" creationId="{EBFB4C40-AAB8-4525-89D0-ACD5D7AFBE65}"/>
          </ac:spMkLst>
        </pc:spChg>
        <pc:spChg chg="del">
          <ac:chgData name="Grzegorz Kupiec" userId="S::ut_3152@zsp3zamosc.pl::f3ee4521-b727-462f-8c36-1e9f50c77b15" providerId="AD" clId="Web-{7DC834BB-EDD6-B9E6-B5CA-480A5083D3C9}" dt="2021-03-17T20:59:53.070" v="581"/>
          <ac:spMkLst>
            <pc:docMk/>
            <pc:sldMk cId="2460531033" sldId="262"/>
            <ac:spMk id="4" creationId="{081A79CD-8C4A-462C-95D0-EA157B0727D6}"/>
          </ac:spMkLst>
        </pc:spChg>
        <pc:spChg chg="add">
          <ac:chgData name="Grzegorz Kupiec" userId="S::ut_3152@zsp3zamosc.pl::f3ee4521-b727-462f-8c36-1e9f50c77b15" providerId="AD" clId="Web-{7DC834BB-EDD6-B9E6-B5CA-480A5083D3C9}" dt="2021-03-17T21:17:56.567" v="748"/>
          <ac:spMkLst>
            <pc:docMk/>
            <pc:sldMk cId="2460531033" sldId="262"/>
            <ac:spMk id="10" creationId="{C3D6EC93-F369-413E-AA67-5D4104161046}"/>
          </ac:spMkLst>
        </pc:spChg>
        <pc:grpChg chg="add">
          <ac:chgData name="Grzegorz Kupiec" userId="S::ut_3152@zsp3zamosc.pl::f3ee4521-b727-462f-8c36-1e9f50c77b15" providerId="AD" clId="Web-{7DC834BB-EDD6-B9E6-B5CA-480A5083D3C9}" dt="2021-03-17T21:17:56.567" v="748"/>
          <ac:grpSpMkLst>
            <pc:docMk/>
            <pc:sldMk cId="2460531033" sldId="262"/>
            <ac:grpSpMk id="12" creationId="{4EA04677-6B2C-40F4-975C-ED9196552771}"/>
          </ac:grpSpMkLst>
        </pc:grpChg>
        <pc:picChg chg="add mod ord">
          <ac:chgData name="Grzegorz Kupiec" userId="S::ut_3152@zsp3zamosc.pl::f3ee4521-b727-462f-8c36-1e9f50c77b15" providerId="AD" clId="Web-{7DC834BB-EDD6-B9E6-B5CA-480A5083D3C9}" dt="2021-03-17T21:17:56.567" v="748"/>
          <ac:picMkLst>
            <pc:docMk/>
            <pc:sldMk cId="2460531033" sldId="262"/>
            <ac:picMk id="5" creationId="{0B020881-7CBB-4593-843E-33C958EE5639}"/>
          </ac:picMkLst>
        </pc:picChg>
      </pc:sldChg>
      <pc:sldChg chg="addSp delSp modSp new mod ord setBg setClrOvrMap">
        <pc:chgData name="Grzegorz Kupiec" userId="S::ut_3152@zsp3zamosc.pl::f3ee4521-b727-462f-8c36-1e9f50c77b15" providerId="AD" clId="Web-{7DC834BB-EDD6-B9E6-B5CA-480A5083D3C9}" dt="2021-03-17T21:39:19.131" v="891"/>
        <pc:sldMkLst>
          <pc:docMk/>
          <pc:sldMk cId="1439012609" sldId="263"/>
        </pc:sldMkLst>
        <pc:spChg chg="mod">
          <ac:chgData name="Grzegorz Kupiec" userId="S::ut_3152@zsp3zamosc.pl::f3ee4521-b727-462f-8c36-1e9f50c77b15" providerId="AD" clId="Web-{7DC834BB-EDD6-B9E6-B5CA-480A5083D3C9}" dt="2021-03-17T21:20:13.274" v="786"/>
          <ac:spMkLst>
            <pc:docMk/>
            <pc:sldMk cId="1439012609" sldId="263"/>
            <ac:spMk id="2" creationId="{CB891570-77CF-42DF-A4CC-72AAEA64F354}"/>
          </ac:spMkLst>
        </pc:spChg>
        <pc:spChg chg="mod">
          <ac:chgData name="Grzegorz Kupiec" userId="S::ut_3152@zsp3zamosc.pl::f3ee4521-b727-462f-8c36-1e9f50c77b15" providerId="AD" clId="Web-{7DC834BB-EDD6-B9E6-B5CA-480A5083D3C9}" dt="2021-03-17T21:20:13.274" v="786"/>
          <ac:spMkLst>
            <pc:docMk/>
            <pc:sldMk cId="1439012609" sldId="263"/>
            <ac:spMk id="3" creationId="{6E18C9F7-C795-4943-961E-7E2AC266C56F}"/>
          </ac:spMkLst>
        </pc:spChg>
        <pc:spChg chg="del">
          <ac:chgData name="Grzegorz Kupiec" userId="S::ut_3152@zsp3zamosc.pl::f3ee4521-b727-462f-8c36-1e9f50c77b15" providerId="AD" clId="Web-{7DC834BB-EDD6-B9E6-B5CA-480A5083D3C9}" dt="2021-03-17T20:53:10.763" v="493"/>
          <ac:spMkLst>
            <pc:docMk/>
            <pc:sldMk cId="1439012609" sldId="263"/>
            <ac:spMk id="4" creationId="{3C56C265-E463-41EF-B7E3-7A61C0E8A3F4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19:14.350" v="757"/>
          <ac:spMkLst>
            <pc:docMk/>
            <pc:sldMk cId="1439012609" sldId="263"/>
            <ac:spMk id="10" creationId="{C3D6EC93-F369-413E-AA67-5D4104161046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20:13.274" v="786"/>
          <ac:spMkLst>
            <pc:docMk/>
            <pc:sldMk cId="1439012609" sldId="263"/>
            <ac:spMk id="19" creationId="{5E8D2E83-FB3A-40E7-A9E5-7AB389D612B4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20:13.258" v="785"/>
          <ac:spMkLst>
            <pc:docMk/>
            <pc:sldMk cId="1439012609" sldId="263"/>
            <ac:spMk id="21" creationId="{5E8D2E83-FB3A-40E7-A9E5-7AB389D612B4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0:13.274" v="786"/>
          <ac:spMkLst>
            <pc:docMk/>
            <pc:sldMk cId="1439012609" sldId="263"/>
            <ac:spMk id="22" creationId="{3CD9DF72-87A3-404E-A828-84CBF11A8303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19:56.711" v="783"/>
          <ac:spMkLst>
            <pc:docMk/>
            <pc:sldMk cId="1439012609" sldId="263"/>
            <ac:spMk id="24" creationId="{73AD41DB-DF9F-49BC-85AE-6AB1840AD517}"/>
          </ac:spMkLst>
        </pc:spChg>
        <pc:grpChg chg="add del">
          <ac:chgData name="Grzegorz Kupiec" userId="S::ut_3152@zsp3zamosc.pl::f3ee4521-b727-462f-8c36-1e9f50c77b15" providerId="AD" clId="Web-{7DC834BB-EDD6-B9E6-B5CA-480A5083D3C9}" dt="2021-03-17T21:19:14.350" v="757"/>
          <ac:grpSpMkLst>
            <pc:docMk/>
            <pc:sldMk cId="1439012609" sldId="263"/>
            <ac:grpSpMk id="12" creationId="{4EA04677-6B2C-40F4-975C-ED9196552771}"/>
          </ac:grpSpMkLst>
        </pc:grpChg>
        <pc:grpChg chg="add del">
          <ac:chgData name="Grzegorz Kupiec" userId="S::ut_3152@zsp3zamosc.pl::f3ee4521-b727-462f-8c36-1e9f50c77b15" providerId="AD" clId="Web-{7DC834BB-EDD6-B9E6-B5CA-480A5083D3C9}" dt="2021-03-17T21:19:56.711" v="783"/>
          <ac:grpSpMkLst>
            <pc:docMk/>
            <pc:sldMk cId="1439012609" sldId="263"/>
            <ac:grpSpMk id="26" creationId="{A4AE1828-51FD-4AD7-BCF6-9AF5C696CE5D}"/>
          </ac:grpSpMkLst>
        </pc:grpChg>
        <pc:picChg chg="add mod ord">
          <ac:chgData name="Grzegorz Kupiec" userId="S::ut_3152@zsp3zamosc.pl::f3ee4521-b727-462f-8c36-1e9f50c77b15" providerId="AD" clId="Web-{7DC834BB-EDD6-B9E6-B5CA-480A5083D3C9}" dt="2021-03-17T21:20:13.274" v="786"/>
          <ac:picMkLst>
            <pc:docMk/>
            <pc:sldMk cId="1439012609" sldId="263"/>
            <ac:picMk id="5" creationId="{1E55B168-4DF1-4B49-89C2-FEE7B3FFA575}"/>
          </ac:picMkLst>
        </pc:picChg>
        <pc:cxnChg chg="add">
          <ac:chgData name="Grzegorz Kupiec" userId="S::ut_3152@zsp3zamosc.pl::f3ee4521-b727-462f-8c36-1e9f50c77b15" providerId="AD" clId="Web-{7DC834BB-EDD6-B9E6-B5CA-480A5083D3C9}" dt="2021-03-17T21:20:13.274" v="786"/>
          <ac:cxnSpMkLst>
            <pc:docMk/>
            <pc:sldMk cId="1439012609" sldId="263"/>
            <ac:cxnSpMk id="23" creationId="{20E3A342-4D61-4E3F-AF90-1AB42AEB96CC}"/>
          </ac:cxnSpMkLst>
        </pc:cxnChg>
      </pc:sldChg>
      <pc:sldChg chg="addSp delSp modSp new mod setBg">
        <pc:chgData name="Grzegorz Kupiec" userId="S::ut_3152@zsp3zamosc.pl::f3ee4521-b727-462f-8c36-1e9f50c77b15" providerId="AD" clId="Web-{7DC834BB-EDD6-B9E6-B5CA-480A5083D3C9}" dt="2021-03-17T21:34:28.155" v="874" actId="20577"/>
        <pc:sldMkLst>
          <pc:docMk/>
          <pc:sldMk cId="1738497232" sldId="264"/>
        </pc:sldMkLst>
        <pc:spChg chg="mod">
          <ac:chgData name="Grzegorz Kupiec" userId="S::ut_3152@zsp3zamosc.pl::f3ee4521-b727-462f-8c36-1e9f50c77b15" providerId="AD" clId="Web-{7DC834BB-EDD6-B9E6-B5CA-480A5083D3C9}" dt="2021-03-17T21:34:13.389" v="869" actId="20577"/>
          <ac:spMkLst>
            <pc:docMk/>
            <pc:sldMk cId="1738497232" sldId="264"/>
            <ac:spMk id="2" creationId="{6C15E858-5302-4FE3-B5F0-95EB2123CD51}"/>
          </ac:spMkLst>
        </pc:spChg>
        <pc:spChg chg="mod">
          <ac:chgData name="Grzegorz Kupiec" userId="S::ut_3152@zsp3zamosc.pl::f3ee4521-b727-462f-8c36-1e9f50c77b15" providerId="AD" clId="Web-{7DC834BB-EDD6-B9E6-B5CA-480A5083D3C9}" dt="2021-03-17T21:34:28.155" v="874" actId="20577"/>
          <ac:spMkLst>
            <pc:docMk/>
            <pc:sldMk cId="1738497232" sldId="264"/>
            <ac:spMk id="3" creationId="{B91A6F03-5BC4-4AEB-BD58-C2A9EB2A4010}"/>
          </ac:spMkLst>
        </pc:spChg>
        <pc:spChg chg="del">
          <ac:chgData name="Grzegorz Kupiec" userId="S::ut_3152@zsp3zamosc.pl::f3ee4521-b727-462f-8c36-1e9f50c77b15" providerId="AD" clId="Web-{7DC834BB-EDD6-B9E6-B5CA-480A5083D3C9}" dt="2021-03-17T20:56:12.534" v="512"/>
          <ac:spMkLst>
            <pc:docMk/>
            <pc:sldMk cId="1738497232" sldId="264"/>
            <ac:spMk id="4" creationId="{85F237F6-9E80-4049-9C18-4787B3855671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3:51.232" v="861"/>
          <ac:spMkLst>
            <pc:docMk/>
            <pc:sldMk cId="1738497232" sldId="264"/>
            <ac:spMk id="10" creationId="{94E4D846-3AFC-4F86-8C35-24B0542A269D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3:51.232" v="861"/>
          <ac:spMkLst>
            <pc:docMk/>
            <pc:sldMk cId="1738497232" sldId="264"/>
            <ac:spMk id="12" creationId="{284781B9-12CB-45C3-907A-9ED93FF72C65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3:51.232" v="861"/>
          <ac:spMkLst>
            <pc:docMk/>
            <pc:sldMk cId="1738497232" sldId="264"/>
            <ac:spMk id="14" creationId="{55D4142C-5077-457F-A6AD-3FECFDB39685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3:51.232" v="861"/>
          <ac:spMkLst>
            <pc:docMk/>
            <pc:sldMk cId="1738497232" sldId="264"/>
            <ac:spMk id="16" creationId="{7A5F0580-5EE9-419F-96EE-B6529EF6E7D0}"/>
          </ac:spMkLst>
        </pc:spChg>
        <pc:picChg chg="add mod ord">
          <ac:chgData name="Grzegorz Kupiec" userId="S::ut_3152@zsp3zamosc.pl::f3ee4521-b727-462f-8c36-1e9f50c77b15" providerId="AD" clId="Web-{7DC834BB-EDD6-B9E6-B5CA-480A5083D3C9}" dt="2021-03-17T21:33:51.232" v="861"/>
          <ac:picMkLst>
            <pc:docMk/>
            <pc:sldMk cId="1738497232" sldId="264"/>
            <ac:picMk id="5" creationId="{3C722F81-C952-4205-8D3B-E8C3D0E1A748}"/>
          </ac:picMkLst>
        </pc:picChg>
      </pc:sldChg>
      <pc:sldChg chg="addSp delSp modSp new mod setBg">
        <pc:chgData name="Grzegorz Kupiec" userId="S::ut_3152@zsp3zamosc.pl::f3ee4521-b727-462f-8c36-1e9f50c77b15" providerId="AD" clId="Web-{7DC834BB-EDD6-B9E6-B5CA-480A5083D3C9}" dt="2021-03-17T21:35:04.718" v="880"/>
        <pc:sldMkLst>
          <pc:docMk/>
          <pc:sldMk cId="1979118908" sldId="265"/>
        </pc:sldMkLst>
        <pc:spChg chg="mod">
          <ac:chgData name="Grzegorz Kupiec" userId="S::ut_3152@zsp3zamosc.pl::f3ee4521-b727-462f-8c36-1e9f50c77b15" providerId="AD" clId="Web-{7DC834BB-EDD6-B9E6-B5CA-480A5083D3C9}" dt="2021-03-17T21:34:39.842" v="875"/>
          <ac:spMkLst>
            <pc:docMk/>
            <pc:sldMk cId="1979118908" sldId="265"/>
            <ac:spMk id="2" creationId="{15E5C051-4DE2-4712-B518-0BEB46AFA3E7}"/>
          </ac:spMkLst>
        </pc:spChg>
        <pc:spChg chg="del mod">
          <ac:chgData name="Grzegorz Kupiec" userId="S::ut_3152@zsp3zamosc.pl::f3ee4521-b727-462f-8c36-1e9f50c77b15" providerId="AD" clId="Web-{7DC834BB-EDD6-B9E6-B5CA-480A5083D3C9}" dt="2021-03-17T21:35:04.718" v="880"/>
          <ac:spMkLst>
            <pc:docMk/>
            <pc:sldMk cId="1979118908" sldId="265"/>
            <ac:spMk id="3" creationId="{5DE82383-A004-44E3-997C-7812A5508A0C}"/>
          </ac:spMkLst>
        </pc:spChg>
        <pc:spChg chg="del">
          <ac:chgData name="Grzegorz Kupiec" userId="S::ut_3152@zsp3zamosc.pl::f3ee4521-b727-462f-8c36-1e9f50c77b15" providerId="AD" clId="Web-{7DC834BB-EDD6-B9E6-B5CA-480A5083D3C9}" dt="2021-03-17T20:38:46.742" v="459"/>
          <ac:spMkLst>
            <pc:docMk/>
            <pc:sldMk cId="1979118908" sldId="265"/>
            <ac:spMk id="4" creationId="{E7F6C6B1-241E-4D1E-B730-2A68BF330795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4:39.842" v="875"/>
          <ac:spMkLst>
            <pc:docMk/>
            <pc:sldMk cId="1979118908" sldId="265"/>
            <ac:spMk id="8" creationId="{5A0118C5-4F8D-4CF4-BADD-53FEACC6C42A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4:39.842" v="875"/>
          <ac:spMkLst>
            <pc:docMk/>
            <pc:sldMk cId="1979118908" sldId="265"/>
            <ac:spMk id="10" creationId="{4E0A5C5C-2A95-428E-9F6A-0D29EBD57C9F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4:39.842" v="875"/>
          <ac:spMkLst>
            <pc:docMk/>
            <pc:sldMk cId="1979118908" sldId="265"/>
            <ac:spMk id="12" creationId="{1056F38F-7C4E-461D-8709-7D0024AE1F79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4:39.842" v="875"/>
          <ac:spMkLst>
            <pc:docMk/>
            <pc:sldMk cId="1979118908" sldId="265"/>
            <ac:spMk id="14" creationId="{C7278469-3C3C-49CE-AEEE-E176A4900B78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4:39.842" v="875"/>
          <ac:spMkLst>
            <pc:docMk/>
            <pc:sldMk cId="1979118908" sldId="265"/>
            <ac:spMk id="20" creationId="{4C6598AB-1C17-4D54-951C-A082D94ACB7A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4:39.842" v="875"/>
          <ac:spMkLst>
            <pc:docMk/>
            <pc:sldMk cId="1979118908" sldId="265"/>
            <ac:spMk id="22" creationId="{C83B66D7-137D-4AC1-B172-53D60F08BEB5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4:39.842" v="875"/>
          <ac:spMkLst>
            <pc:docMk/>
            <pc:sldMk cId="1979118908" sldId="265"/>
            <ac:spMk id="24" creationId="{F6B92503-6984-4D15-8B98-8718709B785D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4:39.842" v="875"/>
          <ac:spMkLst>
            <pc:docMk/>
            <pc:sldMk cId="1979118908" sldId="265"/>
            <ac:spMk id="26" creationId="{08DDF938-524E-4C18-A47D-C00627832366}"/>
          </ac:spMkLst>
        </pc:spChg>
        <pc:grpChg chg="add">
          <ac:chgData name="Grzegorz Kupiec" userId="S::ut_3152@zsp3zamosc.pl::f3ee4521-b727-462f-8c36-1e9f50c77b15" providerId="AD" clId="Web-{7DC834BB-EDD6-B9E6-B5CA-480A5083D3C9}" dt="2021-03-17T21:34:39.842" v="875"/>
          <ac:grpSpMkLst>
            <pc:docMk/>
            <pc:sldMk cId="1979118908" sldId="265"/>
            <ac:grpSpMk id="16" creationId="{93DC754C-7E09-422D-A8BB-AF632E90DFA2}"/>
          </ac:grpSpMkLst>
        </pc:grpChg>
        <pc:grpChg chg="add">
          <ac:chgData name="Grzegorz Kupiec" userId="S::ut_3152@zsp3zamosc.pl::f3ee4521-b727-462f-8c36-1e9f50c77b15" providerId="AD" clId="Web-{7DC834BB-EDD6-B9E6-B5CA-480A5083D3C9}" dt="2021-03-17T21:34:39.842" v="875"/>
          <ac:grpSpMkLst>
            <pc:docMk/>
            <pc:sldMk cId="1979118908" sldId="265"/>
            <ac:grpSpMk id="28" creationId="{3773FAF5-C452-4455-9411-D6AF5EBD4CA9}"/>
          </ac:grpSpMkLst>
        </pc:grpChg>
        <pc:graphicFrameChg chg="add">
          <ac:chgData name="Grzegorz Kupiec" userId="S::ut_3152@zsp3zamosc.pl::f3ee4521-b727-462f-8c36-1e9f50c77b15" providerId="AD" clId="Web-{7DC834BB-EDD6-B9E6-B5CA-480A5083D3C9}" dt="2021-03-17T21:35:04.718" v="880"/>
          <ac:graphicFrameMkLst>
            <pc:docMk/>
            <pc:sldMk cId="1979118908" sldId="265"/>
            <ac:graphicFrameMk id="35" creationId="{13135BB3-7FDF-4AEF-8DF5-C8D6DE95FAE3}"/>
          </ac:graphicFrameMkLst>
        </pc:graphicFrameChg>
      </pc:sldChg>
      <pc:sldChg chg="addSp delSp modSp new mod ord setBg setClrOvrMap">
        <pc:chgData name="Grzegorz Kupiec" userId="S::ut_3152@zsp3zamosc.pl::f3ee4521-b727-462f-8c36-1e9f50c77b15" providerId="AD" clId="Web-{7DC834BB-EDD6-B9E6-B5CA-480A5083D3C9}" dt="2021-03-17T21:38:50.130" v="889"/>
        <pc:sldMkLst>
          <pc:docMk/>
          <pc:sldMk cId="1783287578" sldId="266"/>
        </pc:sldMkLst>
        <pc:spChg chg="mod">
          <ac:chgData name="Grzegorz Kupiec" userId="S::ut_3152@zsp3zamosc.pl::f3ee4521-b727-462f-8c36-1e9f50c77b15" providerId="AD" clId="Web-{7DC834BB-EDD6-B9E6-B5CA-480A5083D3C9}" dt="2021-03-17T21:25:08.562" v="814"/>
          <ac:spMkLst>
            <pc:docMk/>
            <pc:sldMk cId="1783287578" sldId="266"/>
            <ac:spMk id="2" creationId="{1DECADAF-BA21-4AFA-9B7E-C9DEE9E50C9B}"/>
          </ac:spMkLst>
        </pc:spChg>
        <pc:spChg chg="mod">
          <ac:chgData name="Grzegorz Kupiec" userId="S::ut_3152@zsp3zamosc.pl::f3ee4521-b727-462f-8c36-1e9f50c77b15" providerId="AD" clId="Web-{7DC834BB-EDD6-B9E6-B5CA-480A5083D3C9}" dt="2021-03-17T21:25:08.562" v="814"/>
          <ac:spMkLst>
            <pc:docMk/>
            <pc:sldMk cId="1783287578" sldId="266"/>
            <ac:spMk id="3" creationId="{C977ED24-2629-4E64-AD1C-C202E1180AF3}"/>
          </ac:spMkLst>
        </pc:spChg>
        <pc:spChg chg="del">
          <ac:chgData name="Grzegorz Kupiec" userId="S::ut_3152@zsp3zamosc.pl::f3ee4521-b727-462f-8c36-1e9f50c77b15" providerId="AD" clId="Web-{7DC834BB-EDD6-B9E6-B5CA-480A5083D3C9}" dt="2021-03-17T21:08:58.397" v="705"/>
          <ac:spMkLst>
            <pc:docMk/>
            <pc:sldMk cId="1783287578" sldId="266"/>
            <ac:spMk id="4" creationId="{D06626E2-6124-4073-9652-F44EC63EFCF9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5:08.562" v="814"/>
          <ac:spMkLst>
            <pc:docMk/>
            <pc:sldMk cId="1783287578" sldId="266"/>
            <ac:spMk id="10" creationId="{5A59F003-E00A-43F9-91DC-CC54E3B87466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5:08.562" v="814"/>
          <ac:spMkLst>
            <pc:docMk/>
            <pc:sldMk cId="1783287578" sldId="266"/>
            <ac:spMk id="12" creationId="{D74A4382-E3AD-430A-9A1F-DFA3E0E77A7D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5:08.562" v="814"/>
          <ac:spMkLst>
            <pc:docMk/>
            <pc:sldMk cId="1783287578" sldId="266"/>
            <ac:spMk id="14" creationId="{79F40191-0F44-4FD1-82CC-ACB507C14BE6}"/>
          </ac:spMkLst>
        </pc:spChg>
        <pc:picChg chg="add mod ord">
          <ac:chgData name="Grzegorz Kupiec" userId="S::ut_3152@zsp3zamosc.pl::f3ee4521-b727-462f-8c36-1e9f50c77b15" providerId="AD" clId="Web-{7DC834BB-EDD6-B9E6-B5CA-480A5083D3C9}" dt="2021-03-17T21:25:08.562" v="814"/>
          <ac:picMkLst>
            <pc:docMk/>
            <pc:sldMk cId="1783287578" sldId="266"/>
            <ac:picMk id="5" creationId="{9989E709-3A53-4C11-B64E-2F72FF5C1493}"/>
          </ac:picMkLst>
        </pc:picChg>
      </pc:sldChg>
      <pc:sldChg chg="addSp delSp modSp new mod setBg modClrScheme chgLayout">
        <pc:chgData name="Grzegorz Kupiec" userId="S::ut_3152@zsp3zamosc.pl::f3ee4521-b727-462f-8c36-1e9f50c77b15" providerId="AD" clId="Web-{7DC834BB-EDD6-B9E6-B5CA-480A5083D3C9}" dt="2021-03-17T21:24:50.406" v="813" actId="20577"/>
        <pc:sldMkLst>
          <pc:docMk/>
          <pc:sldMk cId="2585858807" sldId="267"/>
        </pc:sldMkLst>
        <pc:spChg chg="del">
          <ac:chgData name="Grzegorz Kupiec" userId="S::ut_3152@zsp3zamosc.pl::f3ee4521-b727-462f-8c36-1e9f50c77b15" providerId="AD" clId="Web-{7DC834BB-EDD6-B9E6-B5CA-480A5083D3C9}" dt="2021-03-17T21:22:52.653" v="801"/>
          <ac:spMkLst>
            <pc:docMk/>
            <pc:sldMk cId="2585858807" sldId="267"/>
            <ac:spMk id="2" creationId="{E6FC4C7A-6631-4B56-9715-51A681C31B32}"/>
          </ac:spMkLst>
        </pc:spChg>
        <pc:spChg chg="del">
          <ac:chgData name="Grzegorz Kupiec" userId="S::ut_3152@zsp3zamosc.pl::f3ee4521-b727-462f-8c36-1e9f50c77b15" providerId="AD" clId="Web-{7DC834BB-EDD6-B9E6-B5CA-480A5083D3C9}" dt="2021-03-17T21:22:45.293" v="799"/>
          <ac:spMkLst>
            <pc:docMk/>
            <pc:sldMk cId="2585858807" sldId="267"/>
            <ac:spMk id="3" creationId="{D327435C-EE09-4ECD-ABC7-403DF324847E}"/>
          </ac:spMkLst>
        </pc:spChg>
        <pc:spChg chg="del">
          <ac:chgData name="Grzegorz Kupiec" userId="S::ut_3152@zsp3zamosc.pl::f3ee4521-b727-462f-8c36-1e9f50c77b15" providerId="AD" clId="Web-{7DC834BB-EDD6-B9E6-B5CA-480A5083D3C9}" dt="2021-03-17T21:22:49.934" v="800"/>
          <ac:spMkLst>
            <pc:docMk/>
            <pc:sldMk cId="2585858807" sldId="267"/>
            <ac:spMk id="4" creationId="{1D1F9B9F-8840-4A44-AADB-8993876AA75E}"/>
          </ac:spMkLst>
        </pc:spChg>
        <pc:spChg chg="add del mod ord">
          <ac:chgData name="Grzegorz Kupiec" userId="S::ut_3152@zsp3zamosc.pl::f3ee4521-b727-462f-8c36-1e9f50c77b15" providerId="AD" clId="Web-{7DC834BB-EDD6-B9E6-B5CA-480A5083D3C9}" dt="2021-03-17T21:24:18.592" v="806"/>
          <ac:spMkLst>
            <pc:docMk/>
            <pc:sldMk cId="2585858807" sldId="267"/>
            <ac:spMk id="6" creationId="{3397E044-557E-4F7B-84AE-91216F209C59}"/>
          </ac:spMkLst>
        </pc:spChg>
        <pc:spChg chg="add mod ord">
          <ac:chgData name="Grzegorz Kupiec" userId="S::ut_3152@zsp3zamosc.pl::f3ee4521-b727-462f-8c36-1e9f50c77b15" providerId="AD" clId="Web-{7DC834BB-EDD6-B9E6-B5CA-480A5083D3C9}" dt="2021-03-17T21:24:50.406" v="813" actId="20577"/>
          <ac:spMkLst>
            <pc:docMk/>
            <pc:sldMk cId="2585858807" sldId="267"/>
            <ac:spMk id="7" creationId="{CCA90431-8D61-4965-8ED9-F759495745C6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24:04.654" v="804"/>
          <ac:spMkLst>
            <pc:docMk/>
            <pc:sldMk cId="2585858807" sldId="267"/>
            <ac:spMk id="10" creationId="{42A4FC2C-047E-45A5-965D-8E1E3BF09BC6}"/>
          </ac:spMkLst>
        </pc:spChg>
        <pc:spChg chg="add">
          <ac:chgData name="Grzegorz Kupiec" userId="S::ut_3152@zsp3zamosc.pl::f3ee4521-b727-462f-8c36-1e9f50c77b15" providerId="AD" clId="Web-{7DC834BB-EDD6-B9E6-B5CA-480A5083D3C9}" dt="2021-03-17T21:24:37.233" v="812"/>
          <ac:spMkLst>
            <pc:docMk/>
            <pc:sldMk cId="2585858807" sldId="267"/>
            <ac:spMk id="12" creationId="{87CC2527-562A-4F69-B487-4371E5B243E7}"/>
          </ac:spMkLst>
        </pc:spChg>
        <pc:picChg chg="add mod">
          <ac:chgData name="Grzegorz Kupiec" userId="S::ut_3152@zsp3zamosc.pl::f3ee4521-b727-462f-8c36-1e9f50c77b15" providerId="AD" clId="Web-{7DC834BB-EDD6-B9E6-B5CA-480A5083D3C9}" dt="2021-03-17T21:24:37.233" v="812"/>
          <ac:picMkLst>
            <pc:docMk/>
            <pc:sldMk cId="2585858807" sldId="267"/>
            <ac:picMk id="5" creationId="{D667D7A0-13A2-4E4D-B859-DA5E305AC035}"/>
          </ac:picMkLst>
        </pc:picChg>
        <pc:cxnChg chg="add">
          <ac:chgData name="Grzegorz Kupiec" userId="S::ut_3152@zsp3zamosc.pl::f3ee4521-b727-462f-8c36-1e9f50c77b15" providerId="AD" clId="Web-{7DC834BB-EDD6-B9E6-B5CA-480A5083D3C9}" dt="2021-03-17T21:24:37.233" v="812"/>
          <ac:cxnSpMkLst>
            <pc:docMk/>
            <pc:sldMk cId="2585858807" sldId="267"/>
            <ac:cxnSpMk id="14" creationId="{BCDAEC91-5BCE-4B55-9CC0-43EF94CB734B}"/>
          </ac:cxnSpMkLst>
        </pc:cxnChg>
      </pc:sldChg>
      <pc:sldChg chg="addSp delSp modSp new mod ord setBg modClrScheme chgLayout">
        <pc:chgData name="Grzegorz Kupiec" userId="S::ut_3152@zsp3zamosc.pl::f3ee4521-b727-462f-8c36-1e9f50c77b15" providerId="AD" clId="Web-{7DC834BB-EDD6-B9E6-B5CA-480A5083D3C9}" dt="2021-03-17T21:38:55.412" v="890"/>
        <pc:sldMkLst>
          <pc:docMk/>
          <pc:sldMk cId="2215955722" sldId="268"/>
        </pc:sldMkLst>
        <pc:spChg chg="del">
          <ac:chgData name="Grzegorz Kupiec" userId="S::ut_3152@zsp3zamosc.pl::f3ee4521-b727-462f-8c36-1e9f50c77b15" providerId="AD" clId="Web-{7DC834BB-EDD6-B9E6-B5CA-480A5083D3C9}" dt="2021-03-17T21:27:58.457" v="818"/>
          <ac:spMkLst>
            <pc:docMk/>
            <pc:sldMk cId="2215955722" sldId="268"/>
            <ac:spMk id="2" creationId="{3EC74943-C18C-417A-BDE1-26F50199DB60}"/>
          </ac:spMkLst>
        </pc:spChg>
        <pc:spChg chg="del">
          <ac:chgData name="Grzegorz Kupiec" userId="S::ut_3152@zsp3zamosc.pl::f3ee4521-b727-462f-8c36-1e9f50c77b15" providerId="AD" clId="Web-{7DC834BB-EDD6-B9E6-B5CA-480A5083D3C9}" dt="2021-03-17T21:27:49.738" v="816"/>
          <ac:spMkLst>
            <pc:docMk/>
            <pc:sldMk cId="2215955722" sldId="268"/>
            <ac:spMk id="3" creationId="{AD70B1FC-5C7D-42D2-94FC-644CB055B2AB}"/>
          </ac:spMkLst>
        </pc:spChg>
        <pc:spChg chg="del">
          <ac:chgData name="Grzegorz Kupiec" userId="S::ut_3152@zsp3zamosc.pl::f3ee4521-b727-462f-8c36-1e9f50c77b15" providerId="AD" clId="Web-{7DC834BB-EDD6-B9E6-B5CA-480A5083D3C9}" dt="2021-03-17T21:27:55.488" v="817"/>
          <ac:spMkLst>
            <pc:docMk/>
            <pc:sldMk cId="2215955722" sldId="268"/>
            <ac:spMk id="4" creationId="{295E850E-EB8E-4CA5-9004-3C1A2909B8E0}"/>
          </ac:spMkLst>
        </pc:spChg>
        <pc:spChg chg="add mod ord">
          <ac:chgData name="Grzegorz Kupiec" userId="S::ut_3152@zsp3zamosc.pl::f3ee4521-b727-462f-8c36-1e9f50c77b15" providerId="AD" clId="Web-{7DC834BB-EDD6-B9E6-B5CA-480A5083D3C9}" dt="2021-03-17T21:33:09.340" v="856" actId="20577"/>
          <ac:spMkLst>
            <pc:docMk/>
            <pc:sldMk cId="2215955722" sldId="268"/>
            <ac:spMk id="9" creationId="{7217E939-9B57-4585-B617-1CE8BFF658AB}"/>
          </ac:spMkLst>
        </pc:spChg>
        <pc:spChg chg="add del mod ord">
          <ac:chgData name="Grzegorz Kupiec" userId="S::ut_3152@zsp3zamosc.pl::f3ee4521-b727-462f-8c36-1e9f50c77b15" providerId="AD" clId="Web-{7DC834BB-EDD6-B9E6-B5CA-480A5083D3C9}" dt="2021-03-17T21:33:01.106" v="854"/>
          <ac:spMkLst>
            <pc:docMk/>
            <pc:sldMk cId="2215955722" sldId="268"/>
            <ac:spMk id="10" creationId="{61376476-D877-4E5C-A269-9289D47CF0A1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2:54.965" v="853"/>
          <ac:spMkLst>
            <pc:docMk/>
            <pc:sldMk cId="2215955722" sldId="268"/>
            <ac:spMk id="15" creationId="{B497CCB5-5FC2-473C-AFCC-2430CEF1DF71}"/>
          </ac:spMkLst>
        </pc:spChg>
        <pc:spChg chg="add">
          <ac:chgData name="Grzegorz Kupiec" userId="S::ut_3152@zsp3zamosc.pl::f3ee4521-b727-462f-8c36-1e9f50c77b15" providerId="AD" clId="Web-{7DC834BB-EDD6-B9E6-B5CA-480A5083D3C9}" dt="2021-03-17T21:32:54.965" v="853"/>
          <ac:spMkLst>
            <pc:docMk/>
            <pc:sldMk cId="2215955722" sldId="268"/>
            <ac:spMk id="17" creationId="{599C8C75-BFDF-44E7-A028-EEB5EDD58817}"/>
          </ac:spMkLst>
        </pc:spChg>
        <pc:picChg chg="add mod ord">
          <ac:chgData name="Grzegorz Kupiec" userId="S::ut_3152@zsp3zamosc.pl::f3ee4521-b727-462f-8c36-1e9f50c77b15" providerId="AD" clId="Web-{7DC834BB-EDD6-B9E6-B5CA-480A5083D3C9}" dt="2021-03-17T21:32:54.965" v="853"/>
          <ac:picMkLst>
            <pc:docMk/>
            <pc:sldMk cId="2215955722" sldId="268"/>
            <ac:picMk id="5" creationId="{CFCBC451-561A-4C77-B6F7-CDD23A886057}"/>
          </ac:picMkLst>
        </pc:picChg>
        <pc:picChg chg="add mod ord">
          <ac:chgData name="Grzegorz Kupiec" userId="S::ut_3152@zsp3zamosc.pl::f3ee4521-b727-462f-8c36-1e9f50c77b15" providerId="AD" clId="Web-{7DC834BB-EDD6-B9E6-B5CA-480A5083D3C9}" dt="2021-03-17T21:32:54.965" v="853"/>
          <ac:picMkLst>
            <pc:docMk/>
            <pc:sldMk cId="2215955722" sldId="268"/>
            <ac:picMk id="6" creationId="{1DD61197-10E1-4B36-B64E-EE3BE1904F5C}"/>
          </ac:picMkLst>
        </pc:picChg>
        <pc:picChg chg="add mod ord">
          <ac:chgData name="Grzegorz Kupiec" userId="S::ut_3152@zsp3zamosc.pl::f3ee4521-b727-462f-8c36-1e9f50c77b15" providerId="AD" clId="Web-{7DC834BB-EDD6-B9E6-B5CA-480A5083D3C9}" dt="2021-03-17T21:32:54.965" v="853"/>
          <ac:picMkLst>
            <pc:docMk/>
            <pc:sldMk cId="2215955722" sldId="268"/>
            <ac:picMk id="7" creationId="{2561DE04-A97B-46DD-B3B4-6F47C5FA96B7}"/>
          </ac:picMkLst>
        </pc:picChg>
        <pc:picChg chg="add mod">
          <ac:chgData name="Grzegorz Kupiec" userId="S::ut_3152@zsp3zamosc.pl::f3ee4521-b727-462f-8c36-1e9f50c77b15" providerId="AD" clId="Web-{7DC834BB-EDD6-B9E6-B5CA-480A5083D3C9}" dt="2021-03-17T21:32:54.965" v="853"/>
          <ac:picMkLst>
            <pc:docMk/>
            <pc:sldMk cId="2215955722" sldId="268"/>
            <ac:picMk id="8" creationId="{94FA372A-0B54-40A3-B387-79CD990F1051}"/>
          </ac:picMkLst>
        </pc:picChg>
      </pc:sldChg>
      <pc:sldChg chg="addSp delSp modSp new mod setBg setClrOvrMap">
        <pc:chgData name="Grzegorz Kupiec" userId="S::ut_3152@zsp3zamosc.pl::f3ee4521-b727-462f-8c36-1e9f50c77b15" providerId="AD" clId="Web-{7DC834BB-EDD6-B9E6-B5CA-480A5083D3C9}" dt="2021-03-17T21:45:13.390" v="942" actId="1076"/>
        <pc:sldMkLst>
          <pc:docMk/>
          <pc:sldMk cId="535322568" sldId="269"/>
        </pc:sldMkLst>
        <pc:spChg chg="mod ord">
          <ac:chgData name="Grzegorz Kupiec" userId="S::ut_3152@zsp3zamosc.pl::f3ee4521-b727-462f-8c36-1e9f50c77b15" providerId="AD" clId="Web-{7DC834BB-EDD6-B9E6-B5CA-480A5083D3C9}" dt="2021-03-17T21:45:13.390" v="942" actId="1076"/>
          <ac:spMkLst>
            <pc:docMk/>
            <pc:sldMk cId="535322568" sldId="269"/>
            <ac:spMk id="2" creationId="{03D9F2FC-75FE-42B2-8396-C15F35080F20}"/>
          </ac:spMkLst>
        </pc:spChg>
        <pc:spChg chg="del">
          <ac:chgData name="Grzegorz Kupiec" userId="S::ut_3152@zsp3zamosc.pl::f3ee4521-b727-462f-8c36-1e9f50c77b15" providerId="AD" clId="Web-{7DC834BB-EDD6-B9E6-B5CA-480A5083D3C9}" dt="2021-03-17T21:41:32.462" v="910"/>
          <ac:spMkLst>
            <pc:docMk/>
            <pc:sldMk cId="535322568" sldId="269"/>
            <ac:spMk id="3" creationId="{B44BE9EC-62D7-4E30-8CA8-269D82EDCDC7}"/>
          </ac:spMkLst>
        </pc:spChg>
        <pc:spChg chg="add mod">
          <ac:chgData name="Grzegorz Kupiec" userId="S::ut_3152@zsp3zamosc.pl::f3ee4521-b727-462f-8c36-1e9f50c77b15" providerId="AD" clId="Web-{7DC834BB-EDD6-B9E6-B5CA-480A5083D3C9}" dt="2021-03-17T21:44:42.311" v="939" actId="20577"/>
          <ac:spMkLst>
            <pc:docMk/>
            <pc:sldMk cId="535322568" sldId="269"/>
            <ac:spMk id="7" creationId="{093C857A-1E91-4F4B-96C6-9C80E46D20E1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44:28.311" v="938"/>
          <ac:spMkLst>
            <pc:docMk/>
            <pc:sldMk cId="535322568" sldId="269"/>
            <ac:spMk id="12" creationId="{0671A8AE-40A1-4631-A6B8-581AFF065482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44:28.311" v="938"/>
          <ac:spMkLst>
            <pc:docMk/>
            <pc:sldMk cId="535322568" sldId="269"/>
            <ac:spMk id="14" creationId="{AB58EF07-17C2-48CF-ABB0-EEF1F17CB8F0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44:28.311" v="938"/>
          <ac:spMkLst>
            <pc:docMk/>
            <pc:sldMk cId="535322568" sldId="269"/>
            <ac:spMk id="16" creationId="{AF2F604E-43BE-4DC3-B983-E071523364F8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44:28.311" v="938"/>
          <ac:spMkLst>
            <pc:docMk/>
            <pc:sldMk cId="535322568" sldId="269"/>
            <ac:spMk id="18" creationId="{08C9B587-E65E-4B52-B37C-ABEBB6E87928}"/>
          </ac:spMkLst>
        </pc:spChg>
        <pc:spChg chg="add">
          <ac:chgData name="Grzegorz Kupiec" userId="S::ut_3152@zsp3zamosc.pl::f3ee4521-b727-462f-8c36-1e9f50c77b15" providerId="AD" clId="Web-{7DC834BB-EDD6-B9E6-B5CA-480A5083D3C9}" dt="2021-03-17T21:44:28.311" v="938"/>
          <ac:spMkLst>
            <pc:docMk/>
            <pc:sldMk cId="535322568" sldId="269"/>
            <ac:spMk id="20" creationId="{9AA72BD9-2C5A-4EDC-931F-5AA08EACA0F3}"/>
          </ac:spMkLst>
        </pc:spChg>
        <pc:spChg chg="add">
          <ac:chgData name="Grzegorz Kupiec" userId="S::ut_3152@zsp3zamosc.pl::f3ee4521-b727-462f-8c36-1e9f50c77b15" providerId="AD" clId="Web-{7DC834BB-EDD6-B9E6-B5CA-480A5083D3C9}" dt="2021-03-17T21:44:28.311" v="938"/>
          <ac:spMkLst>
            <pc:docMk/>
            <pc:sldMk cId="535322568" sldId="269"/>
            <ac:spMk id="21" creationId="{DD3981AC-7B61-4947-BCF3-F7AA7FA385B9}"/>
          </ac:spMkLst>
        </pc:spChg>
        <pc:spChg chg="add">
          <ac:chgData name="Grzegorz Kupiec" userId="S::ut_3152@zsp3zamosc.pl::f3ee4521-b727-462f-8c36-1e9f50c77b15" providerId="AD" clId="Web-{7DC834BB-EDD6-B9E6-B5CA-480A5083D3C9}" dt="2021-03-17T21:44:28.311" v="938"/>
          <ac:spMkLst>
            <pc:docMk/>
            <pc:sldMk cId="535322568" sldId="269"/>
            <ac:spMk id="22" creationId="{55D4142C-5077-457F-A6AD-3FECFDB39685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44:28.295" v="937"/>
          <ac:spMkLst>
            <pc:docMk/>
            <pc:sldMk cId="535322568" sldId="269"/>
            <ac:spMk id="23" creationId="{605494DE-B078-4D87-BB01-C84320618DAD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44:28.295" v="937"/>
          <ac:spMkLst>
            <pc:docMk/>
            <pc:sldMk cId="535322568" sldId="269"/>
            <ac:spMk id="25" creationId="{9A0576B0-CD8C-4661-95C8-A9F2CE7CDDB0}"/>
          </ac:spMkLst>
        </pc:spChg>
        <pc:spChg chg="add del">
          <ac:chgData name="Grzegorz Kupiec" userId="S::ut_3152@zsp3zamosc.pl::f3ee4521-b727-462f-8c36-1e9f50c77b15" providerId="AD" clId="Web-{7DC834BB-EDD6-B9E6-B5CA-480A5083D3C9}" dt="2021-03-17T21:44:28.295" v="937"/>
          <ac:spMkLst>
            <pc:docMk/>
            <pc:sldMk cId="535322568" sldId="269"/>
            <ac:spMk id="27" creationId="{3FF60E2B-3919-423C-B1FF-56CDE6681165}"/>
          </ac:spMkLst>
        </pc:spChg>
        <pc:spChg chg="add">
          <ac:chgData name="Grzegorz Kupiec" userId="S::ut_3152@zsp3zamosc.pl::f3ee4521-b727-462f-8c36-1e9f50c77b15" providerId="AD" clId="Web-{7DC834BB-EDD6-B9E6-B5CA-480A5083D3C9}" dt="2021-03-17T21:44:28.311" v="938"/>
          <ac:spMkLst>
            <pc:docMk/>
            <pc:sldMk cId="535322568" sldId="269"/>
            <ac:spMk id="29" creationId="{7A5F0580-5EE9-419F-96EE-B6529EF6E7D0}"/>
          </ac:spMkLst>
        </pc:spChg>
        <pc:picChg chg="add del mod ord">
          <ac:chgData name="Grzegorz Kupiec" userId="S::ut_3152@zsp3zamosc.pl::f3ee4521-b727-462f-8c36-1e9f50c77b15" providerId="AD" clId="Web-{7DC834BB-EDD6-B9E6-B5CA-480A5083D3C9}" dt="2021-03-17T21:41:42.025" v="913"/>
          <ac:picMkLst>
            <pc:docMk/>
            <pc:sldMk cId="535322568" sldId="269"/>
            <ac:picMk id="4" creationId="{DF09F6AA-7BF8-4EDD-9839-3F8939915D0D}"/>
          </ac:picMkLst>
        </pc:picChg>
        <pc:picChg chg="add mod ord">
          <ac:chgData name="Grzegorz Kupiec" userId="S::ut_3152@zsp3zamosc.pl::f3ee4521-b727-462f-8c36-1e9f50c77b15" providerId="AD" clId="Web-{7DC834BB-EDD6-B9E6-B5CA-480A5083D3C9}" dt="2021-03-17T21:44:28.311" v="938"/>
          <ac:picMkLst>
            <pc:docMk/>
            <pc:sldMk cId="535322568" sldId="269"/>
            <ac:picMk id="5" creationId="{6294C51E-34AF-4CA7-AFB0-5806B81366D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7A02C-3EE5-4EFA-B6E5-7AD269321B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515536-971C-4A47-A6D3-A545728B0953}">
      <dgm:prSet/>
      <dgm:spPr/>
      <dgm:t>
        <a:bodyPr/>
        <a:lstStyle/>
        <a:p>
          <a:r>
            <a:rPr lang="en-US"/>
            <a:t>Materiały wzięte z Internetu:</a:t>
          </a:r>
        </a:p>
      </dgm:t>
    </dgm:pt>
    <dgm:pt modelId="{9EA10F1E-13C6-4A64-9518-2955D95CB1ED}" type="parTrans" cxnId="{01F464F5-EAB6-4CA5-B4C3-E3A86766204A}">
      <dgm:prSet/>
      <dgm:spPr/>
      <dgm:t>
        <a:bodyPr/>
        <a:lstStyle/>
        <a:p>
          <a:endParaRPr lang="en-US"/>
        </a:p>
      </dgm:t>
    </dgm:pt>
    <dgm:pt modelId="{4E62C0CA-5F73-41EE-B122-A8D04AAC98E4}" type="sibTrans" cxnId="{01F464F5-EAB6-4CA5-B4C3-E3A86766204A}">
      <dgm:prSet/>
      <dgm:spPr/>
      <dgm:t>
        <a:bodyPr/>
        <a:lstStyle/>
        <a:p>
          <a:endParaRPr lang="en-US"/>
        </a:p>
      </dgm:t>
    </dgm:pt>
    <dgm:pt modelId="{B0A58B5B-6581-402D-AE82-7EFDA96A63EC}">
      <dgm:prSet/>
      <dgm:spPr/>
      <dgm:t>
        <a:bodyPr/>
        <a:lstStyle/>
        <a:p>
          <a:r>
            <a:rPr lang="en-US"/>
            <a:t>- wikipedia</a:t>
          </a:r>
        </a:p>
      </dgm:t>
    </dgm:pt>
    <dgm:pt modelId="{CCB54055-B941-44B9-A5F9-DF31D1B96C68}" type="parTrans" cxnId="{BFF49115-D60B-4720-B263-66DABFE77F97}">
      <dgm:prSet/>
      <dgm:spPr/>
      <dgm:t>
        <a:bodyPr/>
        <a:lstStyle/>
        <a:p>
          <a:endParaRPr lang="en-US"/>
        </a:p>
      </dgm:t>
    </dgm:pt>
    <dgm:pt modelId="{3AE4F1A3-BF2A-4FAD-AF81-DC9BEB93E33D}" type="sibTrans" cxnId="{BFF49115-D60B-4720-B263-66DABFE77F97}">
      <dgm:prSet/>
      <dgm:spPr/>
      <dgm:t>
        <a:bodyPr/>
        <a:lstStyle/>
        <a:p>
          <a:endParaRPr lang="en-US"/>
        </a:p>
      </dgm:t>
    </dgm:pt>
    <dgm:pt modelId="{EA7E1A78-96DF-4C15-A555-92D40EED217C}">
      <dgm:prSet/>
      <dgm:spPr/>
      <dgm:t>
        <a:bodyPr/>
        <a:lstStyle/>
        <a:p>
          <a:r>
            <a:rPr lang="en-US"/>
            <a:t>- ochrona środowiska</a:t>
          </a:r>
        </a:p>
      </dgm:t>
    </dgm:pt>
    <dgm:pt modelId="{F54946DE-F8D1-49B1-9DAD-B2BBFE5F72FC}" type="parTrans" cxnId="{ED8EE434-D0FD-48FF-A588-33828021FDD5}">
      <dgm:prSet/>
      <dgm:spPr/>
      <dgm:t>
        <a:bodyPr/>
        <a:lstStyle/>
        <a:p>
          <a:endParaRPr lang="en-US"/>
        </a:p>
      </dgm:t>
    </dgm:pt>
    <dgm:pt modelId="{874C5715-EE0D-47BB-BBFC-A438219EB211}" type="sibTrans" cxnId="{ED8EE434-D0FD-48FF-A588-33828021FDD5}">
      <dgm:prSet/>
      <dgm:spPr/>
      <dgm:t>
        <a:bodyPr/>
        <a:lstStyle/>
        <a:p>
          <a:endParaRPr lang="en-US"/>
        </a:p>
      </dgm:t>
    </dgm:pt>
    <dgm:pt modelId="{AB3B5F9A-1025-444C-A28D-20948E3060DA}" type="pres">
      <dgm:prSet presAssocID="{1937A02C-3EE5-4EFA-B6E5-7AD269321B29}" presName="linear" presStyleCnt="0">
        <dgm:presLayoutVars>
          <dgm:animLvl val="lvl"/>
          <dgm:resizeHandles val="exact"/>
        </dgm:presLayoutVars>
      </dgm:prSet>
      <dgm:spPr/>
    </dgm:pt>
    <dgm:pt modelId="{1A549559-28B4-429A-9F77-D887EE41F379}" type="pres">
      <dgm:prSet presAssocID="{1E515536-971C-4A47-A6D3-A545728B09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454338-7F09-488D-989E-5D4236F700A7}" type="pres">
      <dgm:prSet presAssocID="{4E62C0CA-5F73-41EE-B122-A8D04AAC98E4}" presName="spacer" presStyleCnt="0"/>
      <dgm:spPr/>
    </dgm:pt>
    <dgm:pt modelId="{7D97098F-9706-4D09-B9C0-F22C6D8E3234}" type="pres">
      <dgm:prSet presAssocID="{B0A58B5B-6581-402D-AE82-7EFDA96A63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F6674A-A1E4-4AA9-9DD7-7CC170BA8E9E}" type="pres">
      <dgm:prSet presAssocID="{3AE4F1A3-BF2A-4FAD-AF81-DC9BEB93E33D}" presName="spacer" presStyleCnt="0"/>
      <dgm:spPr/>
    </dgm:pt>
    <dgm:pt modelId="{59E44CC7-3D2C-448A-91AE-3B889080FDC4}" type="pres">
      <dgm:prSet presAssocID="{EA7E1A78-96DF-4C15-A555-92D40EED21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F49115-D60B-4720-B263-66DABFE77F97}" srcId="{1937A02C-3EE5-4EFA-B6E5-7AD269321B29}" destId="{B0A58B5B-6581-402D-AE82-7EFDA96A63EC}" srcOrd="1" destOrd="0" parTransId="{CCB54055-B941-44B9-A5F9-DF31D1B96C68}" sibTransId="{3AE4F1A3-BF2A-4FAD-AF81-DC9BEB93E33D}"/>
    <dgm:cxn modelId="{ED8EE434-D0FD-48FF-A588-33828021FDD5}" srcId="{1937A02C-3EE5-4EFA-B6E5-7AD269321B29}" destId="{EA7E1A78-96DF-4C15-A555-92D40EED217C}" srcOrd="2" destOrd="0" parTransId="{F54946DE-F8D1-49B1-9DAD-B2BBFE5F72FC}" sibTransId="{874C5715-EE0D-47BB-BBFC-A438219EB211}"/>
    <dgm:cxn modelId="{490D3A37-DB12-4D2E-87B1-295688BF6AEB}" type="presOf" srcId="{B0A58B5B-6581-402D-AE82-7EFDA96A63EC}" destId="{7D97098F-9706-4D09-B9C0-F22C6D8E3234}" srcOrd="0" destOrd="0" presId="urn:microsoft.com/office/officeart/2005/8/layout/vList2"/>
    <dgm:cxn modelId="{F29DD4AA-7A52-4C0E-8919-3F83C0422439}" type="presOf" srcId="{1937A02C-3EE5-4EFA-B6E5-7AD269321B29}" destId="{AB3B5F9A-1025-444C-A28D-20948E3060DA}" srcOrd="0" destOrd="0" presId="urn:microsoft.com/office/officeart/2005/8/layout/vList2"/>
    <dgm:cxn modelId="{535536EA-8BDA-46FD-8F27-722A6A723A2E}" type="presOf" srcId="{1E515536-971C-4A47-A6D3-A545728B0953}" destId="{1A549559-28B4-429A-9F77-D887EE41F379}" srcOrd="0" destOrd="0" presId="urn:microsoft.com/office/officeart/2005/8/layout/vList2"/>
    <dgm:cxn modelId="{01F464F5-EAB6-4CA5-B4C3-E3A86766204A}" srcId="{1937A02C-3EE5-4EFA-B6E5-7AD269321B29}" destId="{1E515536-971C-4A47-A6D3-A545728B0953}" srcOrd="0" destOrd="0" parTransId="{9EA10F1E-13C6-4A64-9518-2955D95CB1ED}" sibTransId="{4E62C0CA-5F73-41EE-B122-A8D04AAC98E4}"/>
    <dgm:cxn modelId="{0F44FFF7-59E0-4393-BFEF-4264095399C5}" type="presOf" srcId="{EA7E1A78-96DF-4C15-A555-92D40EED217C}" destId="{59E44CC7-3D2C-448A-91AE-3B889080FDC4}" srcOrd="0" destOrd="0" presId="urn:microsoft.com/office/officeart/2005/8/layout/vList2"/>
    <dgm:cxn modelId="{59A01010-8E82-4245-B75C-798FECAFD9B5}" type="presParOf" srcId="{AB3B5F9A-1025-444C-A28D-20948E3060DA}" destId="{1A549559-28B4-429A-9F77-D887EE41F379}" srcOrd="0" destOrd="0" presId="urn:microsoft.com/office/officeart/2005/8/layout/vList2"/>
    <dgm:cxn modelId="{7E7D4F71-216F-416F-BF29-5B22BD84E212}" type="presParOf" srcId="{AB3B5F9A-1025-444C-A28D-20948E3060DA}" destId="{CA454338-7F09-488D-989E-5D4236F700A7}" srcOrd="1" destOrd="0" presId="urn:microsoft.com/office/officeart/2005/8/layout/vList2"/>
    <dgm:cxn modelId="{959FA3B5-4F98-41DB-95D4-8F255286FD29}" type="presParOf" srcId="{AB3B5F9A-1025-444C-A28D-20948E3060DA}" destId="{7D97098F-9706-4D09-B9C0-F22C6D8E3234}" srcOrd="2" destOrd="0" presId="urn:microsoft.com/office/officeart/2005/8/layout/vList2"/>
    <dgm:cxn modelId="{E85AFB34-A5C1-4B79-9A67-4D879ABBE6E7}" type="presParOf" srcId="{AB3B5F9A-1025-444C-A28D-20948E3060DA}" destId="{0BF6674A-A1E4-4AA9-9DD7-7CC170BA8E9E}" srcOrd="3" destOrd="0" presId="urn:microsoft.com/office/officeart/2005/8/layout/vList2"/>
    <dgm:cxn modelId="{8DECA906-5A8B-47BD-9759-0357B0480794}" type="presParOf" srcId="{AB3B5F9A-1025-444C-A28D-20948E3060DA}" destId="{59E44CC7-3D2C-448A-91AE-3B889080FD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9559-28B4-429A-9F77-D887EE41F379}">
      <dsp:nvSpPr>
        <dsp:cNvPr id="0" name=""/>
        <dsp:cNvSpPr/>
      </dsp:nvSpPr>
      <dsp:spPr>
        <a:xfrm>
          <a:off x="0" y="48969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Materiały wzięte z Internetu:</a:t>
          </a:r>
        </a:p>
      </dsp:txBody>
      <dsp:txXfrm>
        <a:off x="66025" y="114994"/>
        <a:ext cx="5085123" cy="1220470"/>
      </dsp:txXfrm>
    </dsp:sp>
    <dsp:sp modelId="{7D97098F-9706-4D09-B9C0-F22C6D8E3234}">
      <dsp:nvSpPr>
        <dsp:cNvPr id="0" name=""/>
        <dsp:cNvSpPr/>
      </dsp:nvSpPr>
      <dsp:spPr>
        <a:xfrm>
          <a:off x="0" y="1499409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- wikipedia</a:t>
          </a:r>
        </a:p>
      </dsp:txBody>
      <dsp:txXfrm>
        <a:off x="66025" y="1565434"/>
        <a:ext cx="5085123" cy="1220470"/>
      </dsp:txXfrm>
    </dsp:sp>
    <dsp:sp modelId="{59E44CC7-3D2C-448A-91AE-3B889080FDC4}">
      <dsp:nvSpPr>
        <dsp:cNvPr id="0" name=""/>
        <dsp:cNvSpPr/>
      </dsp:nvSpPr>
      <dsp:spPr>
        <a:xfrm>
          <a:off x="0" y="2949848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- ochrona środowiska</a:t>
          </a:r>
        </a:p>
      </dsp:txBody>
      <dsp:txXfrm>
        <a:off x="66025" y="3015873"/>
        <a:ext cx="5085123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8103" y="-29673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574554-84CF-4FF0-B1BF-553245CC6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6C5E6D3-976B-41A7-B008-5BB4ADF4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7246" y="-26707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5243" y="-26706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60765" y="310423"/>
            <a:ext cx="4024032" cy="2885715"/>
          </a:xfrm>
        </p:spPr>
        <p:txBody>
          <a:bodyPr>
            <a:normAutofit/>
          </a:bodyPr>
          <a:lstStyle/>
          <a:p>
            <a:r>
              <a:rPr lang="pl-PL" sz="5400" b="1">
                <a:solidFill>
                  <a:schemeClr val="bg1"/>
                </a:solidFill>
                <a:cs typeface="Calibri Light"/>
              </a:rPr>
              <a:t>Woda źródłem życia</a:t>
            </a:r>
            <a:endParaRPr lang="pl-PL" sz="5400" b="1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74459" y="3358094"/>
            <a:ext cx="3548419" cy="6487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solidFill>
                  <a:schemeClr val="bg1"/>
                </a:solidFill>
                <a:cs typeface="Calibri"/>
              </a:rPr>
              <a:t>Oliwier Baran klasa IV</a:t>
            </a:r>
            <a:endParaRPr lang="pl-PL" sz="2000">
              <a:solidFill>
                <a:schemeClr val="bg1"/>
              </a:solidFill>
            </a:endParaRPr>
          </a:p>
        </p:txBody>
      </p:sp>
      <p:sp>
        <p:nvSpPr>
          <p:cNvPr id="32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4" name="Graphic 212">
            <a:extLst>
              <a:ext uri="{FF2B5EF4-FFF2-40B4-BE49-F238E27FC236}">
                <a16:creationId xmlns:a16="http://schemas.microsoft.com/office/drawing/2014/main" id="{2A8D3863-50D5-4235-9082-36776BF4F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4" name="Obraz 2" descr="Obraz zawierający niebieski, szkło, srebrny, porcelana&#10;&#10;Opis wygenerowany automatycznie">
            <a:extLst>
              <a:ext uri="{FF2B5EF4-FFF2-40B4-BE49-F238E27FC236}">
                <a16:creationId xmlns:a16="http://schemas.microsoft.com/office/drawing/2014/main" id="{D600FA2D-0E0B-4001-AB83-24BDF8BA6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1" r="7892" b="-3"/>
          <a:stretch/>
        </p:blipFill>
        <p:spPr>
          <a:xfrm>
            <a:off x="6601854" y="2313765"/>
            <a:ext cx="4773089" cy="4544235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</p:spPr>
      </p:pic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9306212-88FA-45BF-ABA3-1454AC42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zewnętrzne, trawa, roślina, siano&#10;&#10;Opis wygenerowany automatycznie">
            <a:extLst>
              <a:ext uri="{FF2B5EF4-FFF2-40B4-BE49-F238E27FC236}">
                <a16:creationId xmlns:a16="http://schemas.microsoft.com/office/drawing/2014/main" id="{1E55B168-4DF1-4B49-89C2-FEE7B3FFA5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141" r="297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891570-77CF-42DF-A4CC-72AAEA64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/>
              <a:t>Susze</a:t>
            </a: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18C9F7-C795-4943-961E-7E2AC266C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800" b="1"/>
              <a:t>Susza</a:t>
            </a:r>
            <a:r>
              <a:rPr lang="en-US" sz="1800" dirty="0"/>
              <a:t> – </a:t>
            </a:r>
            <a:r>
              <a:rPr lang="en-US" sz="1800"/>
              <a:t>długotrwały</a:t>
            </a:r>
            <a:r>
              <a:rPr lang="en-US" sz="1800" dirty="0"/>
              <a:t> </a:t>
            </a:r>
            <a:r>
              <a:rPr lang="en-US" sz="1800"/>
              <a:t>okres</a:t>
            </a:r>
            <a:r>
              <a:rPr lang="en-US" sz="1800" dirty="0"/>
              <a:t> bez </a:t>
            </a:r>
            <a:r>
              <a:rPr lang="en-US" sz="1800"/>
              <a:t>deszczu</a:t>
            </a:r>
            <a:r>
              <a:rPr lang="en-US" sz="1800" dirty="0"/>
              <a:t> w </a:t>
            </a:r>
            <a:r>
              <a:rPr lang="en-US" sz="1800"/>
              <a:t>stosunku</a:t>
            </a:r>
            <a:r>
              <a:rPr lang="en-US" sz="1800" dirty="0"/>
              <a:t> do </a:t>
            </a:r>
            <a:r>
              <a:rPr lang="en-US" sz="1800"/>
              <a:t>średnich</a:t>
            </a:r>
            <a:r>
              <a:rPr lang="en-US" sz="1800" dirty="0"/>
              <a:t> </a:t>
            </a:r>
            <a:r>
              <a:rPr lang="en-US" sz="1800"/>
              <a:t>wieloletnich</a:t>
            </a:r>
            <a:r>
              <a:rPr lang="en-US" sz="1800" dirty="0"/>
              <a:t> </a:t>
            </a:r>
            <a:r>
              <a:rPr lang="en-US" sz="1800"/>
              <a:t>wartości</a:t>
            </a:r>
            <a:r>
              <a:rPr lang="en-US" sz="1800" dirty="0"/>
              <a:t> </a:t>
            </a:r>
            <a:r>
              <a:rPr lang="en-US" sz="1800"/>
              <a:t>i</a:t>
            </a:r>
            <a:r>
              <a:rPr lang="en-US" sz="1800" dirty="0"/>
              <a:t> </a:t>
            </a:r>
            <a:r>
              <a:rPr lang="en-US" sz="1800"/>
              <a:t>wysoką</a:t>
            </a:r>
            <a:r>
              <a:rPr lang="en-US" sz="1800" dirty="0"/>
              <a:t> </a:t>
            </a:r>
            <a:r>
              <a:rPr lang="en-US" sz="1800"/>
              <a:t>temperaturą</a:t>
            </a:r>
            <a:r>
              <a:rPr lang="en-US" sz="1800" dirty="0"/>
              <a:t>.  </a:t>
            </a:r>
            <a:r>
              <a:rPr lang="en-US" sz="1800"/>
              <a:t>Niskie</a:t>
            </a:r>
            <a:r>
              <a:rPr lang="en-US" sz="1800" dirty="0"/>
              <a:t> </a:t>
            </a:r>
            <a:r>
              <a:rPr lang="en-US" sz="1800"/>
              <a:t>plony</a:t>
            </a:r>
            <a:r>
              <a:rPr lang="en-US" sz="1800" dirty="0"/>
              <a:t> w </a:t>
            </a:r>
            <a:r>
              <a:rPr lang="en-US" sz="1800"/>
              <a:t>rolnictwie</a:t>
            </a:r>
            <a:r>
              <a:rPr lang="en-US" sz="1800" dirty="0"/>
              <a:t>. </a:t>
            </a:r>
            <a:r>
              <a:rPr lang="en-US" sz="1800"/>
              <a:t>Niedostatek w żywności.</a:t>
            </a:r>
          </a:p>
        </p:txBody>
      </p:sp>
    </p:spTree>
    <p:extLst>
      <p:ext uri="{BB962C8B-B14F-4D97-AF65-F5344CB8AC3E}">
        <p14:creationId xmlns:p14="http://schemas.microsoft.com/office/powerpoint/2010/main" val="143901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lód, przyroda, jaskinia&#10;&#10;Opis wygenerowany automatycznie">
            <a:extLst>
              <a:ext uri="{FF2B5EF4-FFF2-40B4-BE49-F238E27FC236}">
                <a16:creationId xmlns:a16="http://schemas.microsoft.com/office/drawing/2014/main" id="{33732F96-B4E1-487C-8324-358DBFFEA9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5065" r="2" b="2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6" name="Obraz 6" descr="Obraz zawierający dym, zewnętrzne, para, nadejście&#10;&#10;Opis wygenerowany automatycznie">
            <a:extLst>
              <a:ext uri="{FF2B5EF4-FFF2-40B4-BE49-F238E27FC236}">
                <a16:creationId xmlns:a16="http://schemas.microsoft.com/office/drawing/2014/main" id="{BDBF9D3A-7C60-4D81-A582-7F80F3441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1" r="1" b="1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AB86C8-B32E-46E5-9CD6-6502113C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Globalne ocieplenie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FE5149-D150-4206-915F-4F99632C9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err="1"/>
              <a:t>Globalne</a:t>
            </a:r>
            <a:r>
              <a:rPr lang="en-US" b="1" dirty="0"/>
              <a:t> </a:t>
            </a:r>
            <a:r>
              <a:rPr lang="en-US" b="1" err="1"/>
              <a:t>ocieplenie</a:t>
            </a:r>
            <a:r>
              <a:rPr lang="en-US" dirty="0"/>
              <a:t> – </a:t>
            </a:r>
            <a:r>
              <a:rPr lang="en-US" err="1"/>
              <a:t>wzrost</a:t>
            </a:r>
            <a:r>
              <a:rPr lang="en-US" dirty="0"/>
              <a:t> </a:t>
            </a:r>
            <a:r>
              <a:rPr lang="en-US" err="1"/>
              <a:t>średniej</a:t>
            </a:r>
            <a:r>
              <a:rPr lang="en-US" dirty="0"/>
              <a:t> </a:t>
            </a:r>
            <a:r>
              <a:rPr lang="en-US" err="1"/>
              <a:t>temperatury</a:t>
            </a:r>
            <a:r>
              <a:rPr lang="en-US" dirty="0"/>
              <a:t> </a:t>
            </a:r>
            <a:r>
              <a:rPr lang="en-US" err="1"/>
              <a:t>powierzchni</a:t>
            </a:r>
            <a:r>
              <a:rPr lang="en-US" dirty="0"/>
              <a:t> </a:t>
            </a:r>
            <a:r>
              <a:rPr lang="en-US" err="1"/>
              <a:t>Ziemi</a:t>
            </a:r>
            <a:r>
              <a:rPr lang="en-US" dirty="0"/>
              <a:t>. </a:t>
            </a:r>
            <a:r>
              <a:rPr lang="en-US" err="1"/>
              <a:t>Globalne</a:t>
            </a:r>
            <a:r>
              <a:rPr lang="en-US" dirty="0"/>
              <a:t> </a:t>
            </a:r>
            <a:r>
              <a:rPr lang="en-US" err="1"/>
              <a:t>ocieplenie</a:t>
            </a:r>
            <a:r>
              <a:rPr lang="en-US" dirty="0"/>
              <a:t> </a:t>
            </a:r>
            <a:r>
              <a:rPr lang="en-US" err="1"/>
              <a:t>między</a:t>
            </a:r>
            <a:r>
              <a:rPr lang="en-US" dirty="0"/>
              <a:t> </a:t>
            </a:r>
            <a:r>
              <a:rPr lang="en-US" err="1"/>
              <a:t>innymi</a:t>
            </a:r>
            <a:r>
              <a:rPr lang="en-US" dirty="0"/>
              <a:t> </a:t>
            </a:r>
            <a:r>
              <a:rPr lang="en-US" err="1"/>
              <a:t>powoduje</a:t>
            </a:r>
            <a:r>
              <a:rPr lang="en-US" dirty="0"/>
              <a:t> </a:t>
            </a:r>
            <a:r>
              <a:rPr lang="en-US" err="1"/>
              <a:t>topnienie</a:t>
            </a:r>
            <a:r>
              <a:rPr lang="en-US" dirty="0"/>
              <a:t> </a:t>
            </a:r>
            <a:r>
              <a:rPr lang="en-US" err="1"/>
              <a:t>lodowców</a:t>
            </a:r>
            <a:endParaRPr lang="en-US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385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38CD88-3B47-4CD0-8810-CA0FC2CD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Oszczędzaj wodę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FB4C40-AAB8-4525-89D0-ACD5D7AFB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146400"/>
            <a:ext cx="4394200" cy="245430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- myj zęby przy zakręconym kranie </a:t>
            </a:r>
          </a:p>
          <a:p>
            <a:pPr marL="0"/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- bierz prysznic zamiast kąpieli w wannie</a:t>
            </a:r>
          </a:p>
          <a:p>
            <a:pPr marL="0"/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- napraw cieknący kran</a:t>
            </a:r>
          </a:p>
          <a:p>
            <a:pPr marL="0"/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- myj naczynia w zmywarce </a:t>
            </a:r>
          </a:p>
          <a:p>
            <a:pPr marL="0"/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- napełniaj całą pralkę ubraniami</a:t>
            </a:r>
          </a:p>
          <a:p>
            <a:pPr marL="0"/>
            <a:endParaRPr lang="en-US" sz="2200">
              <a:solidFill>
                <a:schemeClr val="bg1">
                  <a:alpha val="80000"/>
                </a:schemeClr>
              </a:solidFill>
            </a:endParaRPr>
          </a:p>
          <a:p>
            <a:pPr marL="0"/>
            <a:endParaRPr lang="en-US" sz="22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Obraz 5" descr="Obraz zawierający wewnątrz&#10;&#10;Opis wygenerowany automatycznie">
            <a:extLst>
              <a:ext uri="{FF2B5EF4-FFF2-40B4-BE49-F238E27FC236}">
                <a16:creationId xmlns:a16="http://schemas.microsoft.com/office/drawing/2014/main" id="{0B020881-7CBB-4593-843E-33C958EE56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541" r="15014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053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roślina, kwiat, świeże&#10;&#10;Opis wygenerowany automatycznie">
            <a:extLst>
              <a:ext uri="{FF2B5EF4-FFF2-40B4-BE49-F238E27FC236}">
                <a16:creationId xmlns:a16="http://schemas.microsoft.com/office/drawing/2014/main" id="{3C722F81-C952-4205-8D3B-E8C3D0E1A7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091" t="6516" r="-1" b="386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15E858-5302-4FE3-B5F0-95EB2123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470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 err="1"/>
              <a:t>Domowe</a:t>
            </a:r>
            <a:r>
              <a:rPr lang="en-US" sz="2800" b="1" dirty="0"/>
              <a:t> </a:t>
            </a:r>
            <a:r>
              <a:rPr lang="en-US" sz="2800" b="1" dirty="0" err="1"/>
              <a:t>sposoby</a:t>
            </a:r>
            <a:r>
              <a:rPr lang="en-US" sz="2800" b="1" dirty="0"/>
              <a:t> </a:t>
            </a:r>
            <a:r>
              <a:rPr lang="en-US" sz="2800" b="1" dirty="0" err="1"/>
              <a:t>gromadzenia</a:t>
            </a:r>
            <a:r>
              <a:rPr lang="en-US" sz="2800" b="1" dirty="0"/>
              <a:t> </a:t>
            </a:r>
            <a:r>
              <a:rPr lang="en-US" sz="2800" b="1" dirty="0" err="1"/>
              <a:t>wody</a:t>
            </a:r>
            <a:r>
              <a:rPr lang="en-US" sz="2800" b="1" dirty="0"/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1A6F03-5BC4-4AEB-BD58-C2A9EB2A4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0470" y="2718054"/>
            <a:ext cx="343890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 err="1"/>
              <a:t>Deszczówkę</a:t>
            </a:r>
            <a:r>
              <a:rPr lang="en-US" sz="2000" dirty="0"/>
              <a:t> </a:t>
            </a:r>
            <a:r>
              <a:rPr lang="en-US" sz="2000" dirty="0" err="1"/>
              <a:t>najlepiej</a:t>
            </a:r>
            <a:r>
              <a:rPr lang="en-US" sz="2000" dirty="0"/>
              <a:t> </a:t>
            </a:r>
            <a:r>
              <a:rPr lang="en-US" sz="2000" dirty="0" err="1"/>
              <a:t>zbierać</a:t>
            </a:r>
            <a:r>
              <a:rPr lang="en-US" sz="2000" dirty="0"/>
              <a:t> z </a:t>
            </a:r>
            <a:r>
              <a:rPr lang="en-US" sz="2000" dirty="0" err="1"/>
              <a:t>dachu</a:t>
            </a:r>
            <a:r>
              <a:rPr lang="en-US" sz="2000" dirty="0"/>
              <a:t>, </a:t>
            </a:r>
            <a:r>
              <a:rPr lang="en-US" sz="2000" dirty="0" err="1"/>
              <a:t>który</a:t>
            </a:r>
            <a:r>
              <a:rPr lang="en-US" sz="2000" dirty="0"/>
              <a:t> </a:t>
            </a:r>
            <a:r>
              <a:rPr lang="en-US" sz="2000" dirty="0" err="1"/>
              <a:t>pokryty</a:t>
            </a:r>
            <a:r>
              <a:rPr lang="en-US" sz="2000" dirty="0"/>
              <a:t> jest </a:t>
            </a:r>
            <a:r>
              <a:rPr lang="en-US" sz="2000" dirty="0" err="1"/>
              <a:t>dachówką</a:t>
            </a:r>
            <a:r>
              <a:rPr lang="en-US" sz="2000" dirty="0"/>
              <a:t>, </a:t>
            </a:r>
            <a:r>
              <a:rPr lang="en-US" sz="2000" dirty="0" err="1"/>
              <a:t>blachodachówką</a:t>
            </a:r>
            <a:r>
              <a:rPr lang="en-US" sz="2000" dirty="0"/>
              <a:t> </a:t>
            </a:r>
            <a:r>
              <a:rPr lang="en-US" sz="2000" dirty="0" err="1"/>
              <a:t>lub</a:t>
            </a:r>
            <a:r>
              <a:rPr lang="en-US" sz="2000" dirty="0"/>
              <a:t> </a:t>
            </a:r>
            <a:r>
              <a:rPr lang="en-US" sz="2000" dirty="0" err="1"/>
              <a:t>masami</a:t>
            </a:r>
            <a:r>
              <a:rPr lang="en-US" sz="2000" dirty="0"/>
              <a:t> </a:t>
            </a:r>
            <a:r>
              <a:rPr lang="en-US" sz="2000" dirty="0" err="1"/>
              <a:t>bitumicznymi</a:t>
            </a:r>
            <a:r>
              <a:rPr lang="en-US" sz="2000" dirty="0"/>
              <a:t>. </a:t>
            </a:r>
            <a:r>
              <a:rPr lang="en-US" sz="2000" dirty="0" err="1"/>
              <a:t>Dachy</a:t>
            </a:r>
            <a:r>
              <a:rPr lang="en-US" sz="2000" dirty="0"/>
              <a:t> </a:t>
            </a:r>
            <a:r>
              <a:rPr lang="en-US" sz="2000" dirty="0" err="1"/>
              <a:t>pokryte</a:t>
            </a:r>
            <a:r>
              <a:rPr lang="en-US" sz="2000" dirty="0"/>
              <a:t> </a:t>
            </a:r>
            <a:r>
              <a:rPr lang="en-US" sz="2000" dirty="0" err="1"/>
              <a:t>tymi</a:t>
            </a:r>
            <a:r>
              <a:rPr lang="en-US" sz="2000" dirty="0"/>
              <a:t> </a:t>
            </a:r>
            <a:r>
              <a:rPr lang="en-US" sz="2000" dirty="0" err="1"/>
              <a:t>materiałami</a:t>
            </a:r>
            <a:r>
              <a:rPr lang="en-US" sz="2000" dirty="0"/>
              <a:t> </a:t>
            </a:r>
            <a:r>
              <a:rPr lang="en-US" sz="2000" dirty="0" err="1"/>
              <a:t>pozwalają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zebranie</a:t>
            </a:r>
            <a:r>
              <a:rPr lang="en-US" sz="2000" dirty="0"/>
              <a:t> ok. 90% </a:t>
            </a:r>
            <a:r>
              <a:rPr lang="en-US" sz="2000" dirty="0" err="1"/>
              <a:t>deszczu</a:t>
            </a:r>
            <a:r>
              <a:rPr lang="en-US" sz="2000" dirty="0"/>
              <a:t>. </a:t>
            </a:r>
            <a:r>
              <a:rPr lang="en-US" sz="2000" dirty="0" err="1"/>
              <a:t>Można</a:t>
            </a:r>
            <a:r>
              <a:rPr lang="en-US" sz="2000" dirty="0"/>
              <a:t> </a:t>
            </a:r>
            <a:r>
              <a:rPr lang="en-US" sz="2000" b="1" dirty="0" err="1"/>
              <a:t>gromadzić</a:t>
            </a:r>
            <a:r>
              <a:rPr lang="en-US" sz="2000" dirty="0"/>
              <a:t> </a:t>
            </a:r>
            <a:r>
              <a:rPr lang="en-US" sz="2000" dirty="0" err="1"/>
              <a:t>też</a:t>
            </a:r>
            <a:r>
              <a:rPr lang="en-US" sz="2000" dirty="0"/>
              <a:t> </a:t>
            </a:r>
            <a:r>
              <a:rPr lang="en-US" sz="2000" dirty="0" err="1"/>
              <a:t>wodę</a:t>
            </a:r>
            <a:r>
              <a:rPr lang="en-US" sz="2000" dirty="0"/>
              <a:t> </a:t>
            </a:r>
            <a:r>
              <a:rPr lang="en-US" sz="2000" b="1" dirty="0" err="1"/>
              <a:t>deszczową</a:t>
            </a:r>
            <a:r>
              <a:rPr lang="en-US" sz="2000" dirty="0"/>
              <a:t> z </a:t>
            </a:r>
            <a:r>
              <a:rPr lang="en-US" sz="2000" dirty="0" err="1"/>
              <a:t>balkonów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tarasów</a:t>
            </a:r>
            <a:r>
              <a:rPr lang="en-US" sz="2000" dirty="0"/>
              <a:t>. </a:t>
            </a:r>
            <a:r>
              <a:rPr lang="en-US" sz="2000" dirty="0" err="1"/>
              <a:t>Wody</a:t>
            </a:r>
            <a:r>
              <a:rPr lang="en-US" sz="2000" dirty="0"/>
              <a:t> </a:t>
            </a:r>
            <a:r>
              <a:rPr lang="en-US" sz="2000" dirty="0" err="1"/>
              <a:t>tej</a:t>
            </a:r>
            <a:r>
              <a:rPr lang="en-US" sz="2000" dirty="0"/>
              <a:t> </a:t>
            </a:r>
            <a:r>
              <a:rPr lang="en-US" sz="2000" dirty="0" err="1"/>
              <a:t>można</a:t>
            </a:r>
            <a:r>
              <a:rPr lang="en-US" sz="2000" dirty="0"/>
              <a:t> </a:t>
            </a:r>
            <a:r>
              <a:rPr lang="en-US" sz="2000" dirty="0" err="1"/>
              <a:t>używać</a:t>
            </a:r>
            <a:r>
              <a:rPr lang="en-US" sz="2000" dirty="0"/>
              <a:t> do </a:t>
            </a:r>
            <a:r>
              <a:rPr lang="en-US" sz="2000" dirty="0" err="1"/>
              <a:t>podlewania</a:t>
            </a:r>
            <a:r>
              <a:rPr lang="en-US" sz="2000" dirty="0"/>
              <a:t> </a:t>
            </a:r>
            <a:r>
              <a:rPr lang="en-US" sz="2000" dirty="0" err="1"/>
              <a:t>ogrodu</a:t>
            </a:r>
            <a:r>
              <a:rPr lang="en-US" sz="2000" dirty="0"/>
              <a:t>.</a:t>
            </a:r>
            <a:endParaRPr lang="en-US" sz="20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497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5E5C051-4DE2-4712-B518-0BEB46AF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Zakończenie 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5" name="Symbol zastępczy zawartości 2">
            <a:extLst>
              <a:ext uri="{FF2B5EF4-FFF2-40B4-BE49-F238E27FC236}">
                <a16:creationId xmlns:a16="http://schemas.microsoft.com/office/drawing/2014/main" id="{13135BB3-7FDF-4AEF-8DF5-C8D6DE95FAE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34868" y="1130846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911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 descr="Obraz zawierający clipart&#10;&#10;Opis wygenerowany automatycznie">
            <a:extLst>
              <a:ext uri="{FF2B5EF4-FFF2-40B4-BE49-F238E27FC236}">
                <a16:creationId xmlns:a16="http://schemas.microsoft.com/office/drawing/2014/main" id="{E42D08DA-DCD7-4751-9D5E-95FC2838B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03" r="-1" b="16904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Tytuł 110">
            <a:extLst>
              <a:ext uri="{FF2B5EF4-FFF2-40B4-BE49-F238E27FC236}">
                <a16:creationId xmlns:a16="http://schemas.microsoft.com/office/drawing/2014/main" id="{194A5C1F-8606-4928-88FE-53754AD5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/>
              <a:t>Woda to skarb</a:t>
            </a:r>
          </a:p>
        </p:txBody>
      </p:sp>
      <p:sp>
        <p:nvSpPr>
          <p:cNvPr id="110" name="Symbol zastępczy zawartości 109">
            <a:extLst>
              <a:ext uri="{FF2B5EF4-FFF2-40B4-BE49-F238E27FC236}">
                <a16:creationId xmlns:a16="http://schemas.microsoft.com/office/drawing/2014/main" id="{A23F5B98-04E0-45A2-9C43-3D5173950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063" y="4741902"/>
            <a:ext cx="9565028" cy="13498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/>
            <a:r>
              <a:rPr lang="en-US" sz="2000" dirty="0" err="1"/>
              <a:t>Służy</a:t>
            </a:r>
            <a:r>
              <a:rPr lang="en-US" sz="2000" dirty="0"/>
              <a:t> do </a:t>
            </a:r>
            <a:r>
              <a:rPr lang="en-US" sz="2000" dirty="0" err="1"/>
              <a:t>picia</a:t>
            </a:r>
            <a:endParaRPr lang="en-US" sz="2000" dirty="0" err="1">
              <a:cs typeface="Calibri"/>
            </a:endParaRPr>
          </a:p>
          <a:p>
            <a:pPr marL="0"/>
            <a:r>
              <a:rPr lang="en-US" sz="2000" dirty="0" err="1"/>
              <a:t>Służy</a:t>
            </a:r>
            <a:r>
              <a:rPr lang="en-US" sz="2000" dirty="0"/>
              <a:t> do </a:t>
            </a:r>
            <a:r>
              <a:rPr lang="en-US" sz="2000" dirty="0" err="1"/>
              <a:t>mycia</a:t>
            </a:r>
            <a:endParaRPr lang="en-US" sz="2000" dirty="0" err="1">
              <a:cs typeface="Calibri"/>
            </a:endParaRPr>
          </a:p>
          <a:p>
            <a:pPr marL="0"/>
            <a:r>
              <a:rPr lang="en-US" sz="2000" dirty="0"/>
              <a:t>Bez </a:t>
            </a:r>
            <a:r>
              <a:rPr lang="en-US" sz="2000" dirty="0" err="1"/>
              <a:t>niej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ziemi</a:t>
            </a:r>
            <a:endParaRPr lang="en-US" sz="2000" dirty="0" err="1">
              <a:cs typeface="Calibri"/>
            </a:endParaRPr>
          </a:p>
          <a:p>
            <a:pPr marL="0"/>
            <a:r>
              <a:rPr lang="en-US" sz="2000" dirty="0"/>
              <a:t>Nie </a:t>
            </a:r>
            <a:r>
              <a:rPr lang="en-US" sz="2000" dirty="0" err="1"/>
              <a:t>byłoby</a:t>
            </a:r>
            <a:r>
              <a:rPr lang="en-US" sz="2000" dirty="0"/>
              <a:t> </a:t>
            </a:r>
            <a:r>
              <a:rPr lang="en-US" sz="2000" dirty="0" err="1"/>
              <a:t>życia</a:t>
            </a:r>
            <a:endParaRPr lang="en-US" sz="20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068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D39B0A-8487-4C56-BFC7-461CAEAFF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b="1">
                <a:solidFill>
                  <a:schemeClr val="bg1"/>
                </a:solidFill>
              </a:rPr>
              <a:t>Woda w ciele człowieka</a:t>
            </a:r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5A767A-8AE4-449A-8DEF-9F636BFA1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8702" y="4414180"/>
            <a:ext cx="6128274" cy="884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400" dirty="0" err="1">
                <a:solidFill>
                  <a:schemeClr val="bg1"/>
                </a:solidFill>
              </a:rPr>
              <a:t>Ciało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człowieka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składa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się</a:t>
            </a:r>
            <a:r>
              <a:rPr lang="en-US" sz="2400" dirty="0">
                <a:solidFill>
                  <a:schemeClr val="bg1"/>
                </a:solidFill>
              </a:rPr>
              <a:t> z 70% z </a:t>
            </a:r>
            <a:r>
              <a:rPr lang="en-US" sz="2400" dirty="0" err="1">
                <a:solidFill>
                  <a:schemeClr val="bg1"/>
                </a:solidFill>
              </a:rPr>
              <a:t>wody</a:t>
            </a:r>
            <a:endParaRPr lang="en-US" sz="2400" dirty="0" err="1">
              <a:solidFill>
                <a:schemeClr val="bg1"/>
              </a:solidFill>
              <a:cs typeface="Calibri"/>
            </a:endParaRPr>
          </a:p>
        </p:txBody>
      </p:sp>
      <p:pic>
        <p:nvPicPr>
          <p:cNvPr id="8" name="Obraz 8" descr="Obraz zawierający mapa&#10;&#10;Opis wygenerowany automatycznie">
            <a:extLst>
              <a:ext uri="{FF2B5EF4-FFF2-40B4-BE49-F238E27FC236}">
                <a16:creationId xmlns:a16="http://schemas.microsoft.com/office/drawing/2014/main" id="{6863D0D7-634D-48A9-AC9A-2411387C0C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3715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893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niebo, kontener, szkło, wskaźnik&#10;&#10;Opis wygenerowany automatycznie">
            <a:extLst>
              <a:ext uri="{FF2B5EF4-FFF2-40B4-BE49-F238E27FC236}">
                <a16:creationId xmlns:a16="http://schemas.microsoft.com/office/drawing/2014/main" id="{D667D7A0-13A2-4E4D-B859-DA5E305AC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id="{CCA90431-8D61-4965-8ED9-F75949574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cs typeface="Calibri"/>
              </a:rPr>
              <a:t>Zimna woda zdrowia doda</a:t>
            </a:r>
            <a:endParaRPr lang="pl-PL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85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6294C51E-34AF-4CA7-AFB0-5806B8136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76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1" name="Rectangle 2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D9F2FC-75FE-42B2-8396-C15F3508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03" y="1103779"/>
            <a:ext cx="3481276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/>
              <a:t>Niezwykłe</a:t>
            </a:r>
            <a:r>
              <a:rPr lang="en-US" sz="3600" b="1" dirty="0"/>
              <a:t> </a:t>
            </a:r>
            <a:r>
              <a:rPr lang="en-US" sz="3600" b="1" dirty="0" err="1"/>
              <a:t>właściwości</a:t>
            </a:r>
            <a:r>
              <a:rPr lang="en-US" sz="3600" b="1" dirty="0"/>
              <a:t> </a:t>
            </a:r>
            <a:r>
              <a:rPr lang="en-US" sz="3600" b="1" dirty="0" err="1"/>
              <a:t>wody</a:t>
            </a:r>
            <a:endParaRPr lang="en-US" sz="3600" b="1" dirty="0" err="1">
              <a:cs typeface="Calibri Light"/>
            </a:endParaRP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93C857A-1E91-4F4B-96C6-9C80E46D2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Trzy</a:t>
            </a:r>
            <a:r>
              <a:rPr lang="en-US" dirty="0"/>
              <a:t> </a:t>
            </a:r>
            <a:r>
              <a:rPr lang="en-US" dirty="0" err="1"/>
              <a:t>stany</a:t>
            </a:r>
            <a:r>
              <a:rPr lang="en-US" dirty="0"/>
              <a:t> </a:t>
            </a:r>
            <a:r>
              <a:rPr lang="en-US" dirty="0" err="1"/>
              <a:t>skupienia</a:t>
            </a:r>
            <a:endParaRPr lang="en-US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322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8" descr="Obraz zawierający tekst, satelita&#10;&#10;Opis wygenerowany automatycznie">
            <a:extLst>
              <a:ext uri="{FF2B5EF4-FFF2-40B4-BE49-F238E27FC236}">
                <a16:creationId xmlns:a16="http://schemas.microsoft.com/office/drawing/2014/main" id="{E6D92C62-48A6-49F4-9CF2-5A827567A0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66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CD3A87-728D-4AF9-81A5-71A458CD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Nasza</a:t>
            </a:r>
            <a:r>
              <a:rPr lang="en-US" sz="4000" b="1" dirty="0"/>
              <a:t> </a:t>
            </a:r>
            <a:r>
              <a:rPr lang="en-US" sz="4000" b="1" dirty="0" err="1"/>
              <a:t>planeta</a:t>
            </a:r>
            <a:endParaRPr lang="en-US" sz="4000" b="1" dirty="0" err="1">
              <a:cs typeface="Calibri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A55045-09C8-44C4-85AA-6DB2C2087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Powierzchnię</a:t>
            </a:r>
            <a:r>
              <a:rPr lang="en-US" sz="2400" dirty="0"/>
              <a:t> </a:t>
            </a:r>
            <a:r>
              <a:rPr lang="en-US" sz="2400" dirty="0" err="1"/>
              <a:t>Ziemi</a:t>
            </a:r>
            <a:r>
              <a:rPr lang="en-US" sz="2400" dirty="0"/>
              <a:t> w 70,8% </a:t>
            </a:r>
            <a:r>
              <a:rPr lang="en-US" sz="2400" dirty="0" err="1"/>
              <a:t>zajmuje</a:t>
            </a:r>
            <a:r>
              <a:rPr lang="en-US" sz="2400" dirty="0"/>
              <a:t> </a:t>
            </a:r>
            <a:r>
              <a:rPr lang="en-US" sz="2400" dirty="0" err="1"/>
              <a:t>woda</a:t>
            </a:r>
            <a:r>
              <a:rPr lang="en-US" sz="2400" dirty="0"/>
              <a:t> </a:t>
            </a:r>
            <a:r>
              <a:rPr lang="en-US" sz="2400" dirty="0" err="1"/>
              <a:t>zawarta</a:t>
            </a:r>
            <a:r>
              <a:rPr lang="en-US" sz="2400" dirty="0"/>
              <a:t> w </a:t>
            </a:r>
            <a:r>
              <a:rPr lang="en-US" sz="2400" dirty="0" err="1"/>
              <a:t>morzach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oceanach</a:t>
            </a:r>
            <a:r>
              <a:rPr lang="en-US" sz="2400" dirty="0"/>
              <a:t>; </a:t>
            </a:r>
            <a:r>
              <a:rPr lang="en-US" sz="2400" dirty="0" err="1"/>
              <a:t>pozostałe</a:t>
            </a:r>
            <a:r>
              <a:rPr lang="en-US" sz="2400" dirty="0"/>
              <a:t> 29,2% </a:t>
            </a:r>
            <a:r>
              <a:rPr lang="en-US" sz="2400" dirty="0" err="1"/>
              <a:t>stanowią</a:t>
            </a:r>
            <a:r>
              <a:rPr lang="en-US" sz="2400" dirty="0"/>
              <a:t> </a:t>
            </a:r>
            <a:r>
              <a:rPr lang="en-US" sz="2400" dirty="0" err="1"/>
              <a:t>kontynenty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wyspy</a:t>
            </a:r>
            <a:r>
              <a:rPr lang="en-US" sz="2400" dirty="0"/>
              <a:t>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33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zebra, zewnętrzne, trawa, woda&#10;&#10;Opis wygenerowany automatycznie">
            <a:extLst>
              <a:ext uri="{FF2B5EF4-FFF2-40B4-BE49-F238E27FC236}">
                <a16:creationId xmlns:a16="http://schemas.microsoft.com/office/drawing/2014/main" id="{9989E709-3A53-4C11-B64E-2F72FF5C14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1755" r="9091" b="1163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ECADAF-BA21-4AFA-9B7E-C9DEE9E5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/>
              <a:t>Rośliny i zwierzęta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77ED24-2629-4E64-AD1C-C202E1180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Rośliny i zwierzęta potrzebują wody do życia.</a:t>
            </a:r>
          </a:p>
        </p:txBody>
      </p:sp>
    </p:spTree>
    <p:extLst>
      <p:ext uri="{BB962C8B-B14F-4D97-AF65-F5344CB8AC3E}">
        <p14:creationId xmlns:p14="http://schemas.microsoft.com/office/powerpoint/2010/main" val="1783287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8" descr="Obraz zawierający drzewo, zewnętrzne, roślina, las&#10;&#10;Opis wygenerowany automatycznie">
            <a:extLst>
              <a:ext uri="{FF2B5EF4-FFF2-40B4-BE49-F238E27FC236}">
                <a16:creationId xmlns:a16="http://schemas.microsoft.com/office/drawing/2014/main" id="{94FA372A-0B54-40A3-B387-79CD990F1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7" name="Obraz 7" descr="Obraz zawierający zewnętrzne, trawa, niebo, pole&#10;&#10;Opis wygenerowany automatycznie">
            <a:extLst>
              <a:ext uri="{FF2B5EF4-FFF2-40B4-BE49-F238E27FC236}">
                <a16:creationId xmlns:a16="http://schemas.microsoft.com/office/drawing/2014/main" id="{2561DE04-A97B-46DD-B3B4-6F47C5FA9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86" b="3145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6" name="Obraz 6" descr="Obraz zawierający zewnętrzne, drzewo, niebo, roślina&#10;&#10;Opis wygenerowany automatycznie">
            <a:extLst>
              <a:ext uri="{FF2B5EF4-FFF2-40B4-BE49-F238E27FC236}">
                <a16:creationId xmlns:a16="http://schemas.microsoft.com/office/drawing/2014/main" id="{1DD61197-10E1-4B36-B64E-EE3BE1904F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13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5" name="Obraz 5" descr="Obraz zawierający trawa, niebo, drzewo, zewnętrzne&#10;&#10;Opis wygenerowany automatycznie">
            <a:extLst>
              <a:ext uri="{FF2B5EF4-FFF2-40B4-BE49-F238E27FC236}">
                <a16:creationId xmlns:a16="http://schemas.microsoft.com/office/drawing/2014/main" id="{CFCBC451-561A-4C77-B6F7-CDD23A88605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5"/>
          <a:srcRect l="111" r="1" b="1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7217E939-9B57-4585-B617-1CE8BFF65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pl-PL" sz="3200" b="1" dirty="0">
                <a:solidFill>
                  <a:srgbClr val="080808"/>
                </a:solidFill>
                <a:cs typeface="Calibri Light"/>
              </a:rPr>
              <a:t>Różnica w braku wody</a:t>
            </a:r>
            <a:endParaRPr lang="pl-PL" sz="32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5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24380E-EE75-489A-9D9D-D1DFADA7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/>
              <a:t>Brak wody w Afryce</a:t>
            </a:r>
          </a:p>
        </p:txBody>
      </p:sp>
      <p:sp>
        <p:nvSpPr>
          <p:cNvPr id="32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8A3020D-079C-4160-8B75-CF6AC68CC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700"/>
              <a:t>W niektórych miejscach na ziemi brakuje wody np. w Afryce</a:t>
            </a:r>
          </a:p>
          <a:p>
            <a:pPr marL="0"/>
            <a:r>
              <a:rPr lang="en-US" sz="1700"/>
              <a:t>Powody dlaczego w Afryce brakuje wody:</a:t>
            </a:r>
          </a:p>
          <a:p>
            <a:pPr marL="0"/>
            <a:r>
              <a:rPr lang="en-US" sz="1700"/>
              <a:t>- zmiana klimatu</a:t>
            </a:r>
          </a:p>
          <a:p>
            <a:pPr marL="0"/>
            <a:r>
              <a:rPr lang="en-US" sz="1700"/>
              <a:t>- globalne ocieplenie</a:t>
            </a:r>
          </a:p>
          <a:p>
            <a:pPr marL="0"/>
            <a:r>
              <a:rPr lang="en-US" sz="1700"/>
              <a:t>- przemysł</a:t>
            </a:r>
          </a:p>
          <a:p>
            <a:pPr marL="0"/>
            <a:r>
              <a:rPr lang="en-US" sz="1700"/>
              <a:t>- rolnictwo</a:t>
            </a:r>
          </a:p>
        </p:txBody>
      </p:sp>
      <p:pic>
        <p:nvPicPr>
          <p:cNvPr id="5" name="Obraz 5" descr="Obraz zawierający podłoże, zewnętrzne, osoba, plaża&#10;&#10;Opis wygenerowany automatycznie">
            <a:extLst>
              <a:ext uri="{FF2B5EF4-FFF2-40B4-BE49-F238E27FC236}">
                <a16:creationId xmlns:a16="http://schemas.microsoft.com/office/drawing/2014/main" id="{11D6290F-3CB3-4727-A69C-5CD402B1B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4" r="-2" b="-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699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Woda źródłem życia</vt:lpstr>
      <vt:lpstr>Woda to skarb</vt:lpstr>
      <vt:lpstr>Woda w ciele człowieka</vt:lpstr>
      <vt:lpstr>Prezentacja programu PowerPoint</vt:lpstr>
      <vt:lpstr>Niezwykłe właściwości wody</vt:lpstr>
      <vt:lpstr>Nasza planeta</vt:lpstr>
      <vt:lpstr>Rośliny i zwierzęta</vt:lpstr>
      <vt:lpstr>Różnica w braku wody</vt:lpstr>
      <vt:lpstr>Brak wody w Afryce</vt:lpstr>
      <vt:lpstr>Susze</vt:lpstr>
      <vt:lpstr>Globalne ocieplenie </vt:lpstr>
      <vt:lpstr>Oszczędzaj wodę</vt:lpstr>
      <vt:lpstr>Domowe sposoby gromadzenia wody </vt:lpstr>
      <vt:lpstr>Zakończenie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Woda </dc:title>
  <dc:creator/>
  <cp:lastModifiedBy/>
  <cp:revision>349</cp:revision>
  <dcterms:created xsi:type="dcterms:W3CDTF">2021-03-17T19:55:00Z</dcterms:created>
  <dcterms:modified xsi:type="dcterms:W3CDTF">2021-03-17T21:45:23Z</dcterms:modified>
</cp:coreProperties>
</file>