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70" r:id="rId2"/>
    <p:sldId id="273" r:id="rId3"/>
    <p:sldId id="278" r:id="rId4"/>
    <p:sldId id="279" r:id="rId5"/>
    <p:sldId id="289" r:id="rId6"/>
    <p:sldId id="256" r:id="rId7"/>
    <p:sldId id="286" r:id="rId8"/>
    <p:sldId id="280" r:id="rId9"/>
    <p:sldId id="265" r:id="rId10"/>
    <p:sldId id="288" r:id="rId11"/>
    <p:sldId id="283" r:id="rId12"/>
    <p:sldId id="282" r:id="rId13"/>
    <p:sldId id="281" r:id="rId14"/>
    <p:sldId id="262" r:id="rId15"/>
    <p:sldId id="268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C72BE-A7C6-47D8-3264-AE50E7DF5C3A}" v="57" dt="2025-01-09T18:15:20.773"/>
    <p1510:client id="{A22533DF-DCD5-27EF-E4E8-4DE7BA573CB2}" v="233" dt="2025-01-09T15:53:17.518"/>
    <p1510:client id="{BBD93BF7-E816-3E3D-1594-40304004ACD0}" v="1069" dt="2025-01-08T20:35:18.091"/>
    <p1510:client id="{E0C38EDA-4F5B-31B8-5810-EB964F6FCDCC}" v="4" dt="2025-01-10T13:11:28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 Ceglak" userId="S::jakub.ceglak@spszowsko.pl::1103ec87-c5dd-4987-b61a-ca8518eeda7c" providerId="AD" clId="Web-{A22533DF-DCD5-27EF-E4E8-4DE7BA573CB2}"/>
    <pc:docChg chg="addSld delSld modSld">
      <pc:chgData name="Jakub  Ceglak" userId="S::jakub.ceglak@spszowsko.pl::1103ec87-c5dd-4987-b61a-ca8518eeda7c" providerId="AD" clId="Web-{A22533DF-DCD5-27EF-E4E8-4DE7BA573CB2}" dt="2025-01-09T15:53:17.518" v="195" actId="20577"/>
      <pc:docMkLst>
        <pc:docMk/>
      </pc:docMkLst>
      <pc:sldChg chg="modSp">
        <pc:chgData name="Jakub  Ceglak" userId="S::jakub.ceglak@spszowsko.pl::1103ec87-c5dd-4987-b61a-ca8518eeda7c" providerId="AD" clId="Web-{A22533DF-DCD5-27EF-E4E8-4DE7BA573CB2}" dt="2025-01-09T14:28:47.455" v="49" actId="1076"/>
        <pc:sldMkLst>
          <pc:docMk/>
          <pc:sldMk cId="390770459" sldId="262"/>
        </pc:sldMkLst>
        <pc:picChg chg="mod modCrop">
          <ac:chgData name="Jakub  Ceglak" userId="S::jakub.ceglak@spszowsko.pl::1103ec87-c5dd-4987-b61a-ca8518eeda7c" providerId="AD" clId="Web-{A22533DF-DCD5-27EF-E4E8-4DE7BA573CB2}" dt="2025-01-09T14:28:47.455" v="49" actId="1076"/>
          <ac:picMkLst>
            <pc:docMk/>
            <pc:sldMk cId="390770459" sldId="262"/>
            <ac:picMk id="7" creationId="{9D37D08B-014A-DF36-4983-21B7962659A1}"/>
          </ac:picMkLst>
        </pc:picChg>
      </pc:sldChg>
      <pc:sldChg chg="addSp delSp modSp">
        <pc:chgData name="Jakub  Ceglak" userId="S::jakub.ceglak@spszowsko.pl::1103ec87-c5dd-4987-b61a-ca8518eeda7c" providerId="AD" clId="Web-{A22533DF-DCD5-27EF-E4E8-4DE7BA573CB2}" dt="2025-01-09T15:32:21.377" v="82" actId="1076"/>
        <pc:sldMkLst>
          <pc:docMk/>
          <pc:sldMk cId="356926192" sldId="263"/>
        </pc:sldMkLst>
        <pc:spChg chg="add mod">
          <ac:chgData name="Jakub  Ceglak" userId="S::jakub.ceglak@spszowsko.pl::1103ec87-c5dd-4987-b61a-ca8518eeda7c" providerId="AD" clId="Web-{A22533DF-DCD5-27EF-E4E8-4DE7BA573CB2}" dt="2025-01-09T15:32:07.392" v="79" actId="1076"/>
          <ac:spMkLst>
            <pc:docMk/>
            <pc:sldMk cId="356926192" sldId="263"/>
            <ac:spMk id="2" creationId="{B3E1C70A-B00F-B427-98E4-4D087054AD8F}"/>
          </ac:spMkLst>
        </pc:spChg>
        <pc:spChg chg="add mod">
          <ac:chgData name="Jakub  Ceglak" userId="S::jakub.ceglak@spszowsko.pl::1103ec87-c5dd-4987-b61a-ca8518eeda7c" providerId="AD" clId="Web-{A22533DF-DCD5-27EF-E4E8-4DE7BA573CB2}" dt="2025-01-09T15:32:21.377" v="82" actId="1076"/>
          <ac:spMkLst>
            <pc:docMk/>
            <pc:sldMk cId="356926192" sldId="263"/>
            <ac:spMk id="4" creationId="{1A1CD5B3-8A3A-1A6B-CF66-DFD9B5E6C2C7}"/>
          </ac:spMkLst>
        </pc:spChg>
        <pc:spChg chg="mod">
          <ac:chgData name="Jakub  Ceglak" userId="S::jakub.ceglak@spszowsko.pl::1103ec87-c5dd-4987-b61a-ca8518eeda7c" providerId="AD" clId="Web-{A22533DF-DCD5-27EF-E4E8-4DE7BA573CB2}" dt="2025-01-09T14:30:51.569" v="53"/>
          <ac:spMkLst>
            <pc:docMk/>
            <pc:sldMk cId="356926192" sldId="263"/>
            <ac:spMk id="7" creationId="{71BF08BB-A0EA-D237-7EB3-9FD161274F9B}"/>
          </ac:spMkLst>
        </pc:spChg>
        <pc:spChg chg="del mod">
          <ac:chgData name="Jakub  Ceglak" userId="S::jakub.ceglak@spszowsko.pl::1103ec87-c5dd-4987-b61a-ca8518eeda7c" providerId="AD" clId="Web-{A22533DF-DCD5-27EF-E4E8-4DE7BA573CB2}" dt="2025-01-09T14:29:18.987" v="51"/>
          <ac:spMkLst>
            <pc:docMk/>
            <pc:sldMk cId="356926192" sldId="263"/>
            <ac:spMk id="11" creationId="{6D1114A0-C8FB-0650-4256-12E71C1CBD32}"/>
          </ac:spMkLst>
        </pc:spChg>
        <pc:spChg chg="del">
          <ac:chgData name="Jakub  Ceglak" userId="S::jakub.ceglak@spszowsko.pl::1103ec87-c5dd-4987-b61a-ca8518eeda7c" providerId="AD" clId="Web-{A22533DF-DCD5-27EF-E4E8-4DE7BA573CB2}" dt="2025-01-09T14:30:51.569" v="53"/>
          <ac:spMkLst>
            <pc:docMk/>
            <pc:sldMk cId="356926192" sldId="263"/>
            <ac:spMk id="27" creationId="{05D1035C-3BF0-4FE0-B3A3-1062F86009CA}"/>
          </ac:spMkLst>
        </pc:spChg>
        <pc:spChg chg="add">
          <ac:chgData name="Jakub  Ceglak" userId="S::jakub.ceglak@spszowsko.pl::1103ec87-c5dd-4987-b61a-ca8518eeda7c" providerId="AD" clId="Web-{A22533DF-DCD5-27EF-E4E8-4DE7BA573CB2}" dt="2025-01-09T14:30:51.569" v="53"/>
          <ac:spMkLst>
            <pc:docMk/>
            <pc:sldMk cId="356926192" sldId="263"/>
            <ac:spMk id="32" creationId="{76A10F56-4600-4E72-882F-DF9A3D70548A}"/>
          </ac:spMkLst>
        </pc:spChg>
        <pc:spChg chg="add">
          <ac:chgData name="Jakub  Ceglak" userId="S::jakub.ceglak@spszowsko.pl::1103ec87-c5dd-4987-b61a-ca8518eeda7c" providerId="AD" clId="Web-{A22533DF-DCD5-27EF-E4E8-4DE7BA573CB2}" dt="2025-01-09T14:30:51.569" v="53"/>
          <ac:spMkLst>
            <pc:docMk/>
            <pc:sldMk cId="356926192" sldId="263"/>
            <ac:spMk id="34" creationId="{44E7C649-57E0-4A93-B134-67101C0725AD}"/>
          </ac:spMkLst>
        </pc:spChg>
        <pc:spChg chg="add">
          <ac:chgData name="Jakub  Ceglak" userId="S::jakub.ceglak@spszowsko.pl::1103ec87-c5dd-4987-b61a-ca8518eeda7c" providerId="AD" clId="Web-{A22533DF-DCD5-27EF-E4E8-4DE7BA573CB2}" dt="2025-01-09T14:30:51.569" v="53"/>
          <ac:spMkLst>
            <pc:docMk/>
            <pc:sldMk cId="356926192" sldId="263"/>
            <ac:spMk id="36" creationId="{AA35AF4F-B82E-435B-8949-29173A0559E8}"/>
          </ac:spMkLst>
        </pc:spChg>
        <pc:picChg chg="del mod">
          <ac:chgData name="Jakub  Ceglak" userId="S::jakub.ceglak@spszowsko.pl::1103ec87-c5dd-4987-b61a-ca8518eeda7c" providerId="AD" clId="Web-{A22533DF-DCD5-27EF-E4E8-4DE7BA573CB2}" dt="2025-01-09T13:52:52.075" v="4"/>
          <ac:picMkLst>
            <pc:docMk/>
            <pc:sldMk cId="356926192" sldId="263"/>
            <ac:picMk id="2" creationId="{3443E607-DB34-D4BF-2D19-382FE66C4F2D}"/>
          </ac:picMkLst>
        </pc:picChg>
        <pc:picChg chg="add del mod ord">
          <ac:chgData name="Jakub  Ceglak" userId="S::jakub.ceglak@spszowsko.pl::1103ec87-c5dd-4987-b61a-ca8518eeda7c" providerId="AD" clId="Web-{A22533DF-DCD5-27EF-E4E8-4DE7BA573CB2}" dt="2025-01-09T14:29:22.956" v="52"/>
          <ac:picMkLst>
            <pc:docMk/>
            <pc:sldMk cId="356926192" sldId="263"/>
            <ac:picMk id="2" creationId="{9F25D21C-38C1-68B8-5971-0D310391BD58}"/>
          </ac:picMkLst>
        </pc:picChg>
      </pc:sldChg>
      <pc:sldChg chg="addSp delSp modSp del">
        <pc:chgData name="Jakub  Ceglak" userId="S::jakub.ceglak@spszowsko.pl::1103ec87-c5dd-4987-b61a-ca8518eeda7c" providerId="AD" clId="Web-{A22533DF-DCD5-27EF-E4E8-4DE7BA573CB2}" dt="2025-01-09T15:48:56.124" v="179"/>
        <pc:sldMkLst>
          <pc:docMk/>
          <pc:sldMk cId="1923898551" sldId="264"/>
        </pc:sldMkLst>
        <pc:spChg chg="add del mod">
          <ac:chgData name="Jakub  Ceglak" userId="S::jakub.ceglak@spszowsko.pl::1103ec87-c5dd-4987-b61a-ca8518eeda7c" providerId="AD" clId="Web-{A22533DF-DCD5-27EF-E4E8-4DE7BA573CB2}" dt="2025-01-09T15:33:15.690" v="95"/>
          <ac:spMkLst>
            <pc:docMk/>
            <pc:sldMk cId="1923898551" sldId="264"/>
            <ac:spMk id="2" creationId="{FE4BE8A8-54F8-A365-BE40-9A82B0F079BC}"/>
          </ac:spMkLst>
        </pc:spChg>
        <pc:spChg chg="add del mod">
          <ac:chgData name="Jakub  Ceglak" userId="S::jakub.ceglak@spszowsko.pl::1103ec87-c5dd-4987-b61a-ca8518eeda7c" providerId="AD" clId="Web-{A22533DF-DCD5-27EF-E4E8-4DE7BA573CB2}" dt="2025-01-09T15:33:07.924" v="92"/>
          <ac:spMkLst>
            <pc:docMk/>
            <pc:sldMk cId="1923898551" sldId="264"/>
            <ac:spMk id="5" creationId="{CB87CD06-54C5-BCCC-4AB9-E93A964C4DE6}"/>
          </ac:spMkLst>
        </pc:spChg>
        <pc:spChg chg="add del mod">
          <ac:chgData name="Jakub  Ceglak" userId="S::jakub.ceglak@spszowsko.pl::1103ec87-c5dd-4987-b61a-ca8518eeda7c" providerId="AD" clId="Web-{A22533DF-DCD5-27EF-E4E8-4DE7BA573CB2}" dt="2025-01-09T15:39:52.914" v="113" actId="1076"/>
          <ac:spMkLst>
            <pc:docMk/>
            <pc:sldMk cId="1923898551" sldId="264"/>
            <ac:spMk id="8" creationId="{D3C89C31-3A67-4B3B-71AB-A1A9F4445886}"/>
          </ac:spMkLst>
        </pc:spChg>
        <pc:spChg chg="add del mod">
          <ac:chgData name="Jakub  Ceglak" userId="S::jakub.ceglak@spszowsko.pl::1103ec87-c5dd-4987-b61a-ca8518eeda7c" providerId="AD" clId="Web-{A22533DF-DCD5-27EF-E4E8-4DE7BA573CB2}" dt="2025-01-09T15:33:07.924" v="90"/>
          <ac:spMkLst>
            <pc:docMk/>
            <pc:sldMk cId="1923898551" sldId="264"/>
            <ac:spMk id="10" creationId="{8E6A9F60-9DE8-955A-7578-9AA233B23269}"/>
          </ac:spMkLst>
        </pc:spChg>
        <pc:spChg chg="add del">
          <ac:chgData name="Jakub  Ceglak" userId="S::jakub.ceglak@spszowsko.pl::1103ec87-c5dd-4987-b61a-ca8518eeda7c" providerId="AD" clId="Web-{A22533DF-DCD5-27EF-E4E8-4DE7BA573CB2}" dt="2025-01-09T15:38:48.694" v="105"/>
          <ac:spMkLst>
            <pc:docMk/>
            <pc:sldMk cId="1923898551" sldId="264"/>
            <ac:spMk id="11" creationId="{05D6D337-9FD7-C1F6-D09F-DBBA385F57A6}"/>
          </ac:spMkLst>
        </pc:spChg>
        <pc:spChg chg="add mod">
          <ac:chgData name="Jakub  Ceglak" userId="S::jakub.ceglak@spszowsko.pl::1103ec87-c5dd-4987-b61a-ca8518eeda7c" providerId="AD" clId="Web-{A22533DF-DCD5-27EF-E4E8-4DE7BA573CB2}" dt="2025-01-09T15:43:21.557" v="151" actId="20577"/>
          <ac:spMkLst>
            <pc:docMk/>
            <pc:sldMk cId="1923898551" sldId="264"/>
            <ac:spMk id="13" creationId="{0AF5F3FE-ABB7-50AE-50ED-74492EF5617F}"/>
          </ac:spMkLst>
        </pc:spChg>
        <pc:spChg chg="add del">
          <ac:chgData name="Jakub  Ceglak" userId="S::jakub.ceglak@spszowsko.pl::1103ec87-c5dd-4987-b61a-ca8518eeda7c" providerId="AD" clId="Web-{A22533DF-DCD5-27EF-E4E8-4DE7BA573CB2}" dt="2025-01-09T15:33:07.924" v="89"/>
          <ac:spMkLst>
            <pc:docMk/>
            <pc:sldMk cId="1923898551" sldId="264"/>
            <ac:spMk id="39" creationId="{05D1035C-3BF0-4FE0-B3A3-1062F86009CA}"/>
          </ac:spMkLst>
        </pc:spChg>
        <pc:picChg chg="del">
          <ac:chgData name="Jakub  Ceglak" userId="S::jakub.ceglak@spszowsko.pl::1103ec87-c5dd-4987-b61a-ca8518eeda7c" providerId="AD" clId="Web-{A22533DF-DCD5-27EF-E4E8-4DE7BA573CB2}" dt="2025-01-09T13:53:11.528" v="8"/>
          <ac:picMkLst>
            <pc:docMk/>
            <pc:sldMk cId="1923898551" sldId="264"/>
            <ac:picMk id="3" creationId="{9BEE3501-0D76-BFC6-A8DB-17BAE45FC457}"/>
          </ac:picMkLst>
        </pc:picChg>
        <pc:picChg chg="add del mod">
          <ac:chgData name="Jakub  Ceglak" userId="S::jakub.ceglak@spszowsko.pl::1103ec87-c5dd-4987-b61a-ca8518eeda7c" providerId="AD" clId="Web-{A22533DF-DCD5-27EF-E4E8-4DE7BA573CB2}" dt="2025-01-09T15:39:04.054" v="108"/>
          <ac:picMkLst>
            <pc:docMk/>
            <pc:sldMk cId="1923898551" sldId="264"/>
            <ac:picMk id="4" creationId="{20314A8A-4543-DE40-739F-CC7AA77DC041}"/>
          </ac:picMkLst>
        </pc:picChg>
        <pc:picChg chg="del">
          <ac:chgData name="Jakub  Ceglak" userId="S::jakub.ceglak@spszowsko.pl::1103ec87-c5dd-4987-b61a-ca8518eeda7c" providerId="AD" clId="Web-{A22533DF-DCD5-27EF-E4E8-4DE7BA573CB2}" dt="2025-01-09T13:53:06.357" v="7"/>
          <ac:picMkLst>
            <pc:docMk/>
            <pc:sldMk cId="1923898551" sldId="264"/>
            <ac:picMk id="5" creationId="{258E2277-2F53-062B-439E-DAE7343E3485}"/>
          </ac:picMkLst>
        </pc:picChg>
        <pc:picChg chg="add del mod">
          <ac:chgData name="Jakub  Ceglak" userId="S::jakub.ceglak@spszowsko.pl::1103ec87-c5dd-4987-b61a-ca8518eeda7c" providerId="AD" clId="Web-{A22533DF-DCD5-27EF-E4E8-4DE7BA573CB2}" dt="2025-01-09T15:32:59.940" v="83"/>
          <ac:picMkLst>
            <pc:docMk/>
            <pc:sldMk cId="1923898551" sldId="264"/>
            <ac:picMk id="6" creationId="{E336C3AE-E21A-457D-8AD8-9EE8CC3F81B9}"/>
          </ac:picMkLst>
        </pc:picChg>
        <pc:picChg chg="add del mod">
          <ac:chgData name="Jakub  Ceglak" userId="S::jakub.ceglak@spszowsko.pl::1103ec87-c5dd-4987-b61a-ca8518eeda7c" providerId="AD" clId="Web-{A22533DF-DCD5-27EF-E4E8-4DE7BA573CB2}" dt="2025-01-09T15:48:08.358" v="170" actId="1076"/>
          <ac:picMkLst>
            <pc:docMk/>
            <pc:sldMk cId="1923898551" sldId="264"/>
            <ac:picMk id="7" creationId="{DE1FAF69-EDF4-1979-2141-8EF34C574B19}"/>
          </ac:picMkLst>
        </pc:picChg>
        <pc:picChg chg="add del mod">
          <ac:chgData name="Jakub  Ceglak" userId="S::jakub.ceglak@spszowsko.pl::1103ec87-c5dd-4987-b61a-ca8518eeda7c" providerId="AD" clId="Web-{A22533DF-DCD5-27EF-E4E8-4DE7BA573CB2}" dt="2025-01-09T14:32:02.009" v="62"/>
          <ac:picMkLst>
            <pc:docMk/>
            <pc:sldMk cId="1923898551" sldId="264"/>
            <ac:picMk id="9" creationId="{2B773052-D9C1-29C0-D582-E6C9637F379B}"/>
          </ac:picMkLst>
        </pc:picChg>
        <pc:picChg chg="add del mod">
          <ac:chgData name="Jakub  Ceglak" userId="S::jakub.ceglak@spszowsko.pl::1103ec87-c5dd-4987-b61a-ca8518eeda7c" providerId="AD" clId="Web-{A22533DF-DCD5-27EF-E4E8-4DE7BA573CB2}" dt="2025-01-09T15:48:46.295" v="178"/>
          <ac:picMkLst>
            <pc:docMk/>
            <pc:sldMk cId="1923898551" sldId="264"/>
            <ac:picMk id="12" creationId="{A0F93CB1-0FA3-E152-B0CA-8AC683C989F6}"/>
          </ac:picMkLst>
        </pc:picChg>
      </pc:sldChg>
      <pc:sldChg chg="modSp">
        <pc:chgData name="Jakub  Ceglak" userId="S::jakub.ceglak@spszowsko.pl::1103ec87-c5dd-4987-b61a-ca8518eeda7c" providerId="AD" clId="Web-{A22533DF-DCD5-27EF-E4E8-4DE7BA573CB2}" dt="2025-01-09T15:47:52.404" v="169" actId="1076"/>
        <pc:sldMkLst>
          <pc:docMk/>
          <pc:sldMk cId="3898634302" sldId="267"/>
        </pc:sldMkLst>
        <pc:spChg chg="mod">
          <ac:chgData name="Jakub  Ceglak" userId="S::jakub.ceglak@spszowsko.pl::1103ec87-c5dd-4987-b61a-ca8518eeda7c" providerId="AD" clId="Web-{A22533DF-DCD5-27EF-E4E8-4DE7BA573CB2}" dt="2025-01-09T15:47:02.372" v="162" actId="1076"/>
          <ac:spMkLst>
            <pc:docMk/>
            <pc:sldMk cId="3898634302" sldId="267"/>
            <ac:spMk id="3" creationId="{7E3AE4CC-C49C-7318-02BF-0900F81AE675}"/>
          </ac:spMkLst>
        </pc:spChg>
        <pc:spChg chg="mod">
          <ac:chgData name="Jakub  Ceglak" userId="S::jakub.ceglak@spszowsko.pl::1103ec87-c5dd-4987-b61a-ca8518eeda7c" providerId="AD" clId="Web-{A22533DF-DCD5-27EF-E4E8-4DE7BA573CB2}" dt="2025-01-09T15:47:39.342" v="167" actId="1076"/>
          <ac:spMkLst>
            <pc:docMk/>
            <pc:sldMk cId="3898634302" sldId="267"/>
            <ac:spMk id="4" creationId="{28EA88EC-2D48-CA2E-95A0-675EE0E4FE4D}"/>
          </ac:spMkLst>
        </pc:spChg>
        <pc:spChg chg="mod">
          <ac:chgData name="Jakub  Ceglak" userId="S::jakub.ceglak@spszowsko.pl::1103ec87-c5dd-4987-b61a-ca8518eeda7c" providerId="AD" clId="Web-{A22533DF-DCD5-27EF-E4E8-4DE7BA573CB2}" dt="2025-01-09T15:47:41.935" v="168" actId="1076"/>
          <ac:spMkLst>
            <pc:docMk/>
            <pc:sldMk cId="3898634302" sldId="267"/>
            <ac:spMk id="5" creationId="{D4682F72-50FA-29CD-E0D5-1AA3FBEA83A1}"/>
          </ac:spMkLst>
        </pc:spChg>
        <pc:spChg chg="mod">
          <ac:chgData name="Jakub  Ceglak" userId="S::jakub.ceglak@spszowsko.pl::1103ec87-c5dd-4987-b61a-ca8518eeda7c" providerId="AD" clId="Web-{A22533DF-DCD5-27EF-E4E8-4DE7BA573CB2}" dt="2025-01-09T15:47:15.076" v="164" actId="1076"/>
          <ac:spMkLst>
            <pc:docMk/>
            <pc:sldMk cId="3898634302" sldId="267"/>
            <ac:spMk id="7" creationId="{FAB4CEB5-CBC5-A225-CDAA-E1A4F95BAD0D}"/>
          </ac:spMkLst>
        </pc:spChg>
        <pc:spChg chg="mod">
          <ac:chgData name="Jakub  Ceglak" userId="S::jakub.ceglak@spszowsko.pl::1103ec87-c5dd-4987-b61a-ca8518eeda7c" providerId="AD" clId="Web-{A22533DF-DCD5-27EF-E4E8-4DE7BA573CB2}" dt="2025-01-09T15:47:11.560" v="163" actId="1076"/>
          <ac:spMkLst>
            <pc:docMk/>
            <pc:sldMk cId="3898634302" sldId="267"/>
            <ac:spMk id="8" creationId="{2164AAA9-1C2C-8468-29A1-58663ADE1744}"/>
          </ac:spMkLst>
        </pc:spChg>
        <pc:spChg chg="mod">
          <ac:chgData name="Jakub  Ceglak" userId="S::jakub.ceglak@spszowsko.pl::1103ec87-c5dd-4987-b61a-ca8518eeda7c" providerId="AD" clId="Web-{A22533DF-DCD5-27EF-E4E8-4DE7BA573CB2}" dt="2025-01-09T15:46:57.732" v="161" actId="1076"/>
          <ac:spMkLst>
            <pc:docMk/>
            <pc:sldMk cId="3898634302" sldId="267"/>
            <ac:spMk id="9" creationId="{46860DAD-6618-D8DE-4BCA-8E2CDB3B29D0}"/>
          </ac:spMkLst>
        </pc:spChg>
        <pc:spChg chg="mod">
          <ac:chgData name="Jakub  Ceglak" userId="S::jakub.ceglak@spszowsko.pl::1103ec87-c5dd-4987-b61a-ca8518eeda7c" providerId="AD" clId="Web-{A22533DF-DCD5-27EF-E4E8-4DE7BA573CB2}" dt="2025-01-09T15:47:52.404" v="169" actId="1076"/>
          <ac:spMkLst>
            <pc:docMk/>
            <pc:sldMk cId="3898634302" sldId="267"/>
            <ac:spMk id="11" creationId="{872DD05A-7366-FC32-0864-92E0F6ABFD48}"/>
          </ac:spMkLst>
        </pc:spChg>
        <pc:picChg chg="mod">
          <ac:chgData name="Jakub  Ceglak" userId="S::jakub.ceglak@spszowsko.pl::1103ec87-c5dd-4987-b61a-ca8518eeda7c" providerId="AD" clId="Web-{A22533DF-DCD5-27EF-E4E8-4DE7BA573CB2}" dt="2025-01-09T15:47:34.732" v="166" actId="1076"/>
          <ac:picMkLst>
            <pc:docMk/>
            <pc:sldMk cId="3898634302" sldId="267"/>
            <ac:picMk id="12" creationId="{CBB43952-A061-61C1-7DD0-DB97AA8FAD42}"/>
          </ac:picMkLst>
        </pc:picChg>
      </pc:sldChg>
      <pc:sldChg chg="new">
        <pc:chgData name="Jakub  Ceglak" userId="S::jakub.ceglak@spszowsko.pl::1103ec87-c5dd-4987-b61a-ca8518eeda7c" providerId="AD" clId="Web-{A22533DF-DCD5-27EF-E4E8-4DE7BA573CB2}" dt="2025-01-09T14:34:05.888" v="73"/>
        <pc:sldMkLst>
          <pc:docMk/>
          <pc:sldMk cId="3753230984" sldId="268"/>
        </pc:sldMkLst>
      </pc:sldChg>
      <pc:sldChg chg="addSp delSp modSp new">
        <pc:chgData name="Jakub  Ceglak" userId="S::jakub.ceglak@spszowsko.pl::1103ec87-c5dd-4987-b61a-ca8518eeda7c" providerId="AD" clId="Web-{A22533DF-DCD5-27EF-E4E8-4DE7BA573CB2}" dt="2025-01-09T15:53:17.518" v="195" actId="20577"/>
        <pc:sldMkLst>
          <pc:docMk/>
          <pc:sldMk cId="3988934571" sldId="269"/>
        </pc:sldMkLst>
        <pc:spChg chg="del">
          <ac:chgData name="Jakub  Ceglak" userId="S::jakub.ceglak@spszowsko.pl::1103ec87-c5dd-4987-b61a-ca8518eeda7c" providerId="AD" clId="Web-{A22533DF-DCD5-27EF-E4E8-4DE7BA573CB2}" dt="2025-01-09T15:49:06.218" v="180"/>
          <ac:spMkLst>
            <pc:docMk/>
            <pc:sldMk cId="3988934571" sldId="269"/>
            <ac:spMk id="2" creationId="{3A9A9EE3-9417-8C0B-9B66-1DB9A148227F}"/>
          </ac:spMkLst>
        </pc:spChg>
        <pc:spChg chg="del">
          <ac:chgData name="Jakub  Ceglak" userId="S::jakub.ceglak@spszowsko.pl::1103ec87-c5dd-4987-b61a-ca8518eeda7c" providerId="AD" clId="Web-{A22533DF-DCD5-27EF-E4E8-4DE7BA573CB2}" dt="2025-01-09T15:49:10.905" v="181"/>
          <ac:spMkLst>
            <pc:docMk/>
            <pc:sldMk cId="3988934571" sldId="269"/>
            <ac:spMk id="3" creationId="{077377FE-3D82-7164-73D6-5E3777A050B0}"/>
          </ac:spMkLst>
        </pc:spChg>
        <pc:spChg chg="add mod">
          <ac:chgData name="Jakub  Ceglak" userId="S::jakub.ceglak@spszowsko.pl::1103ec87-c5dd-4987-b61a-ca8518eeda7c" providerId="AD" clId="Web-{A22533DF-DCD5-27EF-E4E8-4DE7BA573CB2}" dt="2025-01-09T15:49:37.390" v="189" actId="1076"/>
          <ac:spMkLst>
            <pc:docMk/>
            <pc:sldMk cId="3988934571" sldId="269"/>
            <ac:spMk id="8" creationId="{CE9D8789-4B16-AAAC-ED13-414CA0EF041E}"/>
          </ac:spMkLst>
        </pc:spChg>
        <pc:spChg chg="add mod">
          <ac:chgData name="Jakub  Ceglak" userId="S::jakub.ceglak@spszowsko.pl::1103ec87-c5dd-4987-b61a-ca8518eeda7c" providerId="AD" clId="Web-{A22533DF-DCD5-27EF-E4E8-4DE7BA573CB2}" dt="2025-01-09T15:53:17.518" v="195" actId="20577"/>
          <ac:spMkLst>
            <pc:docMk/>
            <pc:sldMk cId="3988934571" sldId="269"/>
            <ac:spMk id="9" creationId="{A8366A54-6C29-6F72-7921-9CEBC5938C09}"/>
          </ac:spMkLst>
        </pc:spChg>
        <pc:picChg chg="add mod">
          <ac:chgData name="Jakub  Ceglak" userId="S::jakub.ceglak@spszowsko.pl::1103ec87-c5dd-4987-b61a-ca8518eeda7c" providerId="AD" clId="Web-{A22533DF-DCD5-27EF-E4E8-4DE7BA573CB2}" dt="2025-01-09T15:49:45.437" v="191" actId="1076"/>
          <ac:picMkLst>
            <pc:docMk/>
            <pc:sldMk cId="3988934571" sldId="269"/>
            <ac:picMk id="5" creationId="{17740973-DBEF-4BF2-8185-35EF2C4BF6D9}"/>
          </ac:picMkLst>
        </pc:picChg>
        <pc:picChg chg="add mod">
          <ac:chgData name="Jakub  Ceglak" userId="S::jakub.ceglak@spszowsko.pl::1103ec87-c5dd-4987-b61a-ca8518eeda7c" providerId="AD" clId="Web-{A22533DF-DCD5-27EF-E4E8-4DE7BA573CB2}" dt="2025-01-09T15:49:47.187" v="192" actId="1076"/>
          <ac:picMkLst>
            <pc:docMk/>
            <pc:sldMk cId="3988934571" sldId="269"/>
            <ac:picMk id="7" creationId="{C5C9266D-B55F-D883-A8E4-541E5C9378EF}"/>
          </ac:picMkLst>
        </pc:picChg>
      </pc:sldChg>
    </pc:docChg>
  </pc:docChgLst>
  <pc:docChgLst>
    <pc:chgData name="Jakub  Ceglak" userId="S::jakub.ceglak@spszowsko.pl::1103ec87-c5dd-4987-b61a-ca8518eeda7c" providerId="AD" clId="Web-{E0C38EDA-4F5B-31B8-5810-EB964F6FCDCC}"/>
    <pc:docChg chg="modSld">
      <pc:chgData name="Jakub  Ceglak" userId="S::jakub.ceglak@spszowsko.pl::1103ec87-c5dd-4987-b61a-ca8518eeda7c" providerId="AD" clId="Web-{E0C38EDA-4F5B-31B8-5810-EB964F6FCDCC}" dt="2025-01-10T13:11:13.462" v="0" actId="20577"/>
      <pc:docMkLst>
        <pc:docMk/>
      </pc:docMkLst>
      <pc:sldChg chg="modSp">
        <pc:chgData name="Jakub  Ceglak" userId="S::jakub.ceglak@spszowsko.pl::1103ec87-c5dd-4987-b61a-ca8518eeda7c" providerId="AD" clId="Web-{E0C38EDA-4F5B-31B8-5810-EB964F6FCDCC}" dt="2025-01-10T13:11:13.462" v="0" actId="20577"/>
        <pc:sldMkLst>
          <pc:docMk/>
          <pc:sldMk cId="3849892789" sldId="266"/>
        </pc:sldMkLst>
        <pc:spChg chg="mod">
          <ac:chgData name="Jakub  Ceglak" userId="S::jakub.ceglak@spszowsko.pl::1103ec87-c5dd-4987-b61a-ca8518eeda7c" providerId="AD" clId="Web-{E0C38EDA-4F5B-31B8-5810-EB964F6FCDCC}" dt="2025-01-10T13:11:13.462" v="0" actId="20577"/>
          <ac:spMkLst>
            <pc:docMk/>
            <pc:sldMk cId="3849892789" sldId="266"/>
            <ac:spMk id="6" creationId="{3377E8F6-BF0D-AC69-3DB8-DC1BF9632B6E}"/>
          </ac:spMkLst>
        </pc:spChg>
      </pc:sldChg>
    </pc:docChg>
  </pc:docChgLst>
  <pc:docChgLst>
    <pc:chgData name="Jakub  Ceglak" userId="S::jakub.ceglak@spszowsko.pl::1103ec87-c5dd-4987-b61a-ca8518eeda7c" providerId="AD" clId="Web-{503C72BE-A7C6-47D8-3264-AE50E7DF5C3A}"/>
    <pc:docChg chg="modSld">
      <pc:chgData name="Jakub  Ceglak" userId="S::jakub.ceglak@spszowsko.pl::1103ec87-c5dd-4987-b61a-ca8518eeda7c" providerId="AD" clId="Web-{503C72BE-A7C6-47D8-3264-AE50E7DF5C3A}" dt="2025-01-09T18:15:20.773" v="51" actId="1076"/>
      <pc:docMkLst>
        <pc:docMk/>
      </pc:docMkLst>
      <pc:sldChg chg="addSp delSp modSp">
        <pc:chgData name="Jakub  Ceglak" userId="S::jakub.ceglak@spszowsko.pl::1103ec87-c5dd-4987-b61a-ca8518eeda7c" providerId="AD" clId="Web-{503C72BE-A7C6-47D8-3264-AE50E7DF5C3A}" dt="2025-01-09T18:10:10.090" v="36" actId="20577"/>
        <pc:sldMkLst>
          <pc:docMk/>
          <pc:sldMk cId="356926192" sldId="263"/>
        </pc:sldMkLst>
        <pc:spChg chg="del mod">
          <ac:chgData name="Jakub  Ceglak" userId="S::jakub.ceglak@spszowsko.pl::1103ec87-c5dd-4987-b61a-ca8518eeda7c" providerId="AD" clId="Web-{503C72BE-A7C6-47D8-3264-AE50E7DF5C3A}" dt="2025-01-09T16:18:40.305" v="27"/>
          <ac:spMkLst>
            <pc:docMk/>
            <pc:sldMk cId="356926192" sldId="263"/>
            <ac:spMk id="2" creationId="{B3E1C70A-B00F-B427-98E4-4D087054AD8F}"/>
          </ac:spMkLst>
        </pc:spChg>
        <pc:spChg chg="del">
          <ac:chgData name="Jakub  Ceglak" userId="S::jakub.ceglak@spszowsko.pl::1103ec87-c5dd-4987-b61a-ca8518eeda7c" providerId="AD" clId="Web-{503C72BE-A7C6-47D8-3264-AE50E7DF5C3A}" dt="2025-01-09T16:17:37.303" v="20"/>
          <ac:spMkLst>
            <pc:docMk/>
            <pc:sldMk cId="356926192" sldId="263"/>
            <ac:spMk id="4" creationId="{1A1CD5B3-8A3A-1A6B-CF66-DFD9B5E6C2C7}"/>
          </ac:spMkLst>
        </pc:spChg>
        <pc:spChg chg="add mod">
          <ac:chgData name="Jakub  Ceglak" userId="S::jakub.ceglak@spszowsko.pl::1103ec87-c5dd-4987-b61a-ca8518eeda7c" providerId="AD" clId="Web-{503C72BE-A7C6-47D8-3264-AE50E7DF5C3A}" dt="2025-01-09T18:10:10.090" v="36" actId="20577"/>
          <ac:spMkLst>
            <pc:docMk/>
            <pc:sldMk cId="356926192" sldId="263"/>
            <ac:spMk id="6" creationId="{04AC49A9-CC32-7A7A-D503-C05337B48D51}"/>
          </ac:spMkLst>
        </pc:spChg>
        <pc:spChg chg="mod">
          <ac:chgData name="Jakub  Ceglak" userId="S::jakub.ceglak@spszowsko.pl::1103ec87-c5dd-4987-b61a-ca8518eeda7c" providerId="AD" clId="Web-{503C72BE-A7C6-47D8-3264-AE50E7DF5C3A}" dt="2025-01-09T16:16:43.972" v="18" actId="1076"/>
          <ac:spMkLst>
            <pc:docMk/>
            <pc:sldMk cId="356926192" sldId="263"/>
            <ac:spMk id="7" creationId="{71BF08BB-A0EA-D237-7EB3-9FD161274F9B}"/>
          </ac:spMkLst>
        </pc:spChg>
        <pc:picChg chg="add del mod ord">
          <ac:chgData name="Jakub  Ceglak" userId="S::jakub.ceglak@spszowsko.pl::1103ec87-c5dd-4987-b61a-ca8518eeda7c" providerId="AD" clId="Web-{503C72BE-A7C6-47D8-3264-AE50E7DF5C3A}" dt="2025-01-09T16:18:42.446" v="28"/>
          <ac:picMkLst>
            <pc:docMk/>
            <pc:sldMk cId="356926192" sldId="263"/>
            <ac:picMk id="3" creationId="{90C0AC3C-F5AD-C17A-F6EC-1F7EEC6155C3}"/>
          </ac:picMkLst>
        </pc:picChg>
      </pc:sldChg>
      <pc:sldChg chg="addSp modSp">
        <pc:chgData name="Jakub  Ceglak" userId="S::jakub.ceglak@spszowsko.pl::1103ec87-c5dd-4987-b61a-ca8518eeda7c" providerId="AD" clId="Web-{503C72BE-A7C6-47D8-3264-AE50E7DF5C3A}" dt="2025-01-09T18:15:20.773" v="51" actId="1076"/>
        <pc:sldMkLst>
          <pc:docMk/>
          <pc:sldMk cId="3849892789" sldId="266"/>
        </pc:sldMkLst>
        <pc:picChg chg="add mod">
          <ac:chgData name="Jakub  Ceglak" userId="S::jakub.ceglak@spszowsko.pl::1103ec87-c5dd-4987-b61a-ca8518eeda7c" providerId="AD" clId="Web-{503C72BE-A7C6-47D8-3264-AE50E7DF5C3A}" dt="2025-01-09T18:13:41.957" v="44" actId="14100"/>
          <ac:picMkLst>
            <pc:docMk/>
            <pc:sldMk cId="3849892789" sldId="266"/>
            <ac:picMk id="37" creationId="{297A2F2E-FCFF-F6E3-6890-A8F22CE0A0D0}"/>
          </ac:picMkLst>
        </pc:picChg>
        <pc:picChg chg="add mod">
          <ac:chgData name="Jakub  Ceglak" userId="S::jakub.ceglak@spszowsko.pl::1103ec87-c5dd-4987-b61a-ca8518eeda7c" providerId="AD" clId="Web-{503C72BE-A7C6-47D8-3264-AE50E7DF5C3A}" dt="2025-01-09T18:15:20.773" v="51" actId="1076"/>
          <ac:picMkLst>
            <pc:docMk/>
            <pc:sldMk cId="3849892789" sldId="266"/>
            <ac:picMk id="41" creationId="{2CD2AACC-7609-8507-B3A2-C6AB77C17B2F}"/>
          </ac:picMkLst>
        </pc:picChg>
      </pc:sldChg>
      <pc:sldChg chg="modSp">
        <pc:chgData name="Jakub  Ceglak" userId="S::jakub.ceglak@spszowsko.pl::1103ec87-c5dd-4987-b61a-ca8518eeda7c" providerId="AD" clId="Web-{503C72BE-A7C6-47D8-3264-AE50E7DF5C3A}" dt="2025-01-09T16:15:45.079" v="14" actId="1076"/>
        <pc:sldMkLst>
          <pc:docMk/>
          <pc:sldMk cId="3988934571" sldId="269"/>
        </pc:sldMkLst>
        <pc:spChg chg="mod">
          <ac:chgData name="Jakub  Ceglak" userId="S::jakub.ceglak@spszowsko.pl::1103ec87-c5dd-4987-b61a-ca8518eeda7c" providerId="AD" clId="Web-{503C72BE-A7C6-47D8-3264-AE50E7DF5C3A}" dt="2025-01-09T16:14:31.967" v="13" actId="1076"/>
          <ac:spMkLst>
            <pc:docMk/>
            <pc:sldMk cId="3988934571" sldId="269"/>
            <ac:spMk id="8" creationId="{CE9D8789-4B16-AAAC-ED13-414CA0EF041E}"/>
          </ac:spMkLst>
        </pc:spChg>
        <pc:spChg chg="mod">
          <ac:chgData name="Jakub  Ceglak" userId="S::jakub.ceglak@spszowsko.pl::1103ec87-c5dd-4987-b61a-ca8518eeda7c" providerId="AD" clId="Web-{503C72BE-A7C6-47D8-3264-AE50E7DF5C3A}" dt="2025-01-09T16:14:13.701" v="12" actId="1076"/>
          <ac:spMkLst>
            <pc:docMk/>
            <pc:sldMk cId="3988934571" sldId="269"/>
            <ac:spMk id="9" creationId="{A8366A54-6C29-6F72-7921-9CEBC5938C09}"/>
          </ac:spMkLst>
        </pc:spChg>
        <pc:picChg chg="mod">
          <ac:chgData name="Jakub  Ceglak" userId="S::jakub.ceglak@spszowsko.pl::1103ec87-c5dd-4987-b61a-ca8518eeda7c" providerId="AD" clId="Web-{503C72BE-A7C6-47D8-3264-AE50E7DF5C3A}" dt="2025-01-09T16:15:45.079" v="14" actId="1076"/>
          <ac:picMkLst>
            <pc:docMk/>
            <pc:sldMk cId="3988934571" sldId="269"/>
            <ac:picMk id="5" creationId="{17740973-DBEF-4BF2-8185-35EF2C4BF6D9}"/>
          </ac:picMkLst>
        </pc:picChg>
        <pc:picChg chg="mod">
          <ac:chgData name="Jakub  Ceglak" userId="S::jakub.ceglak@spszowsko.pl::1103ec87-c5dd-4987-b61a-ca8518eeda7c" providerId="AD" clId="Web-{503C72BE-A7C6-47D8-3264-AE50E7DF5C3A}" dt="2025-01-09T16:13:54.341" v="10" actId="1076"/>
          <ac:picMkLst>
            <pc:docMk/>
            <pc:sldMk cId="3988934571" sldId="269"/>
            <ac:picMk id="7" creationId="{C5C9266D-B55F-D883-A8E4-541E5C9378EF}"/>
          </ac:picMkLst>
        </pc:picChg>
      </pc:sldChg>
    </pc:docChg>
  </pc:docChgLst>
  <pc:docChgLst>
    <pc:chgData name="Jakub  Ceglak" userId="S::jakub.ceglak@spszowsko.pl::1103ec87-c5dd-4987-b61a-ca8518eeda7c" providerId="AD" clId="Web-{BBD93BF7-E816-3E3D-1594-40304004ACD0}"/>
    <pc:docChg chg="addSld modSld sldOrd">
      <pc:chgData name="Jakub  Ceglak" userId="S::jakub.ceglak@spszowsko.pl::1103ec87-c5dd-4987-b61a-ca8518eeda7c" providerId="AD" clId="Web-{BBD93BF7-E816-3E3D-1594-40304004ACD0}" dt="2025-01-08T20:35:23.404" v="907"/>
      <pc:docMkLst>
        <pc:docMk/>
      </pc:docMkLst>
      <pc:sldChg chg="addSp delSp modSp">
        <pc:chgData name="Jakub  Ceglak" userId="S::jakub.ceglak@spszowsko.pl::1103ec87-c5dd-4987-b61a-ca8518eeda7c" providerId="AD" clId="Web-{BBD93BF7-E816-3E3D-1594-40304004ACD0}" dt="2025-01-08T15:36:09.565" v="355" actId="1076"/>
        <pc:sldMkLst>
          <pc:docMk/>
          <pc:sldMk cId="109857222" sldId="256"/>
        </pc:sldMkLst>
        <pc:spChg chg="mod">
          <ac:chgData name="Jakub  Ceglak" userId="S::jakub.ceglak@spszowsko.pl::1103ec87-c5dd-4987-b61a-ca8518eeda7c" providerId="AD" clId="Web-{BBD93BF7-E816-3E3D-1594-40304004ACD0}" dt="2025-01-08T15:04:03.451" v="119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Jakub  Ceglak" userId="S::jakub.ceglak@spszowsko.pl::1103ec87-c5dd-4987-b61a-ca8518eeda7c" providerId="AD" clId="Web-{BBD93BF7-E816-3E3D-1594-40304004ACD0}" dt="2025-01-08T15:04:03.451" v="119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Jakub  Ceglak" userId="S::jakub.ceglak@spszowsko.pl::1103ec87-c5dd-4987-b61a-ca8518eeda7c" providerId="AD" clId="Web-{BBD93BF7-E816-3E3D-1594-40304004ACD0}" dt="2025-01-08T15:36:09.565" v="355" actId="1076"/>
          <ac:spMkLst>
            <pc:docMk/>
            <pc:sldMk cId="109857222" sldId="256"/>
            <ac:spMk id="6" creationId="{19525D73-B34E-797C-C0AD-CA19D92D17B7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4:03.451" v="119"/>
          <ac:spMkLst>
            <pc:docMk/>
            <pc:sldMk cId="109857222" sldId="256"/>
            <ac:spMk id="25" creationId="{54F3A7E8-6DA9-4C2B-ACC8-475F34DAEA1B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4:03.451" v="119"/>
          <ac:spMkLst>
            <pc:docMk/>
            <pc:sldMk cId="109857222" sldId="256"/>
            <ac:spMk id="30" creationId="{5B21CDF0-4D24-4190-9285-9016C19C164F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3:41.325" v="113"/>
          <ac:spMkLst>
            <pc:docMk/>
            <pc:sldMk cId="109857222" sldId="256"/>
            <ac:spMk id="35" creationId="{7FEECB93-933C-477B-BC7D-C2F2F6271A66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3:41.325" v="113"/>
          <ac:spMkLst>
            <pc:docMk/>
            <pc:sldMk cId="109857222" sldId="256"/>
            <ac:spMk id="37" creationId="{497BC505-FE0C-4637-A29D-B71DFBBBAA71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3:48.529" v="115"/>
          <ac:spMkLst>
            <pc:docMk/>
            <pc:sldMk cId="109857222" sldId="256"/>
            <ac:spMk id="49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3:48.529" v="115"/>
          <ac:spMkLst>
            <pc:docMk/>
            <pc:sldMk cId="109857222" sldId="256"/>
            <ac:spMk id="50" creationId="{5ED9E2D9-EE69-4775-8CE5-9EAC35AD2F2E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3:48.529" v="115"/>
          <ac:spMkLst>
            <pc:docMk/>
            <pc:sldMk cId="109857222" sldId="256"/>
            <ac:spMk id="51" creationId="{3D75B673-1FA7-415E-8B2E-7A0550C8BDDF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3:58.920" v="117"/>
          <ac:spMkLst>
            <pc:docMk/>
            <pc:sldMk cId="109857222" sldId="256"/>
            <ac:spMk id="53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3:58.920" v="117"/>
          <ac:spMkLst>
            <pc:docMk/>
            <pc:sldMk cId="109857222" sldId="256"/>
            <ac:spMk id="54" creationId="{5BB3780B-63EB-450D-A804-D6AA12F98E0B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3:58.920" v="117"/>
          <ac:spMkLst>
            <pc:docMk/>
            <pc:sldMk cId="109857222" sldId="256"/>
            <ac:spMk id="55" creationId="{FE0847A5-A329-48CD-B3A7-3892FF6DA78F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4:03.451" v="119"/>
          <ac:spMkLst>
            <pc:docMk/>
            <pc:sldMk cId="109857222" sldId="256"/>
            <ac:spMk id="57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4:03.451" v="119"/>
          <ac:spMkLst>
            <pc:docMk/>
            <pc:sldMk cId="109857222" sldId="256"/>
            <ac:spMk id="58" creationId="{5ED9E2D9-EE69-4775-8CE5-9EAC35AD2F2E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5:04:03.451" v="119"/>
          <ac:spMkLst>
            <pc:docMk/>
            <pc:sldMk cId="109857222" sldId="256"/>
            <ac:spMk id="59" creationId="{3D75B673-1FA7-415E-8B2E-7A0550C8BDDF}"/>
          </ac:spMkLst>
        </pc:spChg>
        <pc:grpChg chg="add del">
          <ac:chgData name="Jakub  Ceglak" userId="S::jakub.ceglak@spszowsko.pl::1103ec87-c5dd-4987-b61a-ca8518eeda7c" providerId="AD" clId="Web-{BBD93BF7-E816-3E3D-1594-40304004ACD0}" dt="2025-01-08T15:04:03.451" v="119"/>
          <ac:grpSpMkLst>
            <pc:docMk/>
            <pc:sldMk cId="109857222" sldId="256"/>
            <ac:grpSpMk id="21" creationId="{3C9AA14C-80A4-427C-A911-28CD20C56E5E}"/>
          </ac:grpSpMkLst>
        </pc:grpChg>
        <pc:grpChg chg="add del">
          <ac:chgData name="Jakub  Ceglak" userId="S::jakub.ceglak@spszowsko.pl::1103ec87-c5dd-4987-b61a-ca8518eeda7c" providerId="AD" clId="Web-{BBD93BF7-E816-3E3D-1594-40304004ACD0}" dt="2025-01-08T15:04:03.451" v="119"/>
          <ac:grpSpMkLst>
            <pc:docMk/>
            <pc:sldMk cId="109857222" sldId="256"/>
            <ac:grpSpMk id="26" creationId="{F2FD01A0-E6FF-41CD-AEBD-279232B90D43}"/>
          </ac:grpSpMkLst>
        </pc:grpChg>
        <pc:grpChg chg="add del">
          <ac:chgData name="Jakub  Ceglak" userId="S::jakub.ceglak@spszowsko.pl::1103ec87-c5dd-4987-b61a-ca8518eeda7c" providerId="AD" clId="Web-{BBD93BF7-E816-3E3D-1594-40304004ACD0}" dt="2025-01-08T15:03:41.325" v="113"/>
          <ac:grpSpMkLst>
            <pc:docMk/>
            <pc:sldMk cId="109857222" sldId="256"/>
            <ac:grpSpMk id="39" creationId="{F2FD01A0-E6FF-41CD-AEBD-279232B90D43}"/>
          </ac:grpSpMkLst>
        </pc:grpChg>
        <pc:grpChg chg="add del">
          <ac:chgData name="Jakub  Ceglak" userId="S::jakub.ceglak@spszowsko.pl::1103ec87-c5dd-4987-b61a-ca8518eeda7c" providerId="AD" clId="Web-{BBD93BF7-E816-3E3D-1594-40304004ACD0}" dt="2025-01-08T15:03:41.325" v="113"/>
          <ac:grpSpMkLst>
            <pc:docMk/>
            <pc:sldMk cId="109857222" sldId="256"/>
            <ac:grpSpMk id="44" creationId="{3C9AA14C-80A4-427C-A911-28CD20C56E5E}"/>
          </ac:grpSpMkLst>
        </pc:grpChg>
        <pc:picChg chg="add del">
          <ac:chgData name="Jakub  Ceglak" userId="S::jakub.ceglak@spszowsko.pl::1103ec87-c5dd-4987-b61a-ca8518eeda7c" providerId="AD" clId="Web-{BBD93BF7-E816-3E3D-1594-40304004ACD0}" dt="2025-01-08T15:04:11.248" v="123"/>
          <ac:picMkLst>
            <pc:docMk/>
            <pc:sldMk cId="109857222" sldId="256"/>
            <ac:picMk id="4" creationId="{1D2B54AF-890D-080E-D2B4-4CB118AA1F03}"/>
          </ac:picMkLst>
        </pc:picChg>
        <pc:picChg chg="add del mod ord">
          <ac:chgData name="Jakub  Ceglak" userId="S::jakub.ceglak@spszowsko.pl::1103ec87-c5dd-4987-b61a-ca8518eeda7c" providerId="AD" clId="Web-{BBD93BF7-E816-3E3D-1594-40304004ACD0}" dt="2025-01-08T15:04:26.530" v="131" actId="1076"/>
          <ac:picMkLst>
            <pc:docMk/>
            <pc:sldMk cId="109857222" sldId="256"/>
            <ac:picMk id="5" creationId="{FADEC25B-E14E-5D84-C031-94C825318B02}"/>
          </ac:picMkLst>
        </pc:picChg>
      </pc:sldChg>
      <pc:sldChg chg="modSp">
        <pc:chgData name="Jakub  Ceglak" userId="S::jakub.ceglak@spszowsko.pl::1103ec87-c5dd-4987-b61a-ca8518eeda7c" providerId="AD" clId="Web-{BBD93BF7-E816-3E3D-1594-40304004ACD0}" dt="2025-01-08T15:35:08.891" v="333" actId="1076"/>
        <pc:sldMkLst>
          <pc:docMk/>
          <pc:sldMk cId="4195372700" sldId="257"/>
        </pc:sldMkLst>
        <pc:spChg chg="mod">
          <ac:chgData name="Jakub  Ceglak" userId="S::jakub.ceglak@spszowsko.pl::1103ec87-c5dd-4987-b61a-ca8518eeda7c" providerId="AD" clId="Web-{BBD93BF7-E816-3E3D-1594-40304004ACD0}" dt="2025-01-08T15:33:47.513" v="319" actId="1076"/>
          <ac:spMkLst>
            <pc:docMk/>
            <pc:sldMk cId="4195372700" sldId="257"/>
            <ac:spMk id="2" creationId="{5EE68665-20FD-A0E1-9D66-DD2D286E2884}"/>
          </ac:spMkLst>
        </pc:spChg>
        <pc:spChg chg="mod">
          <ac:chgData name="Jakub  Ceglak" userId="S::jakub.ceglak@spszowsko.pl::1103ec87-c5dd-4987-b61a-ca8518eeda7c" providerId="AD" clId="Web-{BBD93BF7-E816-3E3D-1594-40304004ACD0}" dt="2025-01-08T15:35:08.891" v="333" actId="1076"/>
          <ac:spMkLst>
            <pc:docMk/>
            <pc:sldMk cId="4195372700" sldId="257"/>
            <ac:spMk id="6" creationId="{F9E2F130-A591-0A91-2685-FEF344B3A58A}"/>
          </ac:spMkLst>
        </pc:spChg>
        <pc:spChg chg="mod">
          <ac:chgData name="Jakub  Ceglak" userId="S::jakub.ceglak@spszowsko.pl::1103ec87-c5dd-4987-b61a-ca8518eeda7c" providerId="AD" clId="Web-{BBD93BF7-E816-3E3D-1594-40304004ACD0}" dt="2025-01-08T15:34:22.546" v="323" actId="14100"/>
          <ac:spMkLst>
            <pc:docMk/>
            <pc:sldMk cId="4195372700" sldId="257"/>
            <ac:spMk id="9" creationId="{F98B4748-4426-02ED-F1EE-45593AE7292D}"/>
          </ac:spMkLst>
        </pc:spChg>
      </pc:sldChg>
      <pc:sldChg chg="modSp">
        <pc:chgData name="Jakub  Ceglak" userId="S::jakub.ceglak@spszowsko.pl::1103ec87-c5dd-4987-b61a-ca8518eeda7c" providerId="AD" clId="Web-{BBD93BF7-E816-3E3D-1594-40304004ACD0}" dt="2025-01-08T15:23:47.008" v="151" actId="20577"/>
        <pc:sldMkLst>
          <pc:docMk/>
          <pc:sldMk cId="659679972" sldId="258"/>
        </pc:sldMkLst>
        <pc:spChg chg="mod">
          <ac:chgData name="Jakub  Ceglak" userId="S::jakub.ceglak@spszowsko.pl::1103ec87-c5dd-4987-b61a-ca8518eeda7c" providerId="AD" clId="Web-{BBD93BF7-E816-3E3D-1594-40304004ACD0}" dt="2025-01-08T15:23:47.008" v="151" actId="20577"/>
          <ac:spMkLst>
            <pc:docMk/>
            <pc:sldMk cId="659679972" sldId="258"/>
            <ac:spMk id="50" creationId="{98720E4E-5C81-5D3F-A96A-E3FC8C055375}"/>
          </ac:spMkLst>
        </pc:spChg>
      </pc:sldChg>
      <pc:sldChg chg="modSp ord">
        <pc:chgData name="Jakub  Ceglak" userId="S::jakub.ceglak@spszowsko.pl::1103ec87-c5dd-4987-b61a-ca8518eeda7c" providerId="AD" clId="Web-{BBD93BF7-E816-3E3D-1594-40304004ACD0}" dt="2025-01-08T16:33:10.295" v="461"/>
        <pc:sldMkLst>
          <pc:docMk/>
          <pc:sldMk cId="1370756264" sldId="259"/>
        </pc:sldMkLst>
        <pc:spChg chg="mod">
          <ac:chgData name="Jakub  Ceglak" userId="S::jakub.ceglak@spszowsko.pl::1103ec87-c5dd-4987-b61a-ca8518eeda7c" providerId="AD" clId="Web-{BBD93BF7-E816-3E3D-1594-40304004ACD0}" dt="2025-01-08T15:54:00.654" v="357" actId="20577"/>
          <ac:spMkLst>
            <pc:docMk/>
            <pc:sldMk cId="1370756264" sldId="259"/>
            <ac:spMk id="6" creationId="{1ACB9886-6AC0-3E2D-6C1F-E2D7E382AC99}"/>
          </ac:spMkLst>
        </pc:spChg>
      </pc:sldChg>
      <pc:sldChg chg="modSp">
        <pc:chgData name="Jakub  Ceglak" userId="S::jakub.ceglak@spszowsko.pl::1103ec87-c5dd-4987-b61a-ca8518eeda7c" providerId="AD" clId="Web-{BBD93BF7-E816-3E3D-1594-40304004ACD0}" dt="2025-01-08T15:32:59.605" v="315" actId="20577"/>
        <pc:sldMkLst>
          <pc:docMk/>
          <pc:sldMk cId="2099845570" sldId="261"/>
        </pc:sldMkLst>
        <pc:spChg chg="mod">
          <ac:chgData name="Jakub  Ceglak" userId="S::jakub.ceglak@spszowsko.pl::1103ec87-c5dd-4987-b61a-ca8518eeda7c" providerId="AD" clId="Web-{BBD93BF7-E816-3E3D-1594-40304004ACD0}" dt="2025-01-08T15:32:59.605" v="315" actId="20577"/>
          <ac:spMkLst>
            <pc:docMk/>
            <pc:sldMk cId="2099845570" sldId="261"/>
            <ac:spMk id="3" creationId="{98646789-935E-00C8-627B-6509D47E3D24}"/>
          </ac:spMkLst>
        </pc:spChg>
      </pc:sldChg>
      <pc:sldChg chg="modSp ord">
        <pc:chgData name="Jakub  Ceglak" userId="S::jakub.ceglak@spszowsko.pl::1103ec87-c5dd-4987-b61a-ca8518eeda7c" providerId="AD" clId="Web-{BBD93BF7-E816-3E3D-1594-40304004ACD0}" dt="2025-01-08T20:17:02.829" v="692" actId="20577"/>
        <pc:sldMkLst>
          <pc:docMk/>
          <pc:sldMk cId="390770459" sldId="262"/>
        </pc:sldMkLst>
        <pc:spChg chg="mod">
          <ac:chgData name="Jakub  Ceglak" userId="S::jakub.ceglak@spszowsko.pl::1103ec87-c5dd-4987-b61a-ca8518eeda7c" providerId="AD" clId="Web-{BBD93BF7-E816-3E3D-1594-40304004ACD0}" dt="2025-01-08T20:17:02.829" v="692" actId="20577"/>
          <ac:spMkLst>
            <pc:docMk/>
            <pc:sldMk cId="390770459" sldId="262"/>
            <ac:spMk id="2" creationId="{BD18FD54-3216-2955-FD93-3B1E41D23C95}"/>
          </ac:spMkLst>
        </pc:spChg>
      </pc:sldChg>
      <pc:sldChg chg="addSp delSp modSp mod setBg">
        <pc:chgData name="Jakub  Ceglak" userId="S::jakub.ceglak@spszowsko.pl::1103ec87-c5dd-4987-b61a-ca8518eeda7c" providerId="AD" clId="Web-{BBD93BF7-E816-3E3D-1594-40304004ACD0}" dt="2025-01-08T20:35:23.404" v="907"/>
        <pc:sldMkLst>
          <pc:docMk/>
          <pc:sldMk cId="356926192" sldId="263"/>
        </pc:sldMkLst>
        <pc:spChg chg="del mod">
          <ac:chgData name="Jakub  Ceglak" userId="S::jakub.ceglak@spszowsko.pl::1103ec87-c5dd-4987-b61a-ca8518eeda7c" providerId="AD" clId="Web-{BBD93BF7-E816-3E3D-1594-40304004ACD0}" dt="2025-01-08T15:35:25.923" v="335"/>
          <ac:spMkLst>
            <pc:docMk/>
            <pc:sldMk cId="356926192" sldId="263"/>
            <ac:spMk id="2" creationId="{96846C6A-0733-6244-7D7E-E60275A03535}"/>
          </ac:spMkLst>
        </pc:spChg>
        <pc:spChg chg="del mod">
          <ac:chgData name="Jakub  Ceglak" userId="S::jakub.ceglak@spszowsko.pl::1103ec87-c5dd-4987-b61a-ca8518eeda7c" providerId="AD" clId="Web-{BBD93BF7-E816-3E3D-1594-40304004ACD0}" dt="2025-01-08T15:35:25.907" v="334"/>
          <ac:spMkLst>
            <pc:docMk/>
            <pc:sldMk cId="356926192" sldId="263"/>
            <ac:spMk id="3" creationId="{40D000FA-4BC3-F85D-AEE8-C208FD158F7C}"/>
          </ac:spMkLst>
        </pc:spChg>
        <pc:spChg chg="add del mod">
          <ac:chgData name="Jakub  Ceglak" userId="S::jakub.ceglak@spszowsko.pl::1103ec87-c5dd-4987-b61a-ca8518eeda7c" providerId="AD" clId="Web-{BBD93BF7-E816-3E3D-1594-40304004ACD0}" dt="2025-01-08T20:15:55.936" v="688"/>
          <ac:spMkLst>
            <pc:docMk/>
            <pc:sldMk cId="356926192" sldId="263"/>
            <ac:spMk id="5" creationId="{C5E55A05-4E28-AF2A-334F-85736C949A69}"/>
          </ac:spMkLst>
        </pc:spChg>
        <pc:spChg chg="add mod">
          <ac:chgData name="Jakub  Ceglak" userId="S::jakub.ceglak@spszowsko.pl::1103ec87-c5dd-4987-b61a-ca8518eeda7c" providerId="AD" clId="Web-{BBD93BF7-E816-3E3D-1594-40304004ACD0}" dt="2025-01-08T20:35:23.404" v="907"/>
          <ac:spMkLst>
            <pc:docMk/>
            <pc:sldMk cId="356926192" sldId="263"/>
            <ac:spMk id="7" creationId="{71BF08BB-A0EA-D237-7EB3-9FD161274F9B}"/>
          </ac:spMkLst>
        </pc:spChg>
        <pc:spChg chg="add mod ord">
          <ac:chgData name="Jakub  Ceglak" userId="S::jakub.ceglak@spszowsko.pl::1103ec87-c5dd-4987-b61a-ca8518eeda7c" providerId="AD" clId="Web-{BBD93BF7-E816-3E3D-1594-40304004ACD0}" dt="2025-01-08T20:35:23.404" v="907"/>
          <ac:spMkLst>
            <pc:docMk/>
            <pc:sldMk cId="356926192" sldId="263"/>
            <ac:spMk id="11" creationId="{6D1114A0-C8FB-0650-4256-12E71C1CBD32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20:35:23.404" v="907"/>
          <ac:spMkLst>
            <pc:docMk/>
            <pc:sldMk cId="356926192" sldId="263"/>
            <ac:spMk id="14" creationId="{57FD0D75-1382-4CB8-BFB1-972F6DF554D3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20:35:23.404" v="907"/>
          <ac:spMkLst>
            <pc:docMk/>
            <pc:sldMk cId="356926192" sldId="263"/>
            <ac:spMk id="16" creationId="{B45424FD-F6A1-4096-9DD4-4411854956E1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20:35:23.404" v="907"/>
          <ac:spMkLst>
            <pc:docMk/>
            <pc:sldMk cId="356926192" sldId="263"/>
            <ac:spMk id="18" creationId="{D7E55FD5-B961-45FE-A940-4A462DE8CB4F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20:35:23.404" v="906"/>
          <ac:spMkLst>
            <pc:docMk/>
            <pc:sldMk cId="356926192" sldId="263"/>
            <ac:spMk id="23" creationId="{5ED9E2D9-EE69-4775-8CE5-9EAC35AD2F2E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20:35:23.404" v="906"/>
          <ac:spMkLst>
            <pc:docMk/>
            <pc:sldMk cId="356926192" sldId="263"/>
            <ac:spMk id="25" creationId="{3D75B673-1FA7-415E-8B2E-7A0550C8BDDF}"/>
          </ac:spMkLst>
        </pc:spChg>
        <pc:spChg chg="add">
          <ac:chgData name="Jakub  Ceglak" userId="S::jakub.ceglak@spszowsko.pl::1103ec87-c5dd-4987-b61a-ca8518eeda7c" providerId="AD" clId="Web-{BBD93BF7-E816-3E3D-1594-40304004ACD0}" dt="2025-01-08T20:35:23.404" v="907"/>
          <ac:spMkLst>
            <pc:docMk/>
            <pc:sldMk cId="356926192" sldId="263"/>
            <ac:spMk id="27" creationId="{05D1035C-3BF0-4FE0-B3A3-1062F86009CA}"/>
          </ac:spMkLst>
        </pc:spChg>
        <pc:picChg chg="add mod ord">
          <ac:chgData name="Jakub  Ceglak" userId="S::jakub.ceglak@spszowsko.pl::1103ec87-c5dd-4987-b61a-ca8518eeda7c" providerId="AD" clId="Web-{BBD93BF7-E816-3E3D-1594-40304004ACD0}" dt="2025-01-08T20:35:23.404" v="907"/>
          <ac:picMkLst>
            <pc:docMk/>
            <pc:sldMk cId="356926192" sldId="263"/>
            <ac:picMk id="2" creationId="{3443E607-DB34-D4BF-2D19-382FE66C4F2D}"/>
          </ac:picMkLst>
        </pc:picChg>
        <pc:picChg chg="add del mod">
          <ac:chgData name="Jakub  Ceglak" userId="S::jakub.ceglak@spszowsko.pl::1103ec87-c5dd-4987-b61a-ca8518eeda7c" providerId="AD" clId="Web-{BBD93BF7-E816-3E3D-1594-40304004ACD0}" dt="2025-01-08T20:35:18.091" v="904"/>
          <ac:picMkLst>
            <pc:docMk/>
            <pc:sldMk cId="356926192" sldId="263"/>
            <ac:picMk id="3" creationId="{5319B954-5DE1-FFB6-DD79-BB3D16352D27}"/>
          </ac:picMkLst>
        </pc:picChg>
      </pc:sldChg>
      <pc:sldChg chg="addSp delSp modSp">
        <pc:chgData name="Jakub  Ceglak" userId="S::jakub.ceglak@spszowsko.pl::1103ec87-c5dd-4987-b61a-ca8518eeda7c" providerId="AD" clId="Web-{BBD93BF7-E816-3E3D-1594-40304004ACD0}" dt="2025-01-08T19:59:03.107" v="659" actId="1076"/>
        <pc:sldMkLst>
          <pc:docMk/>
          <pc:sldMk cId="1923898551" sldId="264"/>
        </pc:sldMkLst>
        <pc:spChg chg="mod">
          <ac:chgData name="Jakub  Ceglak" userId="S::jakub.ceglak@spszowsko.pl::1103ec87-c5dd-4987-b61a-ca8518eeda7c" providerId="AD" clId="Web-{BBD93BF7-E816-3E3D-1594-40304004ACD0}" dt="2025-01-08T19:58:26.731" v="655" actId="1076"/>
          <ac:spMkLst>
            <pc:docMk/>
            <pc:sldMk cId="1923898551" sldId="264"/>
            <ac:spMk id="2" creationId="{FE4BE8A8-54F8-A365-BE40-9A82B0F079BC}"/>
          </ac:spMkLst>
        </pc:spChg>
        <pc:spChg chg="del mod ord">
          <ac:chgData name="Jakub  Ceglak" userId="S::jakub.ceglak@spszowsko.pl::1103ec87-c5dd-4987-b61a-ca8518eeda7c" providerId="AD" clId="Web-{BBD93BF7-E816-3E3D-1594-40304004ACD0}" dt="2025-01-08T15:21:29.003" v="143"/>
          <ac:spMkLst>
            <pc:docMk/>
            <pc:sldMk cId="1923898551" sldId="264"/>
            <ac:spMk id="5" creationId="{8DE85DD9-4839-2C81-D8B2-1421A92085BA}"/>
          </ac:spMkLst>
        </pc:spChg>
        <pc:spChg chg="add del mod">
          <ac:chgData name="Jakub  Ceglak" userId="S::jakub.ceglak@spszowsko.pl::1103ec87-c5dd-4987-b61a-ca8518eeda7c" providerId="AD" clId="Web-{BBD93BF7-E816-3E3D-1594-40304004ACD0}" dt="2025-01-08T14:52:36.521" v="26"/>
          <ac:spMkLst>
            <pc:docMk/>
            <pc:sldMk cId="1923898551" sldId="264"/>
            <ac:spMk id="6" creationId="{0F0D14BA-87CD-D7F3-8007-404E0785C14C}"/>
          </ac:spMkLst>
        </pc:spChg>
        <pc:spChg chg="add del mod ord">
          <ac:chgData name="Jakub  Ceglak" userId="S::jakub.ceglak@spszowsko.pl::1103ec87-c5dd-4987-b61a-ca8518eeda7c" providerId="AD" clId="Web-{BBD93BF7-E816-3E3D-1594-40304004ACD0}" dt="2025-01-08T19:50:36.919" v="493"/>
          <ac:spMkLst>
            <pc:docMk/>
            <pc:sldMk cId="1923898551" sldId="264"/>
            <ac:spMk id="7" creationId="{57915827-E342-F858-98FD-75D99F47B595}"/>
          </ac:spMkLst>
        </pc:spChg>
        <pc:spChg chg="add mod">
          <ac:chgData name="Jakub  Ceglak" userId="S::jakub.ceglak@spszowsko.pl::1103ec87-c5dd-4987-b61a-ca8518eeda7c" providerId="AD" clId="Web-{BBD93BF7-E816-3E3D-1594-40304004ACD0}" dt="2025-01-08T19:58:12.121" v="652" actId="1076"/>
          <ac:spMkLst>
            <pc:docMk/>
            <pc:sldMk cId="1923898551" sldId="264"/>
            <ac:spMk id="8" creationId="{D3C89C31-3A67-4B3B-71AB-A1A9F4445886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4:52:55.490" v="30"/>
          <ac:spMkLst>
            <pc:docMk/>
            <pc:sldMk cId="1923898551" sldId="264"/>
            <ac:spMk id="9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4:52:55.490" v="30"/>
          <ac:spMkLst>
            <pc:docMk/>
            <pc:sldMk cId="1923898551" sldId="264"/>
            <ac:spMk id="24" creationId="{99D89EBB-72B3-43C9-BAA0-C3D3A97AD3AC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4:52:55.490" v="30"/>
          <ac:spMkLst>
            <pc:docMk/>
            <pc:sldMk cId="1923898551" sldId="264"/>
            <ac:spMk id="25" creationId="{613F3963-915E-4812-8B39-BE6EA7CC82DA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4:52:55.490" v="30"/>
          <ac:spMkLst>
            <pc:docMk/>
            <pc:sldMk cId="1923898551" sldId="264"/>
            <ac:spMk id="26" creationId="{5A6BA549-E7EA-4091-94B3-7B2B3044E387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4:52:55.490" v="29"/>
          <ac:spMkLst>
            <pc:docMk/>
            <pc:sldMk cId="1923898551" sldId="264"/>
            <ac:spMk id="35" creationId="{119D8FB3-DC82-4F23-93E9-2D2E26F225A0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4:52:55.490" v="29"/>
          <ac:spMkLst>
            <pc:docMk/>
            <pc:sldMk cId="1923898551" sldId="264"/>
            <ac:spMk id="37" creationId="{BE054836-96E4-4E15-9E6C-1AE7ED17FC6C}"/>
          </ac:spMkLst>
        </pc:spChg>
        <pc:spChg chg="add">
          <ac:chgData name="Jakub  Ceglak" userId="S::jakub.ceglak@spszowsko.pl::1103ec87-c5dd-4987-b61a-ca8518eeda7c" providerId="AD" clId="Web-{BBD93BF7-E816-3E3D-1594-40304004ACD0}" dt="2025-01-08T14:52:55.490" v="30"/>
          <ac:spMkLst>
            <pc:docMk/>
            <pc:sldMk cId="1923898551" sldId="264"/>
            <ac:spMk id="39" creationId="{05D1035C-3BF0-4FE0-B3A3-1062F86009CA}"/>
          </ac:spMkLst>
        </pc:spChg>
        <pc:grpChg chg="del">
          <ac:chgData name="Jakub  Ceglak" userId="S::jakub.ceglak@spszowsko.pl::1103ec87-c5dd-4987-b61a-ca8518eeda7c" providerId="AD" clId="Web-{BBD93BF7-E816-3E3D-1594-40304004ACD0}" dt="2025-01-08T14:52:55.490" v="30"/>
          <ac:grpSpMkLst>
            <pc:docMk/>
            <pc:sldMk cId="1923898551" sldId="264"/>
            <ac:grpSpMk id="20" creationId="{3214C51D-3B74-4CCB-82B8-A184460FCAA2}"/>
          </ac:grpSpMkLst>
        </pc:grpChg>
        <pc:grpChg chg="add del">
          <ac:chgData name="Jakub  Ceglak" userId="S::jakub.ceglak@spszowsko.pl::1103ec87-c5dd-4987-b61a-ca8518eeda7c" providerId="AD" clId="Web-{BBD93BF7-E816-3E3D-1594-40304004ACD0}" dt="2025-01-08T14:52:55.490" v="30"/>
          <ac:grpSpMkLst>
            <pc:docMk/>
            <pc:sldMk cId="1923898551" sldId="264"/>
            <ac:grpSpMk id="27" creationId="{C8F3AECA-1E28-4DB0-901D-747B827596E9}"/>
          </ac:grpSpMkLst>
        </pc:grpChg>
        <pc:picChg chg="add del mod">
          <ac:chgData name="Jakub  Ceglak" userId="S::jakub.ceglak@spszowsko.pl::1103ec87-c5dd-4987-b61a-ca8518eeda7c" providerId="AD" clId="Web-{BBD93BF7-E816-3E3D-1594-40304004ACD0}" dt="2025-01-08T16:12:22.251" v="366"/>
          <ac:picMkLst>
            <pc:docMk/>
            <pc:sldMk cId="1923898551" sldId="264"/>
            <ac:picMk id="3" creationId="{37A2BF77-82EC-3EEC-8950-2E2F3DD3B809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9:59:03.107" v="659" actId="1076"/>
          <ac:picMkLst>
            <pc:docMk/>
            <pc:sldMk cId="1923898551" sldId="264"/>
            <ac:picMk id="3" creationId="{9BEE3501-0D76-BFC6-A8DB-17BAE45FC457}"/>
          </ac:picMkLst>
        </pc:picChg>
        <pc:picChg chg="add del mod ord">
          <ac:chgData name="Jakub  Ceglak" userId="S::jakub.ceglak@spszowsko.pl::1103ec87-c5dd-4987-b61a-ca8518eeda7c" providerId="AD" clId="Web-{BBD93BF7-E816-3E3D-1594-40304004ACD0}" dt="2025-01-08T14:59:02.081" v="89"/>
          <ac:picMkLst>
            <pc:docMk/>
            <pc:sldMk cId="1923898551" sldId="264"/>
            <ac:picMk id="3" creationId="{C3977891-281C-536E-E278-655D5ED2A559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9:43:11.149" v="469" actId="14100"/>
          <ac:picMkLst>
            <pc:docMk/>
            <pc:sldMk cId="1923898551" sldId="264"/>
            <ac:picMk id="4" creationId="{20314A8A-4543-DE40-739F-CC7AA77DC041}"/>
          </ac:picMkLst>
        </pc:picChg>
        <pc:picChg chg="del mod">
          <ac:chgData name="Jakub  Ceglak" userId="S::jakub.ceglak@spszowsko.pl::1103ec87-c5dd-4987-b61a-ca8518eeda7c" providerId="AD" clId="Web-{BBD93BF7-E816-3E3D-1594-40304004ACD0}" dt="2025-01-08T14:29:51.406" v="24"/>
          <ac:picMkLst>
            <pc:docMk/>
            <pc:sldMk cId="1923898551" sldId="264"/>
            <ac:picMk id="4" creationId="{75171233-FEB8-0DD8-240B-B0594BB71EFF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9:58:33.544" v="656" actId="1076"/>
          <ac:picMkLst>
            <pc:docMk/>
            <pc:sldMk cId="1923898551" sldId="264"/>
            <ac:picMk id="5" creationId="{258E2277-2F53-062B-439E-DAE7343E3485}"/>
          </ac:picMkLst>
        </pc:picChg>
      </pc:sldChg>
      <pc:sldChg chg="modSp">
        <pc:chgData name="Jakub  Ceglak" userId="S::jakub.ceglak@spszowsko.pl::1103ec87-c5dd-4987-b61a-ca8518eeda7c" providerId="AD" clId="Web-{BBD93BF7-E816-3E3D-1594-40304004ACD0}" dt="2025-01-08T20:16:48.531" v="691" actId="20577"/>
        <pc:sldMkLst>
          <pc:docMk/>
          <pc:sldMk cId="2140012141" sldId="265"/>
        </pc:sldMkLst>
        <pc:spChg chg="mod">
          <ac:chgData name="Jakub  Ceglak" userId="S::jakub.ceglak@spszowsko.pl::1103ec87-c5dd-4987-b61a-ca8518eeda7c" providerId="AD" clId="Web-{BBD93BF7-E816-3E3D-1594-40304004ACD0}" dt="2025-01-08T20:16:48.531" v="691" actId="20577"/>
          <ac:spMkLst>
            <pc:docMk/>
            <pc:sldMk cId="2140012141" sldId="265"/>
            <ac:spMk id="19" creationId="{48B29103-0BD5-5E12-0975-6FDACFC666A0}"/>
          </ac:spMkLst>
        </pc:spChg>
      </pc:sldChg>
      <pc:sldChg chg="addSp delSp modSp new mod setBg">
        <pc:chgData name="Jakub  Ceglak" userId="S::jakub.ceglak@spszowsko.pl::1103ec87-c5dd-4987-b61a-ca8518eeda7c" providerId="AD" clId="Web-{BBD93BF7-E816-3E3D-1594-40304004ACD0}" dt="2025-01-08T20:14:55.872" v="680" actId="20577"/>
        <pc:sldMkLst>
          <pc:docMk/>
          <pc:sldMk cId="3849892789" sldId="266"/>
        </pc:sldMkLst>
        <pc:spChg chg="mod">
          <ac:chgData name="Jakub  Ceglak" userId="S::jakub.ceglak@spszowsko.pl::1103ec87-c5dd-4987-b61a-ca8518eeda7c" providerId="AD" clId="Web-{BBD93BF7-E816-3E3D-1594-40304004ACD0}" dt="2025-01-08T15:29:48.302" v="278" actId="1076"/>
          <ac:spMkLst>
            <pc:docMk/>
            <pc:sldMk cId="3849892789" sldId="266"/>
            <ac:spMk id="2" creationId="{206BC20A-4136-96D9-47D9-D250EF6374F7}"/>
          </ac:spMkLst>
        </pc:spChg>
        <pc:spChg chg="del">
          <ac:chgData name="Jakub  Ceglak" userId="S::jakub.ceglak@spszowsko.pl::1103ec87-c5dd-4987-b61a-ca8518eeda7c" providerId="AD" clId="Web-{BBD93BF7-E816-3E3D-1594-40304004ACD0}" dt="2025-01-08T14:54:09.712" v="32"/>
          <ac:spMkLst>
            <pc:docMk/>
            <pc:sldMk cId="3849892789" sldId="266"/>
            <ac:spMk id="3" creationId="{B8F55757-EE01-DEF1-81F3-4DE8C0289204}"/>
          </ac:spMkLst>
        </pc:spChg>
        <pc:spChg chg="add mod">
          <ac:chgData name="Jakub  Ceglak" userId="S::jakub.ceglak@spszowsko.pl::1103ec87-c5dd-4987-b61a-ca8518eeda7c" providerId="AD" clId="Web-{BBD93BF7-E816-3E3D-1594-40304004ACD0}" dt="2025-01-08T20:14:55.872" v="680" actId="20577"/>
          <ac:spMkLst>
            <pc:docMk/>
            <pc:sldMk cId="3849892789" sldId="266"/>
            <ac:spMk id="6" creationId="{3377E8F6-BF0D-AC69-3DB8-DC1BF9632B6E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4:58:18.376" v="84"/>
          <ac:spMkLst>
            <pc:docMk/>
            <pc:sldMk cId="3849892789" sldId="266"/>
            <ac:spMk id="8" creationId="{93B85A33-750D-13DC-9CD1-98278A4C0F85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4:58:18.376" v="84"/>
          <ac:spMkLst>
            <pc:docMk/>
            <pc:sldMk cId="3849892789" sldId="266"/>
            <ac:spMk id="11" creationId="{5BB3780B-63EB-450D-A804-D6AA12F98E0B}"/>
          </ac:spMkLst>
        </pc:spChg>
        <pc:spChg chg="add del">
          <ac:chgData name="Jakub  Ceglak" userId="S::jakub.ceglak@spszowsko.pl::1103ec87-c5dd-4987-b61a-ca8518eeda7c" providerId="AD" clId="Web-{BBD93BF7-E816-3E3D-1594-40304004ACD0}" dt="2025-01-08T14:58:18.376" v="84"/>
          <ac:spMkLst>
            <pc:docMk/>
            <pc:sldMk cId="3849892789" sldId="266"/>
            <ac:spMk id="13" creationId="{FE0847A5-A329-48CD-B3A7-3892FF6DA78F}"/>
          </ac:spMkLst>
        </pc:spChg>
        <pc:spChg chg="add">
          <ac:chgData name="Jakub  Ceglak" userId="S::jakub.ceglak@spszowsko.pl::1103ec87-c5dd-4987-b61a-ca8518eeda7c" providerId="AD" clId="Web-{BBD93BF7-E816-3E3D-1594-40304004ACD0}" dt="2025-01-08T14:58:18.376" v="85"/>
          <ac:spMkLst>
            <pc:docMk/>
            <pc:sldMk cId="3849892789" sldId="266"/>
            <ac:spMk id="15" creationId="{01D3B63D-97A2-43B6-B140-7FADB9C541CE}"/>
          </ac:spMkLst>
        </pc:spChg>
        <pc:spChg chg="add">
          <ac:chgData name="Jakub  Ceglak" userId="S::jakub.ceglak@spszowsko.pl::1103ec87-c5dd-4987-b61a-ca8518eeda7c" providerId="AD" clId="Web-{BBD93BF7-E816-3E3D-1594-40304004ACD0}" dt="2025-01-08T14:58:18.376" v="85"/>
          <ac:spMkLst>
            <pc:docMk/>
            <pc:sldMk cId="3849892789" sldId="266"/>
            <ac:spMk id="16" creationId="{899AB3E9-A7F5-451B-8FC3-9BBE53056F35}"/>
          </ac:spMkLst>
        </pc:spChg>
        <pc:spChg chg="add mod">
          <ac:chgData name="Jakub  Ceglak" userId="S::jakub.ceglak@spszowsko.pl::1103ec87-c5dd-4987-b61a-ca8518eeda7c" providerId="AD" clId="Web-{BBD93BF7-E816-3E3D-1594-40304004ACD0}" dt="2025-01-08T15:28:10.002" v="267" actId="20577"/>
          <ac:spMkLst>
            <pc:docMk/>
            <pc:sldMk cId="3849892789" sldId="266"/>
            <ac:spMk id="17" creationId="{F81D777A-A19E-05D4-ADBA-B0555929E773}"/>
          </ac:spMkLst>
        </pc:spChg>
        <pc:picChg chg="add mod">
          <ac:chgData name="Jakub  Ceglak" userId="S::jakub.ceglak@spszowsko.pl::1103ec87-c5dd-4987-b61a-ca8518eeda7c" providerId="AD" clId="Web-{BBD93BF7-E816-3E3D-1594-40304004ACD0}" dt="2025-01-08T16:13:31.190" v="373" actId="1076"/>
          <ac:picMkLst>
            <pc:docMk/>
            <pc:sldMk cId="3849892789" sldId="266"/>
            <ac:picMk id="3" creationId="{BD330E66-4FD7-FC6D-B792-5A083F7FC0AD}"/>
          </ac:picMkLst>
        </pc:picChg>
        <pc:picChg chg="add mod ord">
          <ac:chgData name="Jakub  Ceglak" userId="S::jakub.ceglak@spszowsko.pl::1103ec87-c5dd-4987-b61a-ca8518eeda7c" providerId="AD" clId="Web-{BBD93BF7-E816-3E3D-1594-40304004ACD0}" dt="2025-01-08T14:58:34.268" v="88" actId="14100"/>
          <ac:picMkLst>
            <pc:docMk/>
            <pc:sldMk cId="3849892789" sldId="266"/>
            <ac:picMk id="4" creationId="{580AD831-3771-A904-5245-FBFB4662F788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5:20:48.346" v="138" actId="14100"/>
          <ac:picMkLst>
            <pc:docMk/>
            <pc:sldMk cId="3849892789" sldId="266"/>
            <ac:picMk id="5" creationId="{2AF0ECB5-0095-45B3-369F-6D44E8D6DAE5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4:25.426" v="377" actId="1076"/>
          <ac:picMkLst>
            <pc:docMk/>
            <pc:sldMk cId="3849892789" sldId="266"/>
            <ac:picMk id="7" creationId="{90849DD8-2E32-8605-1A92-92F606D10A9C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4:21.786" v="376" actId="1076"/>
          <ac:picMkLst>
            <pc:docMk/>
            <pc:sldMk cId="3849892789" sldId="266"/>
            <ac:picMk id="8" creationId="{D88C9EBE-128D-59DF-8000-0BAF9F953F8F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4:41.349" v="383" actId="1076"/>
          <ac:picMkLst>
            <pc:docMk/>
            <pc:sldMk cId="3849892789" sldId="266"/>
            <ac:picMk id="9" creationId="{AB3192F7-352A-28A0-A42C-D43C20CFF21E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4:38.599" v="382" actId="1076"/>
          <ac:picMkLst>
            <pc:docMk/>
            <pc:sldMk cId="3849892789" sldId="266"/>
            <ac:picMk id="10" creationId="{7739F1D9-CF25-14B8-25F4-5B24B2DD099F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4:35.333" v="381" actId="1076"/>
          <ac:picMkLst>
            <pc:docMk/>
            <pc:sldMk cId="3849892789" sldId="266"/>
            <ac:picMk id="11" creationId="{C7E93E0D-F36E-3536-0591-E66345F346D0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4:54.162" v="387" actId="1076"/>
          <ac:picMkLst>
            <pc:docMk/>
            <pc:sldMk cId="3849892789" sldId="266"/>
            <ac:picMk id="12" creationId="{FE3BDC3E-D343-9A55-FA85-E2D7E181654D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4:48.724" v="386" actId="1076"/>
          <ac:picMkLst>
            <pc:docMk/>
            <pc:sldMk cId="3849892789" sldId="266"/>
            <ac:picMk id="13" creationId="{0B708E3A-53D4-300D-EAFE-F0E9111B0EB0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5:31.210" v="391" actId="1076"/>
          <ac:picMkLst>
            <pc:docMk/>
            <pc:sldMk cId="3849892789" sldId="266"/>
            <ac:picMk id="14" creationId="{966F2774-09F2-4727-F5AE-352FDBE11D86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5:28.475" v="390" actId="1076"/>
          <ac:picMkLst>
            <pc:docMk/>
            <pc:sldMk cId="3849892789" sldId="266"/>
            <ac:picMk id="18" creationId="{C13AD4AC-17D1-2A7C-DB78-63D4B3E87D64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7:12.307" v="415" actId="1076"/>
          <ac:picMkLst>
            <pc:docMk/>
            <pc:sldMk cId="3849892789" sldId="266"/>
            <ac:picMk id="19" creationId="{69532ADB-55C3-37AC-8FD1-910A253AF33C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7:07.728" v="414" actId="1076"/>
          <ac:picMkLst>
            <pc:docMk/>
            <pc:sldMk cId="3849892789" sldId="266"/>
            <ac:picMk id="20" creationId="{19BA2173-447C-7E05-E0DF-C156C0C42F3D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7:03.009" v="413" actId="1076"/>
          <ac:picMkLst>
            <pc:docMk/>
            <pc:sldMk cId="3849892789" sldId="266"/>
            <ac:picMk id="21" creationId="{5AE07C93-BD22-9563-427E-3457CFB52ED0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6:58.306" v="411" actId="1076"/>
          <ac:picMkLst>
            <pc:docMk/>
            <pc:sldMk cId="3849892789" sldId="266"/>
            <ac:picMk id="22" creationId="{CA7CA939-F397-7EC8-079C-82BA5DD11492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6:11.898" v="408" actId="1076"/>
          <ac:picMkLst>
            <pc:docMk/>
            <pc:sldMk cId="3849892789" sldId="266"/>
            <ac:picMk id="23" creationId="{C7BE0C4D-F465-F83D-655D-C6149B70B85F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6:09.180" v="407" actId="1076"/>
          <ac:picMkLst>
            <pc:docMk/>
            <pc:sldMk cId="3849892789" sldId="266"/>
            <ac:picMk id="24" creationId="{B93194CD-4A16-3376-916A-7DCA7BE38BB2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6:18.586" v="410" actId="1076"/>
          <ac:picMkLst>
            <pc:docMk/>
            <pc:sldMk cId="3849892789" sldId="266"/>
            <ac:picMk id="25" creationId="{CA575BF5-B4D8-E069-83F9-0CC6904B4034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6:02.992" v="404" actId="1076"/>
          <ac:picMkLst>
            <pc:docMk/>
            <pc:sldMk cId="3849892789" sldId="266"/>
            <ac:picMk id="26" creationId="{952F6A0C-7398-FD36-1093-E0F30750EDC6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6:00.242" v="403" actId="1076"/>
          <ac:picMkLst>
            <pc:docMk/>
            <pc:sldMk cId="3849892789" sldId="266"/>
            <ac:picMk id="27" creationId="{45841927-F29F-0A70-0E0A-DE56C59DD6E4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5:57.179" v="402" actId="1076"/>
          <ac:picMkLst>
            <pc:docMk/>
            <pc:sldMk cId="3849892789" sldId="266"/>
            <ac:picMk id="28" creationId="{E74A603F-3064-5396-C956-AB4EC17F49D7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8:04.261" v="432" actId="1076"/>
          <ac:picMkLst>
            <pc:docMk/>
            <pc:sldMk cId="3849892789" sldId="266"/>
            <ac:picMk id="29" creationId="{CA75E9BD-1BFE-C6B8-42E7-E07BFFF2C637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8:01.089" v="431" actId="1076"/>
          <ac:picMkLst>
            <pc:docMk/>
            <pc:sldMk cId="3849892789" sldId="266"/>
            <ac:picMk id="30" creationId="{44D73B0D-273F-C358-0C32-02EB123720D8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7:57.277" v="430" actId="1076"/>
          <ac:picMkLst>
            <pc:docMk/>
            <pc:sldMk cId="3849892789" sldId="266"/>
            <ac:picMk id="31" creationId="{70E821A5-E9EA-88CA-08FB-A4CBE8B9EF19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7:39.386" v="429" actId="1076"/>
          <ac:picMkLst>
            <pc:docMk/>
            <pc:sldMk cId="3849892789" sldId="266"/>
            <ac:picMk id="32" creationId="{55568639-48EB-6EA4-5E0F-1C1BD65A43D6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7:36.135" v="428" actId="1076"/>
          <ac:picMkLst>
            <pc:docMk/>
            <pc:sldMk cId="3849892789" sldId="266"/>
            <ac:picMk id="33" creationId="{C012F84E-641B-876E-AAD2-57571F582B30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7:30.042" v="426" actId="1076"/>
          <ac:picMkLst>
            <pc:docMk/>
            <pc:sldMk cId="3849892789" sldId="266"/>
            <ac:picMk id="34" creationId="{3278D545-097C-3626-D5B8-36B14B227524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7:26.182" v="425" actId="1076"/>
          <ac:picMkLst>
            <pc:docMk/>
            <pc:sldMk cId="3849892789" sldId="266"/>
            <ac:picMk id="35" creationId="{481EA0BE-0E0A-CA0D-14AF-A4C544AB3A00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17:22.744" v="424" actId="1076"/>
          <ac:picMkLst>
            <pc:docMk/>
            <pc:sldMk cId="3849892789" sldId="266"/>
            <ac:picMk id="36" creationId="{63890BD6-B8B7-1CCB-85BC-1EFF13E47CB6}"/>
          </ac:picMkLst>
        </pc:picChg>
        <pc:picChg chg="add del mod">
          <ac:chgData name="Jakub  Ceglak" userId="S::jakub.ceglak@spszowsko.pl::1103ec87-c5dd-4987-b61a-ca8518eeda7c" providerId="AD" clId="Web-{BBD93BF7-E816-3E3D-1594-40304004ACD0}" dt="2025-01-08T16:25:16.028" v="447"/>
          <ac:picMkLst>
            <pc:docMk/>
            <pc:sldMk cId="3849892789" sldId="266"/>
            <ac:picMk id="37" creationId="{3E310551-AF15-C4FD-3E1D-01EF82185A5E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26:19.830" v="451" actId="1076"/>
          <ac:picMkLst>
            <pc:docMk/>
            <pc:sldMk cId="3849892789" sldId="266"/>
            <ac:picMk id="38" creationId="{77C6B9BE-B13F-BC03-4EB4-771C56CB7883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26:28.486" v="452" actId="1076"/>
          <ac:picMkLst>
            <pc:docMk/>
            <pc:sldMk cId="3849892789" sldId="266"/>
            <ac:picMk id="39" creationId="{60FEB16E-1415-2C63-6302-0CCB9DFF9523}"/>
          </ac:picMkLst>
        </pc:picChg>
        <pc:picChg chg="add mod">
          <ac:chgData name="Jakub  Ceglak" userId="S::jakub.ceglak@spszowsko.pl::1103ec87-c5dd-4987-b61a-ca8518eeda7c" providerId="AD" clId="Web-{BBD93BF7-E816-3E3D-1594-40304004ACD0}" dt="2025-01-08T16:30:01.618" v="460" actId="14100"/>
          <ac:picMkLst>
            <pc:docMk/>
            <pc:sldMk cId="3849892789" sldId="266"/>
            <ac:picMk id="40" creationId="{FE8F6C79-C2DE-4F3A-1D9C-DAC63AFCA216}"/>
          </ac:picMkLst>
        </pc:picChg>
      </pc:sldChg>
      <pc:sldChg chg="addSp delSp modSp new ord">
        <pc:chgData name="Jakub  Ceglak" userId="S::jakub.ceglak@spszowsko.pl::1103ec87-c5dd-4987-b61a-ca8518eeda7c" providerId="AD" clId="Web-{BBD93BF7-E816-3E3D-1594-40304004ACD0}" dt="2025-01-08T20:34:34.011" v="901" actId="1076"/>
        <pc:sldMkLst>
          <pc:docMk/>
          <pc:sldMk cId="3898634302" sldId="267"/>
        </pc:sldMkLst>
        <pc:spChg chg="mod">
          <ac:chgData name="Jakub  Ceglak" userId="S::jakub.ceglak@spszowsko.pl::1103ec87-c5dd-4987-b61a-ca8518eeda7c" providerId="AD" clId="Web-{BBD93BF7-E816-3E3D-1594-40304004ACD0}" dt="2025-01-08T20:19:58.131" v="705" actId="1076"/>
          <ac:spMkLst>
            <pc:docMk/>
            <pc:sldMk cId="3898634302" sldId="267"/>
            <ac:spMk id="2" creationId="{ED8BD9C1-441D-D090-819A-67FC33FBCDA5}"/>
          </ac:spMkLst>
        </pc:spChg>
        <pc:spChg chg="mod">
          <ac:chgData name="Jakub  Ceglak" userId="S::jakub.ceglak@spszowsko.pl::1103ec87-c5dd-4987-b61a-ca8518eeda7c" providerId="AD" clId="Web-{BBD93BF7-E816-3E3D-1594-40304004ACD0}" dt="2025-01-08T20:28:56.229" v="806"/>
          <ac:spMkLst>
            <pc:docMk/>
            <pc:sldMk cId="3898634302" sldId="267"/>
            <ac:spMk id="3" creationId="{7E3AE4CC-C49C-7318-02BF-0900F81AE675}"/>
          </ac:spMkLst>
        </pc:spChg>
        <pc:spChg chg="add mod">
          <ac:chgData name="Jakub  Ceglak" userId="S::jakub.ceglak@spszowsko.pl::1103ec87-c5dd-4987-b61a-ca8518eeda7c" providerId="AD" clId="Web-{BBD93BF7-E816-3E3D-1594-40304004ACD0}" dt="2025-01-08T20:26:30.193" v="786" actId="20577"/>
          <ac:spMkLst>
            <pc:docMk/>
            <pc:sldMk cId="3898634302" sldId="267"/>
            <ac:spMk id="4" creationId="{28EA88EC-2D48-CA2E-95A0-675EE0E4FE4D}"/>
          </ac:spMkLst>
        </pc:spChg>
        <pc:spChg chg="add mod">
          <ac:chgData name="Jakub  Ceglak" userId="S::jakub.ceglak@spszowsko.pl::1103ec87-c5dd-4987-b61a-ca8518eeda7c" providerId="AD" clId="Web-{BBD93BF7-E816-3E3D-1594-40304004ACD0}" dt="2025-01-08T20:26:24.474" v="784" actId="20577"/>
          <ac:spMkLst>
            <pc:docMk/>
            <pc:sldMk cId="3898634302" sldId="267"/>
            <ac:spMk id="5" creationId="{D4682F72-50FA-29CD-E0D5-1AA3FBEA83A1}"/>
          </ac:spMkLst>
        </pc:spChg>
        <pc:spChg chg="add del mod">
          <ac:chgData name="Jakub  Ceglak" userId="S::jakub.ceglak@spszowsko.pl::1103ec87-c5dd-4987-b61a-ca8518eeda7c" providerId="AD" clId="Web-{BBD93BF7-E816-3E3D-1594-40304004ACD0}" dt="2025-01-08T20:24:23.892" v="758"/>
          <ac:spMkLst>
            <pc:docMk/>
            <pc:sldMk cId="3898634302" sldId="267"/>
            <ac:spMk id="6" creationId="{62CA5586-A793-166E-841C-3405747DCDA3}"/>
          </ac:spMkLst>
        </pc:spChg>
        <pc:spChg chg="add mod">
          <ac:chgData name="Jakub  Ceglak" userId="S::jakub.ceglak@spszowsko.pl::1103ec87-c5dd-4987-b61a-ca8518eeda7c" providerId="AD" clId="Web-{BBD93BF7-E816-3E3D-1594-40304004ACD0}" dt="2025-01-08T20:25:44.895" v="777" actId="1076"/>
          <ac:spMkLst>
            <pc:docMk/>
            <pc:sldMk cId="3898634302" sldId="267"/>
            <ac:spMk id="7" creationId="{FAB4CEB5-CBC5-A225-CDAA-E1A4F95BAD0D}"/>
          </ac:spMkLst>
        </pc:spChg>
        <pc:spChg chg="add mod">
          <ac:chgData name="Jakub  Ceglak" userId="S::jakub.ceglak@spszowsko.pl::1103ec87-c5dd-4987-b61a-ca8518eeda7c" providerId="AD" clId="Web-{BBD93BF7-E816-3E3D-1594-40304004ACD0}" dt="2025-01-08T20:26:37.037" v="788" actId="20577"/>
          <ac:spMkLst>
            <pc:docMk/>
            <pc:sldMk cId="3898634302" sldId="267"/>
            <ac:spMk id="8" creationId="{2164AAA9-1C2C-8468-29A1-58663ADE1744}"/>
          </ac:spMkLst>
        </pc:spChg>
        <pc:spChg chg="add mod">
          <ac:chgData name="Jakub  Ceglak" userId="S::jakub.ceglak@spszowsko.pl::1103ec87-c5dd-4987-b61a-ca8518eeda7c" providerId="AD" clId="Web-{BBD93BF7-E816-3E3D-1594-40304004ACD0}" dt="2025-01-08T20:29:18.417" v="812" actId="1076"/>
          <ac:spMkLst>
            <pc:docMk/>
            <pc:sldMk cId="3898634302" sldId="267"/>
            <ac:spMk id="9" creationId="{46860DAD-6618-D8DE-4BCA-8E2CDB3B29D0}"/>
          </ac:spMkLst>
        </pc:spChg>
        <pc:spChg chg="add del mod">
          <ac:chgData name="Jakub  Ceglak" userId="S::jakub.ceglak@spszowsko.pl::1103ec87-c5dd-4987-b61a-ca8518eeda7c" providerId="AD" clId="Web-{BBD93BF7-E816-3E3D-1594-40304004ACD0}" dt="2025-01-08T20:29:47.996" v="816"/>
          <ac:spMkLst>
            <pc:docMk/>
            <pc:sldMk cId="3898634302" sldId="267"/>
            <ac:spMk id="10" creationId="{4A852466-61F2-3FF6-EB54-EBBAC40069D6}"/>
          </ac:spMkLst>
        </pc:spChg>
        <pc:spChg chg="add mod">
          <ac:chgData name="Jakub  Ceglak" userId="S::jakub.ceglak@spszowsko.pl::1103ec87-c5dd-4987-b61a-ca8518eeda7c" providerId="AD" clId="Web-{BBD93BF7-E816-3E3D-1594-40304004ACD0}" dt="2025-01-08T20:33:48.051" v="893" actId="1076"/>
          <ac:spMkLst>
            <pc:docMk/>
            <pc:sldMk cId="3898634302" sldId="267"/>
            <ac:spMk id="11" creationId="{872DD05A-7366-FC32-0864-92E0F6ABFD48}"/>
          </ac:spMkLst>
        </pc:spChg>
        <pc:picChg chg="add mod">
          <ac:chgData name="Jakub  Ceglak" userId="S::jakub.ceglak@spszowsko.pl::1103ec87-c5dd-4987-b61a-ca8518eeda7c" providerId="AD" clId="Web-{BBD93BF7-E816-3E3D-1594-40304004ACD0}" dt="2025-01-08T20:34:34.011" v="901" actId="1076"/>
          <ac:picMkLst>
            <pc:docMk/>
            <pc:sldMk cId="3898634302" sldId="267"/>
            <ac:picMk id="12" creationId="{CBB43952-A061-61C1-7DD0-DB97AA8FAD42}"/>
          </ac:picMkLst>
        </pc:picChg>
      </pc:sldChg>
    </pc:docChg>
  </pc:docChgLst>
  <pc:docChgLst>
    <pc:chgData name="Jakub  Ceglak" userId="S::jakub.ceglak@spszowsko.pl::1103ec87-c5dd-4987-b61a-ca8518eeda7c" providerId="AD" clId="Web-{BDB83D84-F15B-7497-0133-ABCE6BFC9746}"/>
    <pc:docChg chg="addSld delSld modSld addMainMaster delMainMaster">
      <pc:chgData name="Jakub  Ceglak" userId="S::jakub.ceglak@spszowsko.pl::1103ec87-c5dd-4987-b61a-ca8518eeda7c" providerId="AD" clId="Web-{BDB83D84-F15B-7497-0133-ABCE6BFC9746}" dt="2025-01-07T20:55:24.051" v="1054" actId="20577"/>
      <pc:docMkLst>
        <pc:docMk/>
      </pc:docMkLst>
      <pc:sldChg chg="addSp delSp modSp mod setBg modClrScheme chgLayout">
        <pc:chgData name="Jakub  Ceglak" userId="S::jakub.ceglak@spszowsko.pl::1103ec87-c5dd-4987-b61a-ca8518eeda7c" providerId="AD" clId="Web-{BDB83D84-F15B-7497-0133-ABCE6BFC9746}" dt="2025-01-07T19:29:59.606" v="39" actId="14100"/>
        <pc:sldMkLst>
          <pc:docMk/>
          <pc:sldMk cId="109857222" sldId="256"/>
        </pc:sldMkLst>
        <pc:spChg chg="mod">
          <ac:chgData name="Jakub  Ceglak" userId="S::jakub.ceglak@spszowsko.pl::1103ec87-c5dd-4987-b61a-ca8518eeda7c" providerId="AD" clId="Web-{BDB83D84-F15B-7497-0133-ABCE6BFC9746}" dt="2025-01-07T19:29:12.590" v="2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Jakub  Ceglak" userId="S::jakub.ceglak@spszowsko.pl::1103ec87-c5dd-4987-b61a-ca8518eeda7c" providerId="AD" clId="Web-{BDB83D84-F15B-7497-0133-ABCE6BFC9746}" dt="2025-01-07T19:29:59.606" v="39" actId="1410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27:52.024" v="6"/>
          <ac:spMkLst>
            <pc:docMk/>
            <pc:sldMk cId="109857222" sldId="256"/>
            <ac:spMk id="8" creationId="{55B419A7-F817-4767-8CCB-FB0E189C4ACD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27:52.024" v="6"/>
          <ac:spMkLst>
            <pc:docMk/>
            <pc:sldMk cId="109857222" sldId="256"/>
            <ac:spMk id="12" creationId="{7021D92D-08FF-45A6-9109-AC9462C7E8E3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27:51.992" v="5"/>
          <ac:spMkLst>
            <pc:docMk/>
            <pc:sldMk cId="109857222" sldId="256"/>
            <ac:spMk id="17" creationId="{6FA9327B-0F60-46E3-AD80-CE73838567B3}"/>
          </ac:spMkLst>
        </pc:spChg>
        <pc:spChg chg="add">
          <ac:chgData name="Jakub  Ceglak" userId="S::jakub.ceglak@spszowsko.pl::1103ec87-c5dd-4987-b61a-ca8518eeda7c" providerId="AD" clId="Web-{BDB83D84-F15B-7497-0133-ABCE6BFC9746}" dt="2025-01-07T19:27:52.024" v="6"/>
          <ac:spMkLst>
            <pc:docMk/>
            <pc:sldMk cId="109857222" sldId="256"/>
            <ac:spMk id="25" creationId="{54F3A7E8-6DA9-4C2B-ACC8-475F34DAEA1B}"/>
          </ac:spMkLst>
        </pc:spChg>
        <pc:spChg chg="add">
          <ac:chgData name="Jakub  Ceglak" userId="S::jakub.ceglak@spszowsko.pl::1103ec87-c5dd-4987-b61a-ca8518eeda7c" providerId="AD" clId="Web-{BDB83D84-F15B-7497-0133-ABCE6BFC9746}" dt="2025-01-07T19:27:52.024" v="6"/>
          <ac:spMkLst>
            <pc:docMk/>
            <pc:sldMk cId="109857222" sldId="256"/>
            <ac:spMk id="30" creationId="{5B21CDF0-4D24-4190-9285-9016C19C164F}"/>
          </ac:spMkLst>
        </pc:spChg>
        <pc:grpChg chg="add">
          <ac:chgData name="Jakub  Ceglak" userId="S::jakub.ceglak@spszowsko.pl::1103ec87-c5dd-4987-b61a-ca8518eeda7c" providerId="AD" clId="Web-{BDB83D84-F15B-7497-0133-ABCE6BFC9746}" dt="2025-01-07T19:27:52.024" v="6"/>
          <ac:grpSpMkLst>
            <pc:docMk/>
            <pc:sldMk cId="109857222" sldId="256"/>
            <ac:grpSpMk id="21" creationId="{3C9AA14C-80A4-427C-A911-28CD20C56E5E}"/>
          </ac:grpSpMkLst>
        </pc:grpChg>
        <pc:grpChg chg="add">
          <ac:chgData name="Jakub  Ceglak" userId="S::jakub.ceglak@spszowsko.pl::1103ec87-c5dd-4987-b61a-ca8518eeda7c" providerId="AD" clId="Web-{BDB83D84-F15B-7497-0133-ABCE6BFC9746}" dt="2025-01-07T19:27:52.024" v="6"/>
          <ac:grpSpMkLst>
            <pc:docMk/>
            <pc:sldMk cId="109857222" sldId="256"/>
            <ac:grpSpMk id="26" creationId="{F2FD01A0-E6FF-41CD-AEBD-279232B90D43}"/>
          </ac:grpSpMkLst>
        </pc:grpChg>
        <pc:picChg chg="add mod">
          <ac:chgData name="Jakub  Ceglak" userId="S::jakub.ceglak@spszowsko.pl::1103ec87-c5dd-4987-b61a-ca8518eeda7c" providerId="AD" clId="Web-{BDB83D84-F15B-7497-0133-ABCE6BFC9746}" dt="2025-01-07T19:27:52.024" v="6"/>
          <ac:picMkLst>
            <pc:docMk/>
            <pc:sldMk cId="109857222" sldId="256"/>
            <ac:picMk id="4" creationId="{1D2B54AF-890D-080E-D2B4-4CB118AA1F03}"/>
          </ac:picMkLst>
        </pc:picChg>
        <pc:cxnChg chg="add del">
          <ac:chgData name="Jakub  Ceglak" userId="S::jakub.ceglak@spszowsko.pl::1103ec87-c5dd-4987-b61a-ca8518eeda7c" providerId="AD" clId="Web-{BDB83D84-F15B-7497-0133-ABCE6BFC9746}" dt="2025-01-07T19:27:52.024" v="6"/>
          <ac:cxnSpMkLst>
            <pc:docMk/>
            <pc:sldMk cId="109857222" sldId="256"/>
            <ac:cxnSpMk id="10" creationId="{8CE3FEC8-6867-4FFD-9D09-065F2D54A302}"/>
          </ac:cxnSpMkLst>
        </pc:cxnChg>
        <pc:cxnChg chg="add del">
          <ac:chgData name="Jakub  Ceglak" userId="S::jakub.ceglak@spszowsko.pl::1103ec87-c5dd-4987-b61a-ca8518eeda7c" providerId="AD" clId="Web-{BDB83D84-F15B-7497-0133-ABCE6BFC9746}" dt="2025-01-07T19:27:51.992" v="5"/>
          <ac:cxnSpMkLst>
            <pc:docMk/>
            <pc:sldMk cId="109857222" sldId="256"/>
            <ac:cxnSpMk id="19" creationId="{BD1C99D0-461D-4A91-81EF-CCCD798B37A1}"/>
          </ac:cxnSpMkLst>
        </pc:cxnChg>
      </pc:sldChg>
      <pc:sldChg chg="addSp delSp modSp new mod setBg">
        <pc:chgData name="Jakub  Ceglak" userId="S::jakub.ceglak@spszowsko.pl::1103ec87-c5dd-4987-b61a-ca8518eeda7c" providerId="AD" clId="Web-{BDB83D84-F15B-7497-0133-ABCE6BFC9746}" dt="2025-01-07T20:04:54.753" v="357" actId="1076"/>
        <pc:sldMkLst>
          <pc:docMk/>
          <pc:sldMk cId="4195372700" sldId="257"/>
        </pc:sldMkLst>
        <pc:spChg chg="mod">
          <ac:chgData name="Jakub  Ceglak" userId="S::jakub.ceglak@spszowsko.pl::1103ec87-c5dd-4987-b61a-ca8518eeda7c" providerId="AD" clId="Web-{BDB83D84-F15B-7497-0133-ABCE6BFC9746}" dt="2025-01-07T19:34:47.081" v="57" actId="20577"/>
          <ac:spMkLst>
            <pc:docMk/>
            <pc:sldMk cId="4195372700" sldId="257"/>
            <ac:spMk id="2" creationId="{5EE68665-20FD-A0E1-9D66-DD2D286E2884}"/>
          </ac:spMkLst>
        </pc:spChg>
        <pc:spChg chg="del">
          <ac:chgData name="Jakub  Ceglak" userId="S::jakub.ceglak@spszowsko.pl::1103ec87-c5dd-4987-b61a-ca8518eeda7c" providerId="AD" clId="Web-{BDB83D84-F15B-7497-0133-ABCE6BFC9746}" dt="2025-01-07T19:30:39.079" v="40"/>
          <ac:spMkLst>
            <pc:docMk/>
            <pc:sldMk cId="4195372700" sldId="257"/>
            <ac:spMk id="3" creationId="{DF0C3B31-B820-0D3D-79C6-005A6EEF8632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20:04:54.753" v="357" actId="1076"/>
          <ac:spMkLst>
            <pc:docMk/>
            <pc:sldMk cId="4195372700" sldId="257"/>
            <ac:spMk id="6" creationId="{F9E2F130-A591-0A91-2685-FEF344B3A58A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20:03:28.768" v="333" actId="20577"/>
          <ac:spMkLst>
            <pc:docMk/>
            <pc:sldMk cId="4195372700" sldId="257"/>
            <ac:spMk id="9" creationId="{F98B4748-4426-02ED-F1EE-45593AE7292D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4:27.925" v="55"/>
          <ac:spMkLst>
            <pc:docMk/>
            <pc:sldMk cId="4195372700" sldId="257"/>
            <ac:spMk id="12" creationId="{4C38F0AE-660A-47F0-8626-BCA791FC5156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4:27.925" v="55"/>
          <ac:spMkLst>
            <pc:docMk/>
            <pc:sldMk cId="4195372700" sldId="257"/>
            <ac:spMk id="14" creationId="{110993A2-6628-4B47-A888-19FCE1A19D9D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4:27.925" v="55"/>
          <ac:spMkLst>
            <pc:docMk/>
            <pc:sldMk cId="4195372700" sldId="257"/>
            <ac:spMk id="16" creationId="{C27C1BEB-0B53-40C1-BFC6-737399705180}"/>
          </ac:spMkLst>
        </pc:spChg>
        <pc:spChg chg="add">
          <ac:chgData name="Jakub  Ceglak" userId="S::jakub.ceglak@spszowsko.pl::1103ec87-c5dd-4987-b61a-ca8518eeda7c" providerId="AD" clId="Web-{BDB83D84-F15B-7497-0133-ABCE6BFC9746}" dt="2025-01-07T19:34:27.925" v="55"/>
          <ac:spMkLst>
            <pc:docMk/>
            <pc:sldMk cId="4195372700" sldId="257"/>
            <ac:spMk id="21" creationId="{57FD0D75-1382-4CB8-BFB1-972F6DF554D3}"/>
          </ac:spMkLst>
        </pc:spChg>
        <pc:spChg chg="add">
          <ac:chgData name="Jakub  Ceglak" userId="S::jakub.ceglak@spszowsko.pl::1103ec87-c5dd-4987-b61a-ca8518eeda7c" providerId="AD" clId="Web-{BDB83D84-F15B-7497-0133-ABCE6BFC9746}" dt="2025-01-07T19:34:27.925" v="55"/>
          <ac:spMkLst>
            <pc:docMk/>
            <pc:sldMk cId="4195372700" sldId="257"/>
            <ac:spMk id="23" creationId="{B45424FD-F6A1-4096-9DD4-4411854956E1}"/>
          </ac:spMkLst>
        </pc:spChg>
        <pc:spChg chg="add">
          <ac:chgData name="Jakub  Ceglak" userId="S::jakub.ceglak@spszowsko.pl::1103ec87-c5dd-4987-b61a-ca8518eeda7c" providerId="AD" clId="Web-{BDB83D84-F15B-7497-0133-ABCE6BFC9746}" dt="2025-01-07T19:34:27.925" v="55"/>
          <ac:spMkLst>
            <pc:docMk/>
            <pc:sldMk cId="4195372700" sldId="257"/>
            <ac:spMk id="25" creationId="{D7E55FD5-B961-45FE-A940-4A462DE8CB4F}"/>
          </ac:spMkLst>
        </pc:spChg>
        <pc:picChg chg="add mod ord">
          <ac:chgData name="Jakub  Ceglak" userId="S::jakub.ceglak@spszowsko.pl::1103ec87-c5dd-4987-b61a-ca8518eeda7c" providerId="AD" clId="Web-{BDB83D84-F15B-7497-0133-ABCE6BFC9746}" dt="2025-01-07T19:34:27.925" v="55"/>
          <ac:picMkLst>
            <pc:docMk/>
            <pc:sldMk cId="4195372700" sldId="257"/>
            <ac:picMk id="4" creationId="{1BD5522A-8E83-1562-E1F1-BE7A8755A924}"/>
          </ac:picMkLst>
        </pc:picChg>
        <pc:picChg chg="add mod ord">
          <ac:chgData name="Jakub  Ceglak" userId="S::jakub.ceglak@spszowsko.pl::1103ec87-c5dd-4987-b61a-ca8518eeda7c" providerId="AD" clId="Web-{BDB83D84-F15B-7497-0133-ABCE6BFC9746}" dt="2025-01-07T19:34:27.925" v="55"/>
          <ac:picMkLst>
            <pc:docMk/>
            <pc:sldMk cId="4195372700" sldId="257"/>
            <ac:picMk id="5" creationId="{8A9C15FF-4498-17B9-EB7C-33B05FBCFC64}"/>
          </ac:picMkLst>
        </pc:picChg>
      </pc:sldChg>
      <pc:sldChg chg="addSp delSp modSp new mod setBg">
        <pc:chgData name="Jakub  Ceglak" userId="S::jakub.ceglak@spszowsko.pl::1103ec87-c5dd-4987-b61a-ca8518eeda7c" providerId="AD" clId="Web-{BDB83D84-F15B-7497-0133-ABCE6BFC9746}" dt="2025-01-07T19:57:36.953" v="302" actId="1076"/>
        <pc:sldMkLst>
          <pc:docMk/>
          <pc:sldMk cId="659679972" sldId="258"/>
        </pc:sldMkLst>
        <pc:spChg chg="add del mod">
          <ac:chgData name="Jakub  Ceglak" userId="S::jakub.ceglak@spszowsko.pl::1103ec87-c5dd-4987-b61a-ca8518eeda7c" providerId="AD" clId="Web-{BDB83D84-F15B-7497-0133-ABCE6BFC9746}" dt="2025-01-07T19:50:07.166" v="202" actId="1076"/>
          <ac:spMkLst>
            <pc:docMk/>
            <pc:sldMk cId="659679972" sldId="258"/>
            <ac:spMk id="2" creationId="{157F6A77-832D-98B9-AB64-9AF9453F0435}"/>
          </ac:spMkLst>
        </pc:spChg>
        <pc:spChg chg="del">
          <ac:chgData name="Jakub  Ceglak" userId="S::jakub.ceglak@spszowsko.pl::1103ec87-c5dd-4987-b61a-ca8518eeda7c" providerId="AD" clId="Web-{BDB83D84-F15B-7497-0133-ABCE6BFC9746}" dt="2025-01-07T19:35:52.441" v="59"/>
          <ac:spMkLst>
            <pc:docMk/>
            <pc:sldMk cId="659679972" sldId="258"/>
            <ac:spMk id="3" creationId="{B92B4033-7A37-B2AF-B2F2-8F1DAC2D643D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9:37.027" v="73"/>
          <ac:spMkLst>
            <pc:docMk/>
            <pc:sldMk cId="659679972" sldId="258"/>
            <ac:spMk id="6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9:37.027" v="73"/>
          <ac:spMkLst>
            <pc:docMk/>
            <pc:sldMk cId="659679972" sldId="258"/>
            <ac:spMk id="7" creationId="{74E3E963-7ADC-4469-A079-F78B0BC6F60C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13.378" v="61"/>
          <ac:spMkLst>
            <pc:docMk/>
            <pc:sldMk cId="659679972" sldId="258"/>
            <ac:spMk id="8" creationId="{873B4F25-7711-5A2F-EC15-3CB03E1B043E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17.597" v="63"/>
          <ac:spMkLst>
            <pc:docMk/>
            <pc:sldMk cId="659679972" sldId="258"/>
            <ac:spMk id="9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9:37.027" v="73"/>
          <ac:spMkLst>
            <pc:docMk/>
            <pc:sldMk cId="659679972" sldId="258"/>
            <ac:spMk id="10" creationId="{C864DEA4-D6B8-4DEF-B1D0-6D5672FA8D22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13.378" v="61"/>
          <ac:spMkLst>
            <pc:docMk/>
            <pc:sldMk cId="659679972" sldId="258"/>
            <ac:spMk id="11" creationId="{5BB3780B-63EB-450D-A804-D6AA12F98E0B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13.378" v="61"/>
          <ac:spMkLst>
            <pc:docMk/>
            <pc:sldMk cId="659679972" sldId="258"/>
            <ac:spMk id="13" creationId="{FE0847A5-A329-48CD-B3A7-3892FF6DA78F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17.597" v="63"/>
          <ac:spMkLst>
            <pc:docMk/>
            <pc:sldMk cId="659679972" sldId="258"/>
            <ac:spMk id="19" creationId="{335243F2-87BD-4C47-8358-ACFE608D3DB3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17.597" v="63"/>
          <ac:spMkLst>
            <pc:docMk/>
            <pc:sldMk cId="659679972" sldId="258"/>
            <ac:spMk id="24" creationId="{65B33439-EC96-4835-9DF2-CFA3336E0E41}"/>
          </ac:spMkLst>
        </pc:spChg>
        <pc:spChg chg="add del mod">
          <ac:chgData name="Jakub  Ceglak" userId="S::jakub.ceglak@spszowsko.pl::1103ec87-c5dd-4987-b61a-ca8518eeda7c" providerId="AD" clId="Web-{BDB83D84-F15B-7497-0133-ABCE6BFC9746}" dt="2025-01-07T19:39:32.933" v="72"/>
          <ac:spMkLst>
            <pc:docMk/>
            <pc:sldMk cId="659679972" sldId="258"/>
            <ac:spMk id="25" creationId="{A9717D61-EA1E-CD85-8866-2A118EFCB11C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27.097" v="65"/>
          <ac:spMkLst>
            <pc:docMk/>
            <pc:sldMk cId="659679972" sldId="258"/>
            <ac:spMk id="26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27.097" v="65"/>
          <ac:spMkLst>
            <pc:docMk/>
            <pc:sldMk cId="659679972" sldId="258"/>
            <ac:spMk id="27" creationId="{C56AE383-06A1-42D3-B1AF-CE22194F54B7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27.097" v="65"/>
          <ac:spMkLst>
            <pc:docMk/>
            <pc:sldMk cId="659679972" sldId="258"/>
            <ac:spMk id="28" creationId="{3D70B90B-BED1-4715-9BFE-9622C47A2B2F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33.613" v="67"/>
          <ac:spMkLst>
            <pc:docMk/>
            <pc:sldMk cId="659679972" sldId="258"/>
            <ac:spMk id="30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33.613" v="67"/>
          <ac:spMkLst>
            <pc:docMk/>
            <pc:sldMk cId="659679972" sldId="258"/>
            <ac:spMk id="31" creationId="{54F3A7E8-6DA9-4C2B-ACC8-475F34DAEA1B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33.613" v="67"/>
          <ac:spMkLst>
            <pc:docMk/>
            <pc:sldMk cId="659679972" sldId="258"/>
            <ac:spMk id="32" creationId="{5B21CDF0-4D24-4190-9285-9016C19C164F}"/>
          </ac:spMkLst>
        </pc:spChg>
        <pc:spChg chg="add">
          <ac:chgData name="Jakub  Ceglak" userId="S::jakub.ceglak@spszowsko.pl::1103ec87-c5dd-4987-b61a-ca8518eeda7c" providerId="AD" clId="Web-{BDB83D84-F15B-7497-0133-ABCE6BFC9746}" dt="2025-01-07T19:39:37.027" v="73"/>
          <ac:spMkLst>
            <pc:docMk/>
            <pc:sldMk cId="659679972" sldId="258"/>
            <ac:spMk id="35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38.972" v="69"/>
          <ac:spMkLst>
            <pc:docMk/>
            <pc:sldMk cId="659679972" sldId="258"/>
            <ac:spMk id="36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38.972" v="69"/>
          <ac:spMkLst>
            <pc:docMk/>
            <pc:sldMk cId="659679972" sldId="258"/>
            <ac:spMk id="37" creationId="{0C04A63C-988E-4CDA-93A4-2FE95EAD4E59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36:38.972" v="69"/>
          <ac:spMkLst>
            <pc:docMk/>
            <pc:sldMk cId="659679972" sldId="258"/>
            <ac:spMk id="38" creationId="{62F244BA-9ADF-4F8B-8A82-0BCFD736C55C}"/>
          </ac:spMkLst>
        </pc:spChg>
        <pc:spChg chg="add">
          <ac:chgData name="Jakub  Ceglak" userId="S::jakub.ceglak@spszowsko.pl::1103ec87-c5dd-4987-b61a-ca8518eeda7c" providerId="AD" clId="Web-{BDB83D84-F15B-7497-0133-ABCE6BFC9746}" dt="2025-01-07T19:39:37.027" v="73"/>
          <ac:spMkLst>
            <pc:docMk/>
            <pc:sldMk cId="659679972" sldId="258"/>
            <ac:spMk id="44" creationId="{54F3A7E8-6DA9-4C2B-ACC8-475F34DAEA1B}"/>
          </ac:spMkLst>
        </pc:spChg>
        <pc:spChg chg="add">
          <ac:chgData name="Jakub  Ceglak" userId="S::jakub.ceglak@spszowsko.pl::1103ec87-c5dd-4987-b61a-ca8518eeda7c" providerId="AD" clId="Web-{BDB83D84-F15B-7497-0133-ABCE6BFC9746}" dt="2025-01-07T19:39:37.027" v="73"/>
          <ac:spMkLst>
            <pc:docMk/>
            <pc:sldMk cId="659679972" sldId="258"/>
            <ac:spMk id="49" creationId="{5B21CDF0-4D24-4190-9285-9016C19C164F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19:57:31.281" v="301" actId="1076"/>
          <ac:spMkLst>
            <pc:docMk/>
            <pc:sldMk cId="659679972" sldId="258"/>
            <ac:spMk id="50" creationId="{98720E4E-5C81-5D3F-A96A-E3FC8C055375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19:57:36.953" v="302" actId="1076"/>
          <ac:spMkLst>
            <pc:docMk/>
            <pc:sldMk cId="659679972" sldId="258"/>
            <ac:spMk id="51" creationId="{7F202D08-B58E-51D8-781F-62DADB338507}"/>
          </ac:spMkLst>
        </pc:spChg>
        <pc:grpChg chg="add del">
          <ac:chgData name="Jakub  Ceglak" userId="S::jakub.ceglak@spszowsko.pl::1103ec87-c5dd-4987-b61a-ca8518eeda7c" providerId="AD" clId="Web-{BDB83D84-F15B-7497-0133-ABCE6BFC9746}" dt="2025-01-07T19:39:37.027" v="73"/>
          <ac:grpSpMkLst>
            <pc:docMk/>
            <pc:sldMk cId="659679972" sldId="258"/>
            <ac:grpSpMk id="12" creationId="{3C9AA14C-80A4-427C-A911-28CD20C56E5E}"/>
          </ac:grpSpMkLst>
        </pc:grpChg>
        <pc:grpChg chg="add del">
          <ac:chgData name="Jakub  Ceglak" userId="S::jakub.ceglak@spszowsko.pl::1103ec87-c5dd-4987-b61a-ca8518eeda7c" providerId="AD" clId="Web-{BDB83D84-F15B-7497-0133-ABCE6BFC9746}" dt="2025-01-07T19:39:37.027" v="73"/>
          <ac:grpSpMkLst>
            <pc:docMk/>
            <pc:sldMk cId="659679972" sldId="258"/>
            <ac:grpSpMk id="14" creationId="{F2FD01A0-E6FF-41CD-AEBD-279232B90D43}"/>
          </ac:grpSpMkLst>
        </pc:grpChg>
        <pc:grpChg chg="add del">
          <ac:chgData name="Jakub  Ceglak" userId="S::jakub.ceglak@spszowsko.pl::1103ec87-c5dd-4987-b61a-ca8518eeda7c" providerId="AD" clId="Web-{BDB83D84-F15B-7497-0133-ABCE6BFC9746}" dt="2025-01-07T19:36:17.597" v="63"/>
          <ac:grpSpMkLst>
            <pc:docMk/>
            <pc:sldMk cId="659679972" sldId="258"/>
            <ac:grpSpMk id="15" creationId="{F2FD01A0-E6FF-41CD-AEBD-279232B90D43}"/>
          </ac:grpSpMkLst>
        </pc:grpChg>
        <pc:grpChg chg="add del">
          <ac:chgData name="Jakub  Ceglak" userId="S::jakub.ceglak@spszowsko.pl::1103ec87-c5dd-4987-b61a-ca8518eeda7c" providerId="AD" clId="Web-{BDB83D84-F15B-7497-0133-ABCE6BFC9746}" dt="2025-01-07T19:36:17.597" v="63"/>
          <ac:grpSpMkLst>
            <pc:docMk/>
            <pc:sldMk cId="659679972" sldId="258"/>
            <ac:grpSpMk id="20" creationId="{3C9AA14C-80A4-427C-A911-28CD20C56E5E}"/>
          </ac:grpSpMkLst>
        </pc:grpChg>
        <pc:grpChg chg="add del">
          <ac:chgData name="Jakub  Ceglak" userId="S::jakub.ceglak@spszowsko.pl::1103ec87-c5dd-4987-b61a-ca8518eeda7c" providerId="AD" clId="Web-{BDB83D84-F15B-7497-0133-ABCE6BFC9746}" dt="2025-01-07T19:36:33.613" v="67"/>
          <ac:grpSpMkLst>
            <pc:docMk/>
            <pc:sldMk cId="659679972" sldId="258"/>
            <ac:grpSpMk id="33" creationId="{3C9AA14C-80A4-427C-A911-28CD20C56E5E}"/>
          </ac:grpSpMkLst>
        </pc:grpChg>
        <pc:grpChg chg="add del">
          <ac:chgData name="Jakub  Ceglak" userId="S::jakub.ceglak@spszowsko.pl::1103ec87-c5dd-4987-b61a-ca8518eeda7c" providerId="AD" clId="Web-{BDB83D84-F15B-7497-0133-ABCE6BFC9746}" dt="2025-01-07T19:36:33.613" v="67"/>
          <ac:grpSpMkLst>
            <pc:docMk/>
            <pc:sldMk cId="659679972" sldId="258"/>
            <ac:grpSpMk id="34" creationId="{F2FD01A0-E6FF-41CD-AEBD-279232B90D43}"/>
          </ac:grpSpMkLst>
        </pc:grpChg>
        <pc:grpChg chg="add del">
          <ac:chgData name="Jakub  Ceglak" userId="S::jakub.ceglak@spszowsko.pl::1103ec87-c5dd-4987-b61a-ca8518eeda7c" providerId="AD" clId="Web-{BDB83D84-F15B-7497-0133-ABCE6BFC9746}" dt="2025-01-07T19:36:38.972" v="69"/>
          <ac:grpSpMkLst>
            <pc:docMk/>
            <pc:sldMk cId="659679972" sldId="258"/>
            <ac:grpSpMk id="39" creationId="{9CE01B79-04E0-42C8-9E4B-CA4E551FF131}"/>
          </ac:grpSpMkLst>
        </pc:grpChg>
        <pc:picChg chg="add del mod ord">
          <ac:chgData name="Jakub  Ceglak" userId="S::jakub.ceglak@spszowsko.pl::1103ec87-c5dd-4987-b61a-ca8518eeda7c" providerId="AD" clId="Web-{BDB83D84-F15B-7497-0133-ABCE6BFC9746}" dt="2025-01-07T19:39:31.089" v="71"/>
          <ac:picMkLst>
            <pc:docMk/>
            <pc:sldMk cId="659679972" sldId="258"/>
            <ac:picMk id="4" creationId="{D1817701-76D1-62FF-F540-AF6C5EAF711F}"/>
          </ac:picMkLst>
        </pc:picChg>
        <pc:picChg chg="add mod ord">
          <ac:chgData name="Jakub  Ceglak" userId="S::jakub.ceglak@spszowsko.pl::1103ec87-c5dd-4987-b61a-ca8518eeda7c" providerId="AD" clId="Web-{BDB83D84-F15B-7497-0133-ABCE6BFC9746}" dt="2025-01-07T19:39:37.027" v="73"/>
          <ac:picMkLst>
            <pc:docMk/>
            <pc:sldMk cId="659679972" sldId="258"/>
            <ac:picMk id="29" creationId="{BCC05A7F-0993-D9C6-1551-C3198488F3C5}"/>
          </ac:picMkLst>
        </pc:picChg>
      </pc:sldChg>
      <pc:sldChg chg="addSp delSp modSp new mod setBg">
        <pc:chgData name="Jakub  Ceglak" userId="S::jakub.ceglak@spszowsko.pl::1103ec87-c5dd-4987-b61a-ca8518eeda7c" providerId="AD" clId="Web-{BDB83D84-F15B-7497-0133-ABCE6BFC9746}" dt="2025-01-07T19:48:54.041" v="182"/>
        <pc:sldMkLst>
          <pc:docMk/>
          <pc:sldMk cId="1370756264" sldId="259"/>
        </pc:sldMkLst>
        <pc:spChg chg="mod">
          <ac:chgData name="Jakub  Ceglak" userId="S::jakub.ceglak@spszowsko.pl::1103ec87-c5dd-4987-b61a-ca8518eeda7c" providerId="AD" clId="Web-{BDB83D84-F15B-7497-0133-ABCE6BFC9746}" dt="2025-01-07T19:45:31.317" v="114" actId="1076"/>
          <ac:spMkLst>
            <pc:docMk/>
            <pc:sldMk cId="1370756264" sldId="259"/>
            <ac:spMk id="2" creationId="{082C40FE-8789-4D3B-FA15-D748B4731063}"/>
          </ac:spMkLst>
        </pc:spChg>
        <pc:spChg chg="del mod">
          <ac:chgData name="Jakub  Ceglak" userId="S::jakub.ceglak@spszowsko.pl::1103ec87-c5dd-4987-b61a-ca8518eeda7c" providerId="AD" clId="Web-{BDB83D84-F15B-7497-0133-ABCE6BFC9746}" dt="2025-01-07T19:42:30.924" v="76"/>
          <ac:spMkLst>
            <pc:docMk/>
            <pc:sldMk cId="1370756264" sldId="259"/>
            <ac:spMk id="3" creationId="{E374DDE4-360E-B478-8639-88FBF279681F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19:48:36.384" v="179" actId="1076"/>
          <ac:spMkLst>
            <pc:docMk/>
            <pc:sldMk cId="1370756264" sldId="259"/>
            <ac:spMk id="6" creationId="{1ACB9886-6AC0-3E2D-6C1F-E2D7E382AC99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44:04.066" v="79"/>
          <ac:spMkLst>
            <pc:docMk/>
            <pc:sldMk cId="1370756264" sldId="259"/>
            <ac:spMk id="8" creationId="{3F58D3F4-AD3E-4263-85BF-7EB71245838E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44:04.066" v="79"/>
          <ac:spMkLst>
            <pc:docMk/>
            <pc:sldMk cId="1370756264" sldId="259"/>
            <ac:spMk id="10" creationId="{B383AC10-A272-4982-A610-DDA728D78139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44:04.066" v="79"/>
          <ac:spMkLst>
            <pc:docMk/>
            <pc:sldMk cId="1370756264" sldId="259"/>
            <ac:spMk id="12" creationId="{F6FDED66-1461-4834-9923-329986747FE6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44:04.066" v="79"/>
          <ac:spMkLst>
            <pc:docMk/>
            <pc:sldMk cId="1370756264" sldId="259"/>
            <ac:spMk id="14" creationId="{1607CD53-0FF9-47E9-94AD-2BF64BA801B1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44:56.863" v="111"/>
          <ac:spMkLst>
            <pc:docMk/>
            <pc:sldMk cId="1370756264" sldId="259"/>
            <ac:spMk id="19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44:56.863" v="111"/>
          <ac:spMkLst>
            <pc:docMk/>
            <pc:sldMk cId="1370756264" sldId="259"/>
            <ac:spMk id="21" creationId="{8FC9AC9F-D569-4C26-BCA6-CA893D79ACB6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19:44:56.863" v="111"/>
          <ac:spMkLst>
            <pc:docMk/>
            <pc:sldMk cId="1370756264" sldId="259"/>
            <ac:spMk id="23" creationId="{584692FC-7F0C-4A59-822E-FE27A1165CEE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19:48:41.962" v="180"/>
          <ac:spMkLst>
            <pc:docMk/>
            <pc:sldMk cId="1370756264" sldId="259"/>
            <ac:spMk id="38" creationId="{09646535-AEF6-4883-A4F9-EEC1F8B4319E}"/>
          </ac:spMkLst>
        </pc:spChg>
        <pc:spChg chg="add">
          <ac:chgData name="Jakub  Ceglak" userId="S::jakub.ceglak@spszowsko.pl::1103ec87-c5dd-4987-b61a-ca8518eeda7c" providerId="AD" clId="Web-{BDB83D84-F15B-7497-0133-ABCE6BFC9746}" dt="2025-01-07T19:44:56.863" v="111"/>
          <ac:spMkLst>
            <pc:docMk/>
            <pc:sldMk cId="1370756264" sldId="259"/>
            <ac:spMk id="40" creationId="{5E498E98-32E4-4A32-B852-4AF0835CF3BE}"/>
          </ac:spMkLst>
        </pc:spChg>
        <pc:grpChg chg="del">
          <ac:chgData name="Jakub  Ceglak" userId="S::jakub.ceglak@spszowsko.pl::1103ec87-c5dd-4987-b61a-ca8518eeda7c" providerId="AD" clId="Web-{BDB83D84-F15B-7497-0133-ABCE6BFC9746}" dt="2025-01-07T19:44:56.863" v="111"/>
          <ac:grpSpMkLst>
            <pc:docMk/>
            <pc:sldMk cId="1370756264" sldId="259"/>
            <ac:grpSpMk id="25" creationId="{3C9AA14C-80A4-427C-A911-28CD20C56E5E}"/>
          </ac:grpSpMkLst>
        </pc:grpChg>
        <pc:grpChg chg="del">
          <ac:chgData name="Jakub  Ceglak" userId="S::jakub.ceglak@spszowsko.pl::1103ec87-c5dd-4987-b61a-ca8518eeda7c" providerId="AD" clId="Web-{BDB83D84-F15B-7497-0133-ABCE6BFC9746}" dt="2025-01-07T19:44:56.863" v="111"/>
          <ac:grpSpMkLst>
            <pc:docMk/>
            <pc:sldMk cId="1370756264" sldId="259"/>
            <ac:grpSpMk id="30" creationId="{F2FD01A0-E6FF-41CD-AEBD-279232B90D43}"/>
          </ac:grpSpMkLst>
        </pc:grpChg>
        <pc:picChg chg="add mod ord">
          <ac:chgData name="Jakub  Ceglak" userId="S::jakub.ceglak@spszowsko.pl::1103ec87-c5dd-4987-b61a-ca8518eeda7c" providerId="AD" clId="Web-{BDB83D84-F15B-7497-0133-ABCE6BFC9746}" dt="2025-01-07T19:48:54.041" v="182"/>
          <ac:picMkLst>
            <pc:docMk/>
            <pc:sldMk cId="1370756264" sldId="259"/>
            <ac:picMk id="4" creationId="{0C5BAC0E-8184-7EE7-B704-DD7CC57212D3}"/>
          </ac:picMkLst>
        </pc:picChg>
        <pc:picChg chg="add mod">
          <ac:chgData name="Jakub  Ceglak" userId="S::jakub.ceglak@spszowsko.pl::1103ec87-c5dd-4987-b61a-ca8518eeda7c" providerId="AD" clId="Web-{BDB83D84-F15B-7497-0133-ABCE6BFC9746}" dt="2025-01-07T19:44:56.863" v="111"/>
          <ac:picMkLst>
            <pc:docMk/>
            <pc:sldMk cId="1370756264" sldId="259"/>
            <ac:picMk id="5" creationId="{3CACFA0C-24D6-7E87-7D69-AC29CE488730}"/>
          </ac:picMkLst>
        </pc:picChg>
      </pc:sldChg>
      <pc:sldChg chg="addSp delSp modSp new mod setBg">
        <pc:chgData name="Jakub  Ceglak" userId="S::jakub.ceglak@spszowsko.pl::1103ec87-c5dd-4987-b61a-ca8518eeda7c" providerId="AD" clId="Web-{BDB83D84-F15B-7497-0133-ABCE6BFC9746}" dt="2025-01-07T20:12:18.352" v="438" actId="1076"/>
        <pc:sldMkLst>
          <pc:docMk/>
          <pc:sldMk cId="3283900806" sldId="260"/>
        </pc:sldMkLst>
        <pc:spChg chg="mod">
          <ac:chgData name="Jakub  Ceglak" userId="S::jakub.ceglak@spszowsko.pl::1103ec87-c5dd-4987-b61a-ca8518eeda7c" providerId="AD" clId="Web-{BDB83D84-F15B-7497-0133-ABCE6BFC9746}" dt="2025-01-07T20:10:25.992" v="397"/>
          <ac:spMkLst>
            <pc:docMk/>
            <pc:sldMk cId="3283900806" sldId="260"/>
            <ac:spMk id="2" creationId="{868BAAD5-4520-C570-781F-06474169A2F7}"/>
          </ac:spMkLst>
        </pc:spChg>
        <pc:spChg chg="del">
          <ac:chgData name="Jakub  Ceglak" userId="S::jakub.ceglak@spszowsko.pl::1103ec87-c5dd-4987-b61a-ca8518eeda7c" providerId="AD" clId="Web-{BDB83D84-F15B-7497-0133-ABCE6BFC9746}" dt="2025-01-07T20:08:55.913" v="392"/>
          <ac:spMkLst>
            <pc:docMk/>
            <pc:sldMk cId="3283900806" sldId="260"/>
            <ac:spMk id="3" creationId="{283C0FEB-4DA7-5387-8BD3-A7A5FB642785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20:11:28.227" v="419" actId="1076"/>
          <ac:spMkLst>
            <pc:docMk/>
            <pc:sldMk cId="3283900806" sldId="260"/>
            <ac:spMk id="6" creationId="{7CBFADF2-D79C-FB3A-AFC1-61BCFD74C38F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20:12:18.352" v="438" actId="1076"/>
          <ac:spMkLst>
            <pc:docMk/>
            <pc:sldMk cId="3283900806" sldId="260"/>
            <ac:spMk id="7" creationId="{6FFB23F6-7A98-481B-50E0-2941B378640D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10:25.992" v="397"/>
          <ac:spMkLst>
            <pc:docMk/>
            <pc:sldMk cId="3283900806" sldId="260"/>
            <ac:spMk id="10" creationId="{09646535-AEF6-4883-A4F9-EEC1F8B4319E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10:25.992" v="397"/>
          <ac:spMkLst>
            <pc:docMk/>
            <pc:sldMk cId="3283900806" sldId="260"/>
            <ac:spMk id="12" creationId="{F6D1C383-8851-4821-B62A-01B40041DD23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10:25.992" v="397"/>
          <ac:spMkLst>
            <pc:docMk/>
            <pc:sldMk cId="3283900806" sldId="260"/>
            <ac:spMk id="14" creationId="{34A6DE01-4E37-4075-BC03-89FC2D32AC80}"/>
          </ac:spMkLst>
        </pc:spChg>
        <pc:grpChg chg="add">
          <ac:chgData name="Jakub  Ceglak" userId="S::jakub.ceglak@spszowsko.pl::1103ec87-c5dd-4987-b61a-ca8518eeda7c" providerId="AD" clId="Web-{BDB83D84-F15B-7497-0133-ABCE6BFC9746}" dt="2025-01-07T20:10:25.992" v="397"/>
          <ac:grpSpMkLst>
            <pc:docMk/>
            <pc:sldMk cId="3283900806" sldId="260"/>
            <ac:grpSpMk id="16" creationId="{C4E4089E-2454-4227-830F-322AB9D873E4}"/>
          </ac:grpSpMkLst>
        </pc:grpChg>
        <pc:grpChg chg="add">
          <ac:chgData name="Jakub  Ceglak" userId="S::jakub.ceglak@spszowsko.pl::1103ec87-c5dd-4987-b61a-ca8518eeda7c" providerId="AD" clId="Web-{BDB83D84-F15B-7497-0133-ABCE6BFC9746}" dt="2025-01-07T20:10:25.992" v="397"/>
          <ac:grpSpMkLst>
            <pc:docMk/>
            <pc:sldMk cId="3283900806" sldId="260"/>
            <ac:grpSpMk id="21" creationId="{A76B9236-A7DE-4153-A6C7-09D97EF9E110}"/>
          </ac:grpSpMkLst>
        </pc:grpChg>
        <pc:picChg chg="add mod ord">
          <ac:chgData name="Jakub  Ceglak" userId="S::jakub.ceglak@spszowsko.pl::1103ec87-c5dd-4987-b61a-ca8518eeda7c" providerId="AD" clId="Web-{BDB83D84-F15B-7497-0133-ABCE6BFC9746}" dt="2025-01-07T20:12:10.758" v="437" actId="1076"/>
          <ac:picMkLst>
            <pc:docMk/>
            <pc:sldMk cId="3283900806" sldId="260"/>
            <ac:picMk id="4" creationId="{BD080A22-10B2-70D0-A955-20B7983D88A0}"/>
          </ac:picMkLst>
        </pc:picChg>
        <pc:picChg chg="add mod">
          <ac:chgData name="Jakub  Ceglak" userId="S::jakub.ceglak@spszowsko.pl::1103ec87-c5dd-4987-b61a-ca8518eeda7c" providerId="AD" clId="Web-{BDB83D84-F15B-7497-0133-ABCE6BFC9746}" dt="2025-01-07T20:10:32.476" v="398" actId="1076"/>
          <ac:picMkLst>
            <pc:docMk/>
            <pc:sldMk cId="3283900806" sldId="260"/>
            <ac:picMk id="5" creationId="{2875A7F0-2CF6-87C6-D8B0-9F7616318A50}"/>
          </ac:picMkLst>
        </pc:picChg>
      </pc:sldChg>
      <pc:sldChg chg="addSp delSp modSp new mod setBg">
        <pc:chgData name="Jakub  Ceglak" userId="S::jakub.ceglak@spszowsko.pl::1103ec87-c5dd-4987-b61a-ca8518eeda7c" providerId="AD" clId="Web-{BDB83D84-F15B-7497-0133-ABCE6BFC9746}" dt="2025-01-07T20:29:03.202" v="640"/>
        <pc:sldMkLst>
          <pc:docMk/>
          <pc:sldMk cId="2099845570" sldId="261"/>
        </pc:sldMkLst>
        <pc:spChg chg="mod">
          <ac:chgData name="Jakub  Ceglak" userId="S::jakub.ceglak@spszowsko.pl::1103ec87-c5dd-4987-b61a-ca8518eeda7c" providerId="AD" clId="Web-{BDB83D84-F15B-7497-0133-ABCE6BFC9746}" dt="2025-01-07T20:29:03.202" v="640"/>
          <ac:spMkLst>
            <pc:docMk/>
            <pc:sldMk cId="2099845570" sldId="261"/>
            <ac:spMk id="2" creationId="{C654DA60-41E4-2076-5FDD-9887DA40666D}"/>
          </ac:spMkLst>
        </pc:spChg>
        <pc:spChg chg="mod ord">
          <ac:chgData name="Jakub  Ceglak" userId="S::jakub.ceglak@spszowsko.pl::1103ec87-c5dd-4987-b61a-ca8518eeda7c" providerId="AD" clId="Web-{BDB83D84-F15B-7497-0133-ABCE6BFC9746}" dt="2025-01-07T20:29:03.202" v="640"/>
          <ac:spMkLst>
            <pc:docMk/>
            <pc:sldMk cId="2099845570" sldId="261"/>
            <ac:spMk id="3" creationId="{98646789-935E-00C8-627B-6509D47E3D24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29:03.187" v="639"/>
          <ac:spMkLst>
            <pc:docMk/>
            <pc:sldMk cId="2099845570" sldId="261"/>
            <ac:spMk id="9" creationId="{44A00C45-023C-431E-B774-053A3C686B18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29:03.187" v="639"/>
          <ac:spMkLst>
            <pc:docMk/>
            <pc:sldMk cId="2099845570" sldId="261"/>
            <ac:spMk id="11" creationId="{6A8151FD-E26B-480E-A623-CFBFE3713A60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29:03.187" v="639"/>
          <ac:spMkLst>
            <pc:docMk/>
            <pc:sldMk cId="2099845570" sldId="261"/>
            <ac:spMk id="13" creationId="{6BE63264-F1B8-4AB7-AD1C-4180A9D2B11B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29:03.202" v="640"/>
          <ac:spMkLst>
            <pc:docMk/>
            <pc:sldMk cId="2099845570" sldId="261"/>
            <ac:spMk id="15" creationId="{5BB3780B-63EB-450D-A804-D6AA12F98E0B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29:03.202" v="640"/>
          <ac:spMkLst>
            <pc:docMk/>
            <pc:sldMk cId="2099845570" sldId="261"/>
            <ac:spMk id="16" creationId="{FE0847A5-A329-48CD-B3A7-3892FF6DA78F}"/>
          </ac:spMkLst>
        </pc:spChg>
        <pc:picChg chg="add mod">
          <ac:chgData name="Jakub  Ceglak" userId="S::jakub.ceglak@spszowsko.pl::1103ec87-c5dd-4987-b61a-ca8518eeda7c" providerId="AD" clId="Web-{BDB83D84-F15B-7497-0133-ABCE6BFC9746}" dt="2025-01-07T20:29:03.202" v="640"/>
          <ac:picMkLst>
            <pc:docMk/>
            <pc:sldMk cId="2099845570" sldId="261"/>
            <ac:picMk id="4" creationId="{352F59DF-2B1C-99E8-B859-4A2FF42F9EC6}"/>
          </ac:picMkLst>
        </pc:picChg>
      </pc:sldChg>
      <pc:sldChg chg="addSp delSp modSp new mod setBg">
        <pc:chgData name="Jakub  Ceglak" userId="S::jakub.ceglak@spszowsko.pl::1103ec87-c5dd-4987-b61a-ca8518eeda7c" providerId="AD" clId="Web-{BDB83D84-F15B-7497-0133-ABCE6BFC9746}" dt="2025-01-07T20:22:56.582" v="518" actId="1076"/>
        <pc:sldMkLst>
          <pc:docMk/>
          <pc:sldMk cId="390770459" sldId="262"/>
        </pc:sldMkLst>
        <pc:spChg chg="mod">
          <ac:chgData name="Jakub  Ceglak" userId="S::jakub.ceglak@spszowsko.pl::1103ec87-c5dd-4987-b61a-ca8518eeda7c" providerId="AD" clId="Web-{BDB83D84-F15B-7497-0133-ABCE6BFC9746}" dt="2025-01-07T20:21:23.910" v="468"/>
          <ac:spMkLst>
            <pc:docMk/>
            <pc:sldMk cId="390770459" sldId="262"/>
            <ac:spMk id="2" creationId="{BD18FD54-3216-2955-FD93-3B1E41D23C95}"/>
          </ac:spMkLst>
        </pc:spChg>
        <pc:spChg chg="del">
          <ac:chgData name="Jakub  Ceglak" userId="S::jakub.ceglak@spszowsko.pl::1103ec87-c5dd-4987-b61a-ca8518eeda7c" providerId="AD" clId="Web-{BDB83D84-F15B-7497-0133-ABCE6BFC9746}" dt="2025-01-07T20:18:38.736" v="455"/>
          <ac:spMkLst>
            <pc:docMk/>
            <pc:sldMk cId="390770459" sldId="262"/>
            <ac:spMk id="3" creationId="{8042CB50-535B-3521-DFE0-8C415E977CC9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20:22:49.707" v="516" actId="14100"/>
          <ac:spMkLst>
            <pc:docMk/>
            <pc:sldMk cId="390770459" sldId="262"/>
            <ac:spMk id="10" creationId="{B46D0DB4-8DC0-06D7-0A29-37573CF5B269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21:23.910" v="468"/>
          <ac:spMkLst>
            <pc:docMk/>
            <pc:sldMk cId="390770459" sldId="262"/>
            <ac:spMk id="14" creationId="{09646535-AEF6-4883-A4F9-EEC1F8B4319E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21:23.910" v="468"/>
          <ac:spMkLst>
            <pc:docMk/>
            <pc:sldMk cId="390770459" sldId="262"/>
            <ac:spMk id="16" creationId="{51D9FE0B-77D4-4343-99CB-8DC6B330F1A6}"/>
          </ac:spMkLst>
        </pc:spChg>
        <pc:picChg chg="add mod ord">
          <ac:chgData name="Jakub  Ceglak" userId="S::jakub.ceglak@spszowsko.pl::1103ec87-c5dd-4987-b61a-ca8518eeda7c" providerId="AD" clId="Web-{BDB83D84-F15B-7497-0133-ABCE6BFC9746}" dt="2025-01-07T20:21:23.910" v="468"/>
          <ac:picMkLst>
            <pc:docMk/>
            <pc:sldMk cId="390770459" sldId="262"/>
            <ac:picMk id="4" creationId="{AF338AE5-E018-EEA3-67B3-2427DDBD262A}"/>
          </ac:picMkLst>
        </pc:picChg>
        <pc:picChg chg="add del mod">
          <ac:chgData name="Jakub  Ceglak" userId="S::jakub.ceglak@spszowsko.pl::1103ec87-c5dd-4987-b61a-ca8518eeda7c" providerId="AD" clId="Web-{BDB83D84-F15B-7497-0133-ABCE6BFC9746}" dt="2025-01-07T20:20:09.002" v="463"/>
          <ac:picMkLst>
            <pc:docMk/>
            <pc:sldMk cId="390770459" sldId="262"/>
            <ac:picMk id="5" creationId="{1A0F2642-507B-EA19-75E3-44A60F8BCA1C}"/>
          </ac:picMkLst>
        </pc:picChg>
        <pc:picChg chg="add mod ord">
          <ac:chgData name="Jakub  Ceglak" userId="S::jakub.ceglak@spszowsko.pl::1103ec87-c5dd-4987-b61a-ca8518eeda7c" providerId="AD" clId="Web-{BDB83D84-F15B-7497-0133-ABCE6BFC9746}" dt="2025-01-07T20:21:23.910" v="468"/>
          <ac:picMkLst>
            <pc:docMk/>
            <pc:sldMk cId="390770459" sldId="262"/>
            <ac:picMk id="6" creationId="{75A0A8B0-43DF-C1A4-D385-AA37B980D25E}"/>
          </ac:picMkLst>
        </pc:picChg>
        <pc:picChg chg="add mod">
          <ac:chgData name="Jakub  Ceglak" userId="S::jakub.ceglak@spszowsko.pl::1103ec87-c5dd-4987-b61a-ca8518eeda7c" providerId="AD" clId="Web-{BDB83D84-F15B-7497-0133-ABCE6BFC9746}" dt="2025-01-07T20:22:56.582" v="518" actId="1076"/>
          <ac:picMkLst>
            <pc:docMk/>
            <pc:sldMk cId="390770459" sldId="262"/>
            <ac:picMk id="7" creationId="{9D37D08B-014A-DF36-4983-21B7962659A1}"/>
          </ac:picMkLst>
        </pc:picChg>
        <pc:picChg chg="add del mod">
          <ac:chgData name="Jakub  Ceglak" userId="S::jakub.ceglak@spszowsko.pl::1103ec87-c5dd-4987-b61a-ca8518eeda7c" providerId="AD" clId="Web-{BDB83D84-F15B-7497-0133-ABCE6BFC9746}" dt="2025-01-07T20:20:38.284" v="464"/>
          <ac:picMkLst>
            <pc:docMk/>
            <pc:sldMk cId="390770459" sldId="262"/>
            <ac:picMk id="8" creationId="{8D376D7B-0E11-A8C1-906A-3AD0FE66B99E}"/>
          </ac:picMkLst>
        </pc:picChg>
        <pc:picChg chg="add mod">
          <ac:chgData name="Jakub  Ceglak" userId="S::jakub.ceglak@spszowsko.pl::1103ec87-c5dd-4987-b61a-ca8518eeda7c" providerId="AD" clId="Web-{BDB83D84-F15B-7497-0133-ABCE6BFC9746}" dt="2025-01-07T20:21:23.910" v="468"/>
          <ac:picMkLst>
            <pc:docMk/>
            <pc:sldMk cId="390770459" sldId="262"/>
            <ac:picMk id="9" creationId="{9D972DB1-6E83-021D-B568-FFC4F37222B2}"/>
          </ac:picMkLst>
        </pc:picChg>
      </pc:sldChg>
      <pc:sldChg chg="modSp new">
        <pc:chgData name="Jakub  Ceglak" userId="S::jakub.ceglak@spszowsko.pl::1103ec87-c5dd-4987-b61a-ca8518eeda7c" providerId="AD" clId="Web-{BDB83D84-F15B-7497-0133-ABCE6BFC9746}" dt="2025-01-07T20:55:24.051" v="1054" actId="20577"/>
        <pc:sldMkLst>
          <pc:docMk/>
          <pc:sldMk cId="356926192" sldId="263"/>
        </pc:sldMkLst>
        <pc:spChg chg="mod">
          <ac:chgData name="Jakub  Ceglak" userId="S::jakub.ceglak@spszowsko.pl::1103ec87-c5dd-4987-b61a-ca8518eeda7c" providerId="AD" clId="Web-{BDB83D84-F15B-7497-0133-ABCE6BFC9746}" dt="2025-01-07T20:49:08.311" v="930" actId="14100"/>
          <ac:spMkLst>
            <pc:docMk/>
            <pc:sldMk cId="356926192" sldId="263"/>
            <ac:spMk id="2" creationId="{96846C6A-0733-6244-7D7E-E60275A03535}"/>
          </ac:spMkLst>
        </pc:spChg>
        <pc:spChg chg="mod">
          <ac:chgData name="Jakub  Ceglak" userId="S::jakub.ceglak@spszowsko.pl::1103ec87-c5dd-4987-b61a-ca8518eeda7c" providerId="AD" clId="Web-{BDB83D84-F15B-7497-0133-ABCE6BFC9746}" dt="2025-01-07T20:55:24.051" v="1054" actId="20577"/>
          <ac:spMkLst>
            <pc:docMk/>
            <pc:sldMk cId="356926192" sldId="263"/>
            <ac:spMk id="3" creationId="{40D000FA-4BC3-F85D-AEE8-C208FD158F7C}"/>
          </ac:spMkLst>
        </pc:spChg>
      </pc:sldChg>
      <pc:sldChg chg="add del replId">
        <pc:chgData name="Jakub  Ceglak" userId="S::jakub.ceglak@spszowsko.pl::1103ec87-c5dd-4987-b61a-ca8518eeda7c" providerId="AD" clId="Web-{BDB83D84-F15B-7497-0133-ABCE6BFC9746}" dt="2025-01-07T20:21:00.441" v="466"/>
        <pc:sldMkLst>
          <pc:docMk/>
          <pc:sldMk cId="1200416401" sldId="263"/>
        </pc:sldMkLst>
      </pc:sldChg>
      <pc:sldChg chg="addSp delSp modSp new mod setBg">
        <pc:chgData name="Jakub  Ceglak" userId="S::jakub.ceglak@spszowsko.pl::1103ec87-c5dd-4987-b61a-ca8518eeda7c" providerId="AD" clId="Web-{BDB83D84-F15B-7497-0133-ABCE6BFC9746}" dt="2025-01-07T20:48:28.795" v="920" actId="1076"/>
        <pc:sldMkLst>
          <pc:docMk/>
          <pc:sldMk cId="1923898551" sldId="264"/>
        </pc:sldMkLst>
        <pc:spChg chg="mod">
          <ac:chgData name="Jakub  Ceglak" userId="S::jakub.ceglak@spszowsko.pl::1103ec87-c5dd-4987-b61a-ca8518eeda7c" providerId="AD" clId="Web-{BDB83D84-F15B-7497-0133-ABCE6BFC9746}" dt="2025-01-07T20:43:24.354" v="818" actId="20577"/>
          <ac:spMkLst>
            <pc:docMk/>
            <pc:sldMk cId="1923898551" sldId="264"/>
            <ac:spMk id="2" creationId="{FE4BE8A8-54F8-A365-BE40-9A82B0F079BC}"/>
          </ac:spMkLst>
        </pc:spChg>
        <pc:spChg chg="del">
          <ac:chgData name="Jakub  Ceglak" userId="S::jakub.ceglak@spszowsko.pl::1103ec87-c5dd-4987-b61a-ca8518eeda7c" providerId="AD" clId="Web-{BDB83D84-F15B-7497-0133-ABCE6BFC9746}" dt="2025-01-07T20:41:28.880" v="799"/>
          <ac:spMkLst>
            <pc:docMk/>
            <pc:sldMk cId="1923898551" sldId="264"/>
            <ac:spMk id="3" creationId="{2A1F1C4F-593C-5CD5-8B4B-DFD4B1901CA4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20:48:28.795" v="920" actId="1076"/>
          <ac:spMkLst>
            <pc:docMk/>
            <pc:sldMk cId="1923898551" sldId="264"/>
            <ac:spMk id="5" creationId="{8DE85DD9-4839-2C81-D8B2-1421A92085BA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41:44.068" v="801"/>
          <ac:spMkLst>
            <pc:docMk/>
            <pc:sldMk cId="1923898551" sldId="264"/>
            <ac:spMk id="8" creationId="{23755CEA-2F3C-5414-C906-65666F34B4F1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42:21.849" v="804"/>
          <ac:spMkLst>
            <pc:docMk/>
            <pc:sldMk cId="1923898551" sldId="264"/>
            <ac:spMk id="9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41:44.068" v="801"/>
          <ac:spMkLst>
            <pc:docMk/>
            <pc:sldMk cId="1923898551" sldId="264"/>
            <ac:spMk id="11" creationId="{B950CAB9-F0AE-414E-805C-776919054E49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41:44.068" v="801"/>
          <ac:spMkLst>
            <pc:docMk/>
            <pc:sldMk cId="1923898551" sldId="264"/>
            <ac:spMk id="13" creationId="{227C80BC-190C-4813-9BAE-C4B56C5C7E84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42:21.834" v="803"/>
          <ac:spMkLst>
            <pc:docMk/>
            <pc:sldMk cId="1923898551" sldId="264"/>
            <ac:spMk id="15" creationId="{C27C1BEB-0B53-40C1-BFC6-737399705180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42:21.834" v="803"/>
          <ac:spMkLst>
            <pc:docMk/>
            <pc:sldMk cId="1923898551" sldId="264"/>
            <ac:spMk id="16" creationId="{79D9F103-7A2C-4DEF-9BDD-E97BADDCE504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42:21.834" v="803"/>
          <ac:spMkLst>
            <pc:docMk/>
            <pc:sldMk cId="1923898551" sldId="264"/>
            <ac:spMk id="17" creationId="{8D5E1A83-4C4B-4B83-92AB-289F0A8E311D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42:21.834" v="803"/>
          <ac:spMkLst>
            <pc:docMk/>
            <pc:sldMk cId="1923898551" sldId="264"/>
            <ac:spMk id="18" creationId="{C50E39C1-FDE5-64F8-DC4D-D5F9499032B7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42:21.849" v="804"/>
          <ac:spMkLst>
            <pc:docMk/>
            <pc:sldMk cId="1923898551" sldId="264"/>
            <ac:spMk id="24" creationId="{99D89EBB-72B3-43C9-BAA0-C3D3A97AD3AC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42:21.849" v="804"/>
          <ac:spMkLst>
            <pc:docMk/>
            <pc:sldMk cId="1923898551" sldId="264"/>
            <ac:spMk id="25" creationId="{613F3963-915E-4812-8B39-BE6EA7CC82DA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42:21.849" v="804"/>
          <ac:spMkLst>
            <pc:docMk/>
            <pc:sldMk cId="1923898551" sldId="264"/>
            <ac:spMk id="26" creationId="{5A6BA549-E7EA-4091-94B3-7B2B3044E387}"/>
          </ac:spMkLst>
        </pc:spChg>
        <pc:grpChg chg="add">
          <ac:chgData name="Jakub  Ceglak" userId="S::jakub.ceglak@spszowsko.pl::1103ec87-c5dd-4987-b61a-ca8518eeda7c" providerId="AD" clId="Web-{BDB83D84-F15B-7497-0133-ABCE6BFC9746}" dt="2025-01-07T20:42:21.849" v="804"/>
          <ac:grpSpMkLst>
            <pc:docMk/>
            <pc:sldMk cId="1923898551" sldId="264"/>
            <ac:grpSpMk id="20" creationId="{3214C51D-3B74-4CCB-82B8-A184460FCAA2}"/>
          </ac:grpSpMkLst>
        </pc:grpChg>
        <pc:grpChg chg="add">
          <ac:chgData name="Jakub  Ceglak" userId="S::jakub.ceglak@spszowsko.pl::1103ec87-c5dd-4987-b61a-ca8518eeda7c" providerId="AD" clId="Web-{BDB83D84-F15B-7497-0133-ABCE6BFC9746}" dt="2025-01-07T20:42:21.849" v="804"/>
          <ac:grpSpMkLst>
            <pc:docMk/>
            <pc:sldMk cId="1923898551" sldId="264"/>
            <ac:grpSpMk id="27" creationId="{C8F3AECA-1E28-4DB0-901D-747B827596E9}"/>
          </ac:grpSpMkLst>
        </pc:grpChg>
        <pc:picChg chg="add mod ord">
          <ac:chgData name="Jakub  Ceglak" userId="S::jakub.ceglak@spszowsko.pl::1103ec87-c5dd-4987-b61a-ca8518eeda7c" providerId="AD" clId="Web-{BDB83D84-F15B-7497-0133-ABCE6BFC9746}" dt="2025-01-07T20:42:32.474" v="807" actId="1076"/>
          <ac:picMkLst>
            <pc:docMk/>
            <pc:sldMk cId="1923898551" sldId="264"/>
            <ac:picMk id="4" creationId="{75171233-FEB8-0DD8-240B-B0594BB71EFF}"/>
          </ac:picMkLst>
        </pc:picChg>
      </pc:sldChg>
      <pc:sldChg chg="addSp delSp modSp new mod setBg">
        <pc:chgData name="Jakub  Ceglak" userId="S::jakub.ceglak@spszowsko.pl::1103ec87-c5dd-4987-b61a-ca8518eeda7c" providerId="AD" clId="Web-{BDB83D84-F15B-7497-0133-ABCE6BFC9746}" dt="2025-01-07T20:37:57.717" v="798" actId="1076"/>
        <pc:sldMkLst>
          <pc:docMk/>
          <pc:sldMk cId="2140012141" sldId="265"/>
        </pc:sldMkLst>
        <pc:spChg chg="mod">
          <ac:chgData name="Jakub  Ceglak" userId="S::jakub.ceglak@spszowsko.pl::1103ec87-c5dd-4987-b61a-ca8518eeda7c" providerId="AD" clId="Web-{BDB83D84-F15B-7497-0133-ABCE6BFC9746}" dt="2025-01-07T20:37:57.717" v="798" actId="1076"/>
          <ac:spMkLst>
            <pc:docMk/>
            <pc:sldMk cId="2140012141" sldId="265"/>
            <ac:spMk id="2" creationId="{8971E7E5-CDDF-2AB5-9DAF-9C4165620EF1}"/>
          </ac:spMkLst>
        </pc:spChg>
        <pc:spChg chg="del">
          <ac:chgData name="Jakub  Ceglak" userId="S::jakub.ceglak@spszowsko.pl::1103ec87-c5dd-4987-b61a-ca8518eeda7c" providerId="AD" clId="Web-{BDB83D84-F15B-7497-0133-ABCE6BFC9746}" dt="2025-01-07T20:30:35.338" v="644"/>
          <ac:spMkLst>
            <pc:docMk/>
            <pc:sldMk cId="2140012141" sldId="265"/>
            <ac:spMk id="3" creationId="{DDC1999C-7A70-D290-A1D5-84BD1BADC37F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20:32:00.838" v="667" actId="1076"/>
          <ac:spMkLst>
            <pc:docMk/>
            <pc:sldMk cId="2140012141" sldId="265"/>
            <ac:spMk id="6" creationId="{68F4C4A7-1C31-E644-E1CE-41AA9D63AF31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32:39.167" v="669"/>
          <ac:spMkLst>
            <pc:docMk/>
            <pc:sldMk cId="2140012141" sldId="265"/>
            <ac:spMk id="7" creationId="{7723B0A4-FB47-4AEA-FB0D-0A3B106390C9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31:13.885" v="646"/>
          <ac:spMkLst>
            <pc:docMk/>
            <pc:sldMk cId="2140012141" sldId="265"/>
            <ac:spMk id="8" creationId="{AD5B7533-79E3-F0AE-58BC-4E49E3920137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20:33:00.261" v="680" actId="1076"/>
          <ac:spMkLst>
            <pc:docMk/>
            <pc:sldMk cId="2140012141" sldId="265"/>
            <ac:spMk id="9" creationId="{D8FAF412-70F2-3222-B701-0678DD10115C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20:33:38.901" v="691" actId="20577"/>
          <ac:spMkLst>
            <pc:docMk/>
            <pc:sldMk cId="2140012141" sldId="265"/>
            <ac:spMk id="10" creationId="{67AE25FA-57AC-3449-8683-2D8AB3571D24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31:28.822" v="649"/>
          <ac:spMkLst>
            <pc:docMk/>
            <pc:sldMk cId="2140012141" sldId="265"/>
            <ac:spMk id="11" creationId="{44A00C45-023C-431E-B774-053A3C686B18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31:28.822" v="649"/>
          <ac:spMkLst>
            <pc:docMk/>
            <pc:sldMk cId="2140012141" sldId="265"/>
            <ac:spMk id="13" creationId="{6A8151FD-E26B-480E-A623-CFBFE3713A60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31:28.822" v="649"/>
          <ac:spMkLst>
            <pc:docMk/>
            <pc:sldMk cId="2140012141" sldId="265"/>
            <ac:spMk id="15" creationId="{6BE63264-F1B8-4AB7-AD1C-4180A9D2B11B}"/>
          </ac:spMkLst>
        </pc:spChg>
        <pc:spChg chg="add mod">
          <ac:chgData name="Jakub  Ceglak" userId="S::jakub.ceglak@spszowsko.pl::1103ec87-c5dd-4987-b61a-ca8518eeda7c" providerId="AD" clId="Web-{BDB83D84-F15B-7497-0133-ABCE6BFC9746}" dt="2025-01-07T20:37:30.311" v="789" actId="20577"/>
          <ac:spMkLst>
            <pc:docMk/>
            <pc:sldMk cId="2140012141" sldId="265"/>
            <ac:spMk id="19" creationId="{48B29103-0BD5-5E12-0975-6FDACFC666A0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31:28.822" v="648"/>
          <ac:spMkLst>
            <pc:docMk/>
            <pc:sldMk cId="2140012141" sldId="265"/>
            <ac:spMk id="20" creationId="{09646535-AEF6-4883-A4F9-EEC1F8B4319E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31:28.822" v="648"/>
          <ac:spMkLst>
            <pc:docMk/>
            <pc:sldMk cId="2140012141" sldId="265"/>
            <ac:spMk id="22" creationId="{64AC1F22-200E-4AD5-B56A-4682264C4D18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31:28.822" v="648"/>
          <ac:spMkLst>
            <pc:docMk/>
            <pc:sldMk cId="2140012141" sldId="265"/>
            <ac:spMk id="24" creationId="{C6FD86D4-BF65-4A8A-B7E1-06E47B7DD235}"/>
          </ac:spMkLst>
        </pc:spChg>
        <pc:spChg chg="add del">
          <ac:chgData name="Jakub  Ceglak" userId="S::jakub.ceglak@spszowsko.pl::1103ec87-c5dd-4987-b61a-ca8518eeda7c" providerId="AD" clId="Web-{BDB83D84-F15B-7497-0133-ABCE6BFC9746}" dt="2025-01-07T20:31:28.822" v="648"/>
          <ac:spMkLst>
            <pc:docMk/>
            <pc:sldMk cId="2140012141" sldId="265"/>
            <ac:spMk id="26" creationId="{613F3963-915E-4812-8B39-BE6EA7CC82DA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31:28.822" v="649"/>
          <ac:spMkLst>
            <pc:docMk/>
            <pc:sldMk cId="2140012141" sldId="265"/>
            <ac:spMk id="28" creationId="{4C38F0AE-660A-47F0-8626-BCA791FC5156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31:28.822" v="649"/>
          <ac:spMkLst>
            <pc:docMk/>
            <pc:sldMk cId="2140012141" sldId="265"/>
            <ac:spMk id="29" creationId="{110993A2-6628-4B47-A888-19FCE1A19D9D}"/>
          </ac:spMkLst>
        </pc:spChg>
        <pc:spChg chg="add">
          <ac:chgData name="Jakub  Ceglak" userId="S::jakub.ceglak@spszowsko.pl::1103ec87-c5dd-4987-b61a-ca8518eeda7c" providerId="AD" clId="Web-{BDB83D84-F15B-7497-0133-ABCE6BFC9746}" dt="2025-01-07T20:31:28.822" v="649"/>
          <ac:spMkLst>
            <pc:docMk/>
            <pc:sldMk cId="2140012141" sldId="265"/>
            <ac:spMk id="30" creationId="{C27C1BEB-0B53-40C1-BFC6-737399705180}"/>
          </ac:spMkLst>
        </pc:spChg>
        <pc:picChg chg="add mod ord">
          <ac:chgData name="Jakub  Ceglak" userId="S::jakub.ceglak@spszowsko.pl::1103ec87-c5dd-4987-b61a-ca8518eeda7c" providerId="AD" clId="Web-{BDB83D84-F15B-7497-0133-ABCE6BFC9746}" dt="2025-01-07T20:31:28.822" v="649"/>
          <ac:picMkLst>
            <pc:docMk/>
            <pc:sldMk cId="2140012141" sldId="265"/>
            <ac:picMk id="4" creationId="{F82E5FCC-989C-5458-CC44-EF1DE8B64674}"/>
          </ac:picMkLst>
        </pc:picChg>
        <pc:picChg chg="add mod ord">
          <ac:chgData name="Jakub  Ceglak" userId="S::jakub.ceglak@spszowsko.pl::1103ec87-c5dd-4987-b61a-ca8518eeda7c" providerId="AD" clId="Web-{BDB83D84-F15B-7497-0133-ABCE6BFC9746}" dt="2025-01-07T20:31:28.822" v="649"/>
          <ac:picMkLst>
            <pc:docMk/>
            <pc:sldMk cId="2140012141" sldId="265"/>
            <ac:picMk id="5" creationId="{F20FFF54-C613-35A4-0C9E-BA8323594FE8}"/>
          </ac:picMkLst>
        </pc:picChg>
      </pc:sldChg>
      <pc:sldMasterChg chg="del delSldLayout">
        <pc:chgData name="Jakub  Ceglak" userId="S::jakub.ceglak@spszowsko.pl::1103ec87-c5dd-4987-b61a-ca8518eeda7c" providerId="AD" clId="Web-{BDB83D84-F15B-7497-0133-ABCE6BFC9746}" dt="2025-01-07T19:27:08.617" v="0"/>
        <pc:sldMasterMkLst>
          <pc:docMk/>
          <pc:sldMasterMk cId="2460954070" sldId="2147483660"/>
        </pc:sldMasterMkLst>
        <pc:sldLayoutChg chg="del">
          <pc:chgData name="Jakub  Ceglak" userId="S::jakub.ceglak@spszowsko.pl::1103ec87-c5dd-4987-b61a-ca8518eeda7c" providerId="AD" clId="Web-{BDB83D84-F15B-7497-0133-ABCE6BFC9746}" dt="2025-01-07T19:27:08.617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Jakub  Ceglak" userId="S::jakub.ceglak@spszowsko.pl::1103ec87-c5dd-4987-b61a-ca8518eeda7c" providerId="AD" clId="Web-{BDB83D84-F15B-7497-0133-ABCE6BFC9746}" dt="2025-01-07T19:27:08.617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Jakub  Ceglak" userId="S::jakub.ceglak@spszowsko.pl::1103ec87-c5dd-4987-b61a-ca8518eeda7c" providerId="AD" clId="Web-{BDB83D84-F15B-7497-0133-ABCE6BFC9746}" dt="2025-01-07T19:27:08.617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Jakub  Ceglak" userId="S::jakub.ceglak@spszowsko.pl::1103ec87-c5dd-4987-b61a-ca8518eeda7c" providerId="AD" clId="Web-{BDB83D84-F15B-7497-0133-ABCE6BFC9746}" dt="2025-01-07T19:27:08.617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Jakub  Ceglak" userId="S::jakub.ceglak@spszowsko.pl::1103ec87-c5dd-4987-b61a-ca8518eeda7c" providerId="AD" clId="Web-{BDB83D84-F15B-7497-0133-ABCE6BFC9746}" dt="2025-01-07T19:27:08.617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Jakub  Ceglak" userId="S::jakub.ceglak@spszowsko.pl::1103ec87-c5dd-4987-b61a-ca8518eeda7c" providerId="AD" clId="Web-{BDB83D84-F15B-7497-0133-ABCE6BFC9746}" dt="2025-01-07T19:27:08.617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Jakub  Ceglak" userId="S::jakub.ceglak@spszowsko.pl::1103ec87-c5dd-4987-b61a-ca8518eeda7c" providerId="AD" clId="Web-{BDB83D84-F15B-7497-0133-ABCE6BFC9746}" dt="2025-01-07T19:27:08.617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Jakub  Ceglak" userId="S::jakub.ceglak@spszowsko.pl::1103ec87-c5dd-4987-b61a-ca8518eeda7c" providerId="AD" clId="Web-{BDB83D84-F15B-7497-0133-ABCE6BFC9746}" dt="2025-01-07T19:27:08.617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Jakub  Ceglak" userId="S::jakub.ceglak@spszowsko.pl::1103ec87-c5dd-4987-b61a-ca8518eeda7c" providerId="AD" clId="Web-{BDB83D84-F15B-7497-0133-ABCE6BFC9746}" dt="2025-01-07T19:27:08.617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Jakub  Ceglak" userId="S::jakub.ceglak@spszowsko.pl::1103ec87-c5dd-4987-b61a-ca8518eeda7c" providerId="AD" clId="Web-{BDB83D84-F15B-7497-0133-ABCE6BFC9746}" dt="2025-01-07T19:27:08.617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Jakub  Ceglak" userId="S::jakub.ceglak@spszowsko.pl::1103ec87-c5dd-4987-b61a-ca8518eeda7c" providerId="AD" clId="Web-{BDB83D84-F15B-7497-0133-ABCE6BFC9746}" dt="2025-01-07T19:27:08.617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Jakub  Ceglak" userId="S::jakub.ceglak@spszowsko.pl::1103ec87-c5dd-4987-b61a-ca8518eeda7c" providerId="AD" clId="Web-{BDB83D84-F15B-7497-0133-ABCE6BFC9746}" dt="2025-01-07T19:27:52.024" v="6"/>
        <pc:sldMasterMkLst>
          <pc:docMk/>
          <pc:sldMasterMk cId="1030528545" sldId="2147483698"/>
        </pc:sldMasterMkLst>
        <pc:sldLayoutChg chg="add del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1030528545" sldId="2147483698"/>
            <pc:sldLayoutMk cId="649343289" sldId="2147483687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1030528545" sldId="2147483698"/>
            <pc:sldLayoutMk cId="3916907536" sldId="2147483688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1030528545" sldId="2147483698"/>
            <pc:sldLayoutMk cId="4267487515" sldId="2147483689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1030528545" sldId="2147483698"/>
            <pc:sldLayoutMk cId="3812996133" sldId="2147483690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1030528545" sldId="2147483698"/>
            <pc:sldLayoutMk cId="3911142238" sldId="2147483691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1030528545" sldId="2147483698"/>
            <pc:sldLayoutMk cId="884072211" sldId="2147483692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1030528545" sldId="2147483698"/>
            <pc:sldLayoutMk cId="1607849813" sldId="2147483693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1030528545" sldId="2147483698"/>
            <pc:sldLayoutMk cId="1316204266" sldId="2147483694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1030528545" sldId="2147483698"/>
            <pc:sldLayoutMk cId="1562263147" sldId="2147483695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1030528545" sldId="2147483698"/>
            <pc:sldLayoutMk cId="2120397140" sldId="2147483696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1030528545" sldId="2147483698"/>
            <pc:sldLayoutMk cId="4104013314" sldId="2147483697"/>
          </pc:sldLayoutMkLst>
        </pc:sldLayoutChg>
      </pc:sldMasterChg>
      <pc:sldMasterChg chg="add del addSldLayout delSldLayout">
        <pc:chgData name="Jakub  Ceglak" userId="S::jakub.ceglak@spszowsko.pl::1103ec87-c5dd-4987-b61a-ca8518eeda7c" providerId="AD" clId="Web-{BDB83D84-F15B-7497-0133-ABCE6BFC9746}" dt="2025-01-07T19:27:51.992" v="5"/>
        <pc:sldMasterMkLst>
          <pc:docMk/>
          <pc:sldMasterMk cId="1931801015" sldId="2147483699"/>
        </pc:sldMasterMkLst>
        <pc:sldLayoutChg chg="add del">
          <pc:chgData name="Jakub  Ceglak" userId="S::jakub.ceglak@spszowsko.pl::1103ec87-c5dd-4987-b61a-ca8518eeda7c" providerId="AD" clId="Web-{BDB83D84-F15B-7497-0133-ABCE6BFC9746}" dt="2025-01-07T19:27:51.992" v="5"/>
          <pc:sldLayoutMkLst>
            <pc:docMk/>
            <pc:sldMasterMk cId="1931801015" sldId="2147483699"/>
            <pc:sldLayoutMk cId="1868953880" sldId="2147483700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1.992" v="5"/>
          <pc:sldLayoutMkLst>
            <pc:docMk/>
            <pc:sldMasterMk cId="1931801015" sldId="2147483699"/>
            <pc:sldLayoutMk cId="2962496778" sldId="2147483701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1.992" v="5"/>
          <pc:sldLayoutMkLst>
            <pc:docMk/>
            <pc:sldMasterMk cId="1931801015" sldId="2147483699"/>
            <pc:sldLayoutMk cId="4227876962" sldId="2147483702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1.992" v="5"/>
          <pc:sldLayoutMkLst>
            <pc:docMk/>
            <pc:sldMasterMk cId="1931801015" sldId="2147483699"/>
            <pc:sldLayoutMk cId="4140296859" sldId="2147483703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1.992" v="5"/>
          <pc:sldLayoutMkLst>
            <pc:docMk/>
            <pc:sldMasterMk cId="1931801015" sldId="2147483699"/>
            <pc:sldLayoutMk cId="2320569334" sldId="2147483704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1.992" v="5"/>
          <pc:sldLayoutMkLst>
            <pc:docMk/>
            <pc:sldMasterMk cId="1931801015" sldId="2147483699"/>
            <pc:sldLayoutMk cId="3527023694" sldId="2147483705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1.992" v="5"/>
          <pc:sldLayoutMkLst>
            <pc:docMk/>
            <pc:sldMasterMk cId="1931801015" sldId="2147483699"/>
            <pc:sldLayoutMk cId="3544795941" sldId="2147483706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1.992" v="5"/>
          <pc:sldLayoutMkLst>
            <pc:docMk/>
            <pc:sldMasterMk cId="1931801015" sldId="2147483699"/>
            <pc:sldLayoutMk cId="728344396" sldId="2147483707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1.992" v="5"/>
          <pc:sldLayoutMkLst>
            <pc:docMk/>
            <pc:sldMasterMk cId="1931801015" sldId="2147483699"/>
            <pc:sldLayoutMk cId="2125896802" sldId="2147483708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1.992" v="5"/>
          <pc:sldLayoutMkLst>
            <pc:docMk/>
            <pc:sldMasterMk cId="1931801015" sldId="2147483699"/>
            <pc:sldLayoutMk cId="697999210" sldId="2147483709"/>
          </pc:sldLayoutMkLst>
        </pc:sldLayoutChg>
        <pc:sldLayoutChg chg="add del">
          <pc:chgData name="Jakub  Ceglak" userId="S::jakub.ceglak@spszowsko.pl::1103ec87-c5dd-4987-b61a-ca8518eeda7c" providerId="AD" clId="Web-{BDB83D84-F15B-7497-0133-ABCE6BFC9746}" dt="2025-01-07T19:27:51.992" v="5"/>
          <pc:sldLayoutMkLst>
            <pc:docMk/>
            <pc:sldMasterMk cId="1931801015" sldId="2147483699"/>
            <pc:sldLayoutMk cId="2587746577" sldId="2147483710"/>
          </pc:sldLayoutMkLst>
        </pc:sldLayoutChg>
      </pc:sldMasterChg>
      <pc:sldMasterChg chg="add addSldLayout">
        <pc:chgData name="Jakub  Ceglak" userId="S::jakub.ceglak@spszowsko.pl::1103ec87-c5dd-4987-b61a-ca8518eeda7c" providerId="AD" clId="Web-{BDB83D84-F15B-7497-0133-ABCE6BFC9746}" dt="2025-01-07T19:27:52.024" v="6"/>
        <pc:sldMasterMkLst>
          <pc:docMk/>
          <pc:sldMasterMk cId="2918070868" sldId="2147483735"/>
        </pc:sldMasterMkLst>
        <pc:sldLayoutChg chg="add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2918070868" sldId="2147483735"/>
            <pc:sldLayoutMk cId="3601238023" sldId="2147483724"/>
          </pc:sldLayoutMkLst>
        </pc:sldLayoutChg>
        <pc:sldLayoutChg chg="add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2918070868" sldId="2147483735"/>
            <pc:sldLayoutMk cId="3002782534" sldId="2147483725"/>
          </pc:sldLayoutMkLst>
        </pc:sldLayoutChg>
        <pc:sldLayoutChg chg="add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2918070868" sldId="2147483735"/>
            <pc:sldLayoutMk cId="3080420256" sldId="2147483726"/>
          </pc:sldLayoutMkLst>
        </pc:sldLayoutChg>
        <pc:sldLayoutChg chg="add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2918070868" sldId="2147483735"/>
            <pc:sldLayoutMk cId="3300856894" sldId="2147483727"/>
          </pc:sldLayoutMkLst>
        </pc:sldLayoutChg>
        <pc:sldLayoutChg chg="add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2918070868" sldId="2147483735"/>
            <pc:sldLayoutMk cId="1477440925" sldId="2147483728"/>
          </pc:sldLayoutMkLst>
        </pc:sldLayoutChg>
        <pc:sldLayoutChg chg="add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2918070868" sldId="2147483735"/>
            <pc:sldLayoutMk cId="3982086095" sldId="2147483729"/>
          </pc:sldLayoutMkLst>
        </pc:sldLayoutChg>
        <pc:sldLayoutChg chg="add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2918070868" sldId="2147483735"/>
            <pc:sldLayoutMk cId="2542894604" sldId="2147483730"/>
          </pc:sldLayoutMkLst>
        </pc:sldLayoutChg>
        <pc:sldLayoutChg chg="add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2918070868" sldId="2147483735"/>
            <pc:sldLayoutMk cId="3690304848" sldId="2147483731"/>
          </pc:sldLayoutMkLst>
        </pc:sldLayoutChg>
        <pc:sldLayoutChg chg="add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2918070868" sldId="2147483735"/>
            <pc:sldLayoutMk cId="1749983219" sldId="2147483732"/>
          </pc:sldLayoutMkLst>
        </pc:sldLayoutChg>
        <pc:sldLayoutChg chg="add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2918070868" sldId="2147483735"/>
            <pc:sldLayoutMk cId="978242290" sldId="2147483733"/>
          </pc:sldLayoutMkLst>
        </pc:sldLayoutChg>
        <pc:sldLayoutChg chg="add">
          <pc:chgData name="Jakub  Ceglak" userId="S::jakub.ceglak@spszowsko.pl::1103ec87-c5dd-4987-b61a-ca8518eeda7c" providerId="AD" clId="Web-{BDB83D84-F15B-7497-0133-ABCE6BFC9746}" dt="2025-01-07T19:27:52.024" v="6"/>
          <pc:sldLayoutMkLst>
            <pc:docMk/>
            <pc:sldMasterMk cId="2918070868" sldId="2147483735"/>
            <pc:sldLayoutMk cId="3589957227" sldId="214748373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Monday, January 13,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9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8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Monday, January 13,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0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8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2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5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40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3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8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Monday, January 13,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2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Monday, January 13,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70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28" r:id="rId6"/>
    <p:sldLayoutId id="2147483724" r:id="rId7"/>
    <p:sldLayoutId id="2147483725" r:id="rId8"/>
    <p:sldLayoutId id="2147483726" r:id="rId9"/>
    <p:sldLayoutId id="2147483727" r:id="rId10"/>
    <p:sldLayoutId id="2147483729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:\Users\Toshiba\Desktop\tradycyjny\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63040"/>
            <a:ext cx="10068910" cy="4254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82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Wysokopienne drzewa o  rozłożystych koronach chronią glebę przed erozją, a domostwa ich właścicieli przed silnym wiatrem. W upalne dni dają upragniony cień, a o każdej porze roku upiększają </a:t>
            </a:r>
            <a:r>
              <a:rPr lang="pl-PL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domostwa i urozmaicają </a:t>
            </a:r>
            <a:r>
              <a:rPr lang="pl-PL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wiejski krajobraz</a:t>
            </a:r>
            <a: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l-P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 descr="https://naturazycie.pl/wp-content/uploads/2020/02/apple-tree-463979_1920-820x547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160" y="2357121"/>
            <a:ext cx="5648960" cy="4328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6841" y="199697"/>
            <a:ext cx="11634952" cy="14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Mając naturalny pokrój, drzewa te są ozdobą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krajobrazu. </a:t>
            </a:r>
          </a:p>
          <a:p>
            <a:pPr>
              <a:spcAft>
                <a:spcPts val="800"/>
              </a:spcAft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Dają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plon o unikalnych walorach smakowych i  zdrowotnych szczególnie ceniony przy domowych przetworach, jak: dżemy, soki, marmolady. </a:t>
            </a:r>
          </a:p>
        </p:txBody>
      </p:sp>
      <p:pic>
        <p:nvPicPr>
          <p:cNvPr id="3" name="Picture 6" descr="Obraz znaleziony dla: kwitnące stare sady owoc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80" y="1954925"/>
            <a:ext cx="4754180" cy="37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Obraz znaleziony dla: kwitnące stare sady owoco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32" y="1954925"/>
            <a:ext cx="6621173" cy="372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9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5821" y="241738"/>
            <a:ext cx="11508827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Stare odmiany drzew owocowych produkują obficie pyłek  i nektar, a to z kolei powoduje, że zwiększa się liczebność dzikich zapylaczy, które są niezbędne do właściwego zapylania wielu upraw.</a:t>
            </a:r>
          </a:p>
          <a:p>
            <a:pPr>
              <a:spcAft>
                <a:spcPts val="800"/>
              </a:spcAft>
            </a:pPr>
            <a:endParaRPr lang="pl-P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Obraz znaleziony dla: kwitnące stare sady owoc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6" y="2165470"/>
            <a:ext cx="6251155" cy="38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braz znaleziony dla: Dzikie Zapylacze drzew owocowych. Rozmiar: 235 x 106. Źródło: drzewka-faworytka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242" y="1505752"/>
            <a:ext cx="5159277" cy="23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braz znaleziony dla: Murar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220" y="3971183"/>
            <a:ext cx="3387780" cy="225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1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67861" y="367861"/>
            <a:ext cx="1137219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Wykonywanie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nasadzeń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tego typu odmian drzew wpływa na przywracanie naturalnego środowiska życia wielu organizmów zwierzęcych i roślinnych. </a:t>
            </a:r>
          </a:p>
          <a:p>
            <a:pPr>
              <a:spcAft>
                <a:spcPts val="800"/>
              </a:spcAft>
            </a:pPr>
            <a:endParaRPr lang="pl-PL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Staną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się miejscem żerowania wielu gatunków ptaków, owadów, płazów, gadów oraz drobnych ssaków. To </a:t>
            </a:r>
            <a:r>
              <a:rPr lang="pl-PL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przyczyni </a:t>
            </a:r>
            <a:r>
              <a:rPr lang="pl-P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się do zwiększenia różnorodności biologicznej danego terenu. </a:t>
            </a:r>
            <a:endParaRPr lang="pl-PL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pl-PL" dirty="0"/>
              <a:t> </a:t>
            </a:r>
          </a:p>
          <a:p>
            <a:r>
              <a:rPr lang="pl-PL" sz="2400" dirty="0"/>
              <a:t>Tradycyjne sady owocowe stanowią bardzo ważny element przyrodniczy, niezbędny dla zachowania bogatej różnorodności biologicznej.</a:t>
            </a:r>
          </a:p>
          <a:p>
            <a:pPr>
              <a:spcAft>
                <a:spcPts val="800"/>
              </a:spcAft>
            </a:pPr>
            <a:endParaRPr lang="pl-PL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pl-PL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naleziony dla: rzekotka drzew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9" y="4642228"/>
            <a:ext cx="216217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Obraz znaleziony dla: rzekotka drzewn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2" t="5729" b="36458"/>
          <a:stretch/>
        </p:blipFill>
        <p:spPr bwMode="auto">
          <a:xfrm>
            <a:off x="2071687" y="5277202"/>
            <a:ext cx="1952625" cy="1057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Obraz znaleziony dla: skor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 descr="C:\Users\Toshiba\AppData\Local\Temp\{BF50ACB9-0C7D-4AA4-A447-DA91E60BB06C}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26" y="5150070"/>
            <a:ext cx="2122429" cy="1518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Obraz znaleziony dla: biedron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0" y="5044967"/>
            <a:ext cx="2256981" cy="143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znaleziony dla: sikorka modr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1" t="32852" r="14574" b="1769"/>
          <a:stretch/>
        </p:blipFill>
        <p:spPr bwMode="auto">
          <a:xfrm>
            <a:off x="8869922" y="4340772"/>
            <a:ext cx="3195953" cy="232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0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1D9FE0B-77D4-4343-99CB-8DC6B330F1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18FD54-3216-2955-FD93-3B1E41D23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81" y="720000"/>
            <a:ext cx="5015638" cy="1794600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5600" spc="-100" dirty="0" smtClean="0"/>
              <a:t>Mieszkańcy sadów</a:t>
            </a:r>
            <a:endParaRPr lang="en-US" sz="5600" spc="-100" dirty="0"/>
          </a:p>
        </p:txBody>
      </p:sp>
      <p:pic>
        <p:nvPicPr>
          <p:cNvPr id="7" name="Picture 6" descr="A bird on a branch&#10;&#10;AI-generated content may be incorrect.">
            <a:extLst>
              <a:ext uri="{FF2B5EF4-FFF2-40B4-BE49-F238E27FC236}">
                <a16:creationId xmlns:a16="http://schemas.microsoft.com/office/drawing/2014/main" id="{9D37D08B-014A-DF36-4983-21B79626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87" t="4839" r="-9434" b="-5161"/>
          <a:stretch/>
        </p:blipFill>
        <p:spPr>
          <a:xfrm>
            <a:off x="1" y="77314"/>
            <a:ext cx="4465346" cy="3441857"/>
          </a:xfrm>
          <a:custGeom>
            <a:avLst/>
            <a:gdLst/>
            <a:ahLst/>
            <a:cxnLst/>
            <a:rect l="l" t="t" r="r" b="b"/>
            <a:pathLst>
              <a:path w="4455466" h="3430801">
                <a:moveTo>
                  <a:pt x="0" y="0"/>
                </a:moveTo>
                <a:lnTo>
                  <a:pt x="4455466" y="0"/>
                </a:lnTo>
                <a:lnTo>
                  <a:pt x="4203348" y="98577"/>
                </a:lnTo>
                <a:cubicBezTo>
                  <a:pt x="4032147" y="174775"/>
                  <a:pt x="3867541" y="268390"/>
                  <a:pt x="3717157" y="385307"/>
                </a:cubicBezTo>
                <a:cubicBezTo>
                  <a:pt x="3209493" y="685318"/>
                  <a:pt x="2760405" y="1430200"/>
                  <a:pt x="2532107" y="1957426"/>
                </a:cubicBezTo>
                <a:cubicBezTo>
                  <a:pt x="2361446" y="2353398"/>
                  <a:pt x="2323850" y="2753091"/>
                  <a:pt x="2331242" y="3153405"/>
                </a:cubicBezTo>
                <a:lnTo>
                  <a:pt x="2344493" y="3430801"/>
                </a:lnTo>
                <a:lnTo>
                  <a:pt x="0" y="34308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 descr="A bird standing in grass&#10;&#10;AI-generated content may be incorrect.">
            <a:extLst>
              <a:ext uri="{FF2B5EF4-FFF2-40B4-BE49-F238E27FC236}">
                <a16:creationId xmlns:a16="http://schemas.microsoft.com/office/drawing/2014/main" id="{75A0A8B0-43DF-C1A4-D385-AA37B980D2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276" r="885" b="2"/>
          <a:stretch/>
        </p:blipFill>
        <p:spPr>
          <a:xfrm>
            <a:off x="7721853" y="-3"/>
            <a:ext cx="4470148" cy="3430802"/>
          </a:xfrm>
          <a:custGeom>
            <a:avLst/>
            <a:gdLst/>
            <a:ahLst/>
            <a:cxnLst/>
            <a:rect l="l" t="t" r="r" b="b"/>
            <a:pathLst>
              <a:path w="4470148" h="3430802">
                <a:moveTo>
                  <a:pt x="0" y="0"/>
                </a:moveTo>
                <a:lnTo>
                  <a:pt x="4470148" y="0"/>
                </a:lnTo>
                <a:lnTo>
                  <a:pt x="4470148" y="3430802"/>
                </a:lnTo>
                <a:lnTo>
                  <a:pt x="2111527" y="3430802"/>
                </a:lnTo>
                <a:lnTo>
                  <a:pt x="2118815" y="3218505"/>
                </a:lnTo>
                <a:cubicBezTo>
                  <a:pt x="2118815" y="2616276"/>
                  <a:pt x="1984389" y="2014047"/>
                  <a:pt x="1717040" y="1547117"/>
                </a:cubicBezTo>
                <a:cubicBezTo>
                  <a:pt x="1516527" y="1077981"/>
                  <a:pt x="1048665" y="609581"/>
                  <a:pt x="447128" y="208830"/>
                </a:cubicBezTo>
                <a:cubicBezTo>
                  <a:pt x="363394" y="175373"/>
                  <a:pt x="281537" y="136907"/>
                  <a:pt x="199574" y="96981"/>
                </a:cubicBez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Content Placeholder 3" descr="A bird with a nut in its beak&#10;&#10;AI-generated content may be incorrect.">
            <a:extLst>
              <a:ext uri="{FF2B5EF4-FFF2-40B4-BE49-F238E27FC236}">
                <a16:creationId xmlns:a16="http://schemas.microsoft.com/office/drawing/2014/main" id="{AF338AE5-E018-EEA3-67B3-2427DDBD2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16744" r="10376" b="2"/>
          <a:stretch/>
        </p:blipFill>
        <p:spPr>
          <a:xfrm>
            <a:off x="1" y="3430802"/>
            <a:ext cx="4817995" cy="3427199"/>
          </a:xfrm>
          <a:custGeom>
            <a:avLst/>
            <a:gdLst/>
            <a:ahLst/>
            <a:cxnLst/>
            <a:rect l="l" t="t" r="r" b="b"/>
            <a:pathLst>
              <a:path w="4817995" h="3427199">
                <a:moveTo>
                  <a:pt x="0" y="0"/>
                </a:moveTo>
                <a:lnTo>
                  <a:pt x="2344493" y="0"/>
                </a:lnTo>
                <a:lnTo>
                  <a:pt x="2350369" y="123010"/>
                </a:lnTo>
                <a:cubicBezTo>
                  <a:pt x="2387167" y="656854"/>
                  <a:pt x="2484044" y="1192169"/>
                  <a:pt x="2752144" y="1727483"/>
                </a:cubicBezTo>
                <a:cubicBezTo>
                  <a:pt x="3019494" y="2195884"/>
                  <a:pt x="3420519" y="2596634"/>
                  <a:pt x="3955218" y="3020915"/>
                </a:cubicBezTo>
                <a:cubicBezTo>
                  <a:pt x="4155730" y="3171473"/>
                  <a:pt x="4393839" y="3284390"/>
                  <a:pt x="4698057" y="3388209"/>
                </a:cubicBezTo>
                <a:lnTo>
                  <a:pt x="4817995" y="3427199"/>
                </a:lnTo>
                <a:lnTo>
                  <a:pt x="0" y="34271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 descr="A bird on a perch&#10;&#10;AI-generated content may be incorrect.">
            <a:extLst>
              <a:ext uri="{FF2B5EF4-FFF2-40B4-BE49-F238E27FC236}">
                <a16:creationId xmlns:a16="http://schemas.microsoft.com/office/drawing/2014/main" id="{9D972DB1-6E83-021D-B568-FFC4F37222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459" r="1" b="3350"/>
          <a:stretch/>
        </p:blipFill>
        <p:spPr>
          <a:xfrm>
            <a:off x="7374704" y="3430800"/>
            <a:ext cx="4817297" cy="3427198"/>
          </a:xfrm>
          <a:custGeom>
            <a:avLst/>
            <a:gdLst/>
            <a:ahLst/>
            <a:cxnLst/>
            <a:rect l="l" t="t" r="r" b="b"/>
            <a:pathLst>
              <a:path w="4817297" h="3427198">
                <a:moveTo>
                  <a:pt x="2458676" y="0"/>
                </a:moveTo>
                <a:lnTo>
                  <a:pt x="4817297" y="0"/>
                </a:lnTo>
                <a:lnTo>
                  <a:pt x="4817297" y="3427198"/>
                </a:lnTo>
                <a:lnTo>
                  <a:pt x="0" y="3427198"/>
                </a:lnTo>
                <a:lnTo>
                  <a:pt x="135795" y="3369389"/>
                </a:lnTo>
                <a:cubicBezTo>
                  <a:pt x="263380" y="3309759"/>
                  <a:pt x="393065" y="3238571"/>
                  <a:pt x="526928" y="3154744"/>
                </a:cubicBezTo>
                <a:cubicBezTo>
                  <a:pt x="1128465" y="2798113"/>
                  <a:pt x="1663915" y="2329712"/>
                  <a:pt x="1931265" y="1727483"/>
                </a:cubicBezTo>
                <a:cubicBezTo>
                  <a:pt x="2223678" y="1200533"/>
                  <a:pt x="2413747" y="674146"/>
                  <a:pt x="2456696" y="57681"/>
                </a:cubicBezTo>
                <a:lnTo>
                  <a:pt x="2458676" y="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6D0DB4-8DC0-06D7-0A29-37573CF5B269}"/>
              </a:ext>
            </a:extLst>
          </p:cNvPr>
          <p:cNvSpPr txBox="1"/>
          <p:nvPr/>
        </p:nvSpPr>
        <p:spPr>
          <a:xfrm>
            <a:off x="3853543" y="2661557"/>
            <a:ext cx="5486400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pl-PL" sz="2000" dirty="0"/>
              <a:t>w</a:t>
            </a:r>
            <a:r>
              <a:rPr lang="pl-PL" sz="2000" dirty="0" smtClean="0"/>
              <a:t>róble           - sikorki 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pl-PL" sz="2000" dirty="0" smtClean="0"/>
              <a:t>gawrony        - dudki 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pl-PL" sz="2000" dirty="0"/>
              <a:t>k</a:t>
            </a:r>
            <a:r>
              <a:rPr lang="pl-PL" sz="2000" dirty="0" smtClean="0"/>
              <a:t>osy              - drozdy            </a:t>
            </a:r>
          </a:p>
          <a:p>
            <a:pPr marL="285750" indent="-285750">
              <a:lnSpc>
                <a:spcPct val="150000"/>
              </a:lnSpc>
              <a:buFont typeface="Calibri"/>
              <a:buChar char="-"/>
            </a:pPr>
            <a:r>
              <a:rPr lang="pl-PL" sz="2000" dirty="0"/>
              <a:t>biedronki       </a:t>
            </a:r>
            <a:r>
              <a:rPr lang="pl-PL" sz="2000" dirty="0" smtClean="0"/>
              <a:t>- skorki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pl-PL" sz="2000" dirty="0" smtClean="0"/>
              <a:t>muchówki        - jaszczurki</a:t>
            </a:r>
          </a:p>
          <a:p>
            <a:pPr>
              <a:lnSpc>
                <a:spcPct val="150000"/>
              </a:lnSpc>
            </a:pPr>
            <a:r>
              <a:rPr lang="pl-PL" sz="2000" dirty="0" smtClean="0"/>
              <a:t>i wiele innych gatunków </a:t>
            </a:r>
            <a:r>
              <a:rPr lang="pl-PL" sz="2000" dirty="0"/>
              <a:t>ptaków, owadów, płazów, gadów oraz drobnych ssaków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7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2C07-7543-C8FC-99EA-8320132AC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 drawing of a tree with apples on it&#10;&#10;Description automatically generated">
            <a:extLst>
              <a:ext uri="{FF2B5EF4-FFF2-40B4-BE49-F238E27FC236}">
                <a16:creationId xmlns:a16="http://schemas.microsoft.com/office/drawing/2014/main" id="{BD330E66-4FD7-FC6D-B792-5A083F7FC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7004" y="5644620"/>
            <a:ext cx="1023409" cy="1209676"/>
          </a:xfrm>
          <a:prstGeom prst="rect">
            <a:avLst/>
          </a:prstGeom>
        </p:spPr>
      </p:pic>
      <p:pic>
        <p:nvPicPr>
          <p:cNvPr id="5" name="Picture 2" descr="A drawing of a tree with apples on it&#10;&#10;Description automatically generated">
            <a:extLst>
              <a:ext uri="{FF2B5EF4-FFF2-40B4-BE49-F238E27FC236}">
                <a16:creationId xmlns:a16="http://schemas.microsoft.com/office/drawing/2014/main" id="{BD330E66-4FD7-FC6D-B792-5A083F7FC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7117" y="346842"/>
            <a:ext cx="5335035" cy="64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1D3B63D-97A2-43B6-B140-7FADB9C541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9AB3E9-A7F5-451B-8FC3-9BBE53056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BC20A-4136-96D9-47D9-D250EF63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50" y="-5217"/>
            <a:ext cx="4145295" cy="1339745"/>
          </a:xfrm>
        </p:spPr>
        <p:txBody>
          <a:bodyPr wrap="square" anchor="ctr">
            <a:normAutofit/>
          </a:bodyPr>
          <a:lstStyle/>
          <a:p>
            <a:r>
              <a:rPr lang="en-US" sz="3200" dirty="0">
                <a:latin typeface="Calibri"/>
                <a:ea typeface="Calibri"/>
                <a:cs typeface="Calibri"/>
              </a:rPr>
              <a:t>DZIĘKUJEMY ZA UWAGĘ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F81D777A-A19E-05D4-ADBA-B0555929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750" y="2710933"/>
            <a:ext cx="4494546" cy="193569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F2F2F2"/>
              </a:solidFill>
            </a:endParaRPr>
          </a:p>
        </p:txBody>
      </p:sp>
      <p:pic>
        <p:nvPicPr>
          <p:cNvPr id="4" name="Content Placeholder 3" descr="A group of cartoon fruit with eyes&#10;&#10;Description automatically generated">
            <a:extLst>
              <a:ext uri="{FF2B5EF4-FFF2-40B4-BE49-F238E27FC236}">
                <a16:creationId xmlns:a16="http://schemas.microsoft.com/office/drawing/2014/main" id="{580AD831-3771-A904-5245-FBFB4662F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444" y="-1306"/>
            <a:ext cx="6883264" cy="7008524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77E8F6-BF0D-AC69-3DB8-DC1BF9632B6E}"/>
              </a:ext>
            </a:extLst>
          </p:cNvPr>
          <p:cNvSpPr txBox="1"/>
          <p:nvPr/>
        </p:nvSpPr>
        <p:spPr>
          <a:xfrm>
            <a:off x="247650" y="2713567"/>
            <a:ext cx="4489449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latin typeface="Calibri"/>
                <a:ea typeface="Calibri"/>
                <a:cs typeface="Arial"/>
              </a:rPr>
              <a:t>Pod </a:t>
            </a:r>
            <a:r>
              <a:rPr lang="pl-PL" sz="2200" dirty="0" smtClean="0">
                <a:latin typeface="Calibri"/>
                <a:ea typeface="Calibri"/>
                <a:cs typeface="Arial"/>
              </a:rPr>
              <a:t>opieką</a:t>
            </a:r>
            <a:r>
              <a:rPr lang="en-US" sz="2200" dirty="0" smtClean="0">
                <a:latin typeface="Calibri"/>
                <a:ea typeface="Calibri"/>
                <a:cs typeface="Arial"/>
              </a:rPr>
              <a:t> </a:t>
            </a:r>
            <a:r>
              <a:rPr lang="en-US" sz="2200" dirty="0">
                <a:latin typeface="Calibri"/>
                <a:ea typeface="Calibri"/>
                <a:cs typeface="Arial"/>
              </a:rPr>
              <a:t>Pani Renaty ​</a:t>
            </a:r>
            <a:endParaRPr lang="en-US" sz="2200" dirty="0">
              <a:latin typeface="Calibri"/>
              <a:ea typeface="Calibri"/>
              <a:cs typeface="Calibri"/>
            </a:endParaRPr>
          </a:p>
          <a:p>
            <a:r>
              <a:rPr lang="en-US" sz="2200" dirty="0">
                <a:latin typeface="Calibri"/>
                <a:ea typeface="Calibri"/>
                <a:cs typeface="Arial"/>
              </a:rPr>
              <a:t>w </a:t>
            </a:r>
            <a:r>
              <a:rPr lang="pl-PL" sz="2200" dirty="0" smtClean="0">
                <a:latin typeface="Calibri"/>
                <a:ea typeface="Calibri"/>
                <a:cs typeface="Arial"/>
              </a:rPr>
              <a:t>składzie</a:t>
            </a:r>
            <a:r>
              <a:rPr lang="en-US" sz="2200" dirty="0" smtClean="0">
                <a:latin typeface="Calibri"/>
                <a:ea typeface="Calibri"/>
                <a:cs typeface="Arial"/>
              </a:rPr>
              <a:t>: </a:t>
            </a:r>
            <a:r>
              <a:rPr lang="en-US" sz="2200" dirty="0">
                <a:latin typeface="Calibri"/>
                <a:ea typeface="Calibri"/>
                <a:cs typeface="Arial"/>
              </a:rPr>
              <a:t>Amelia, Paula, Jakub, Aleksander P., Aleksander T., Michał,  Gabriel </a:t>
            </a:r>
            <a:r>
              <a:rPr lang="pl-PL" sz="2200" dirty="0" smtClean="0">
                <a:latin typeface="Calibri"/>
                <a:ea typeface="Calibri"/>
                <a:cs typeface="Arial"/>
              </a:rPr>
              <a:t>i </a:t>
            </a:r>
            <a:r>
              <a:rPr lang="en-US" sz="2200" dirty="0" smtClean="0">
                <a:latin typeface="Calibri"/>
                <a:ea typeface="Calibri"/>
                <a:cs typeface="Arial"/>
              </a:rPr>
              <a:t>Karol</a:t>
            </a:r>
            <a:r>
              <a:rPr lang="en-US" sz="2200" dirty="0">
                <a:latin typeface="Calibri"/>
                <a:ea typeface="Calibri"/>
                <a:cs typeface="Arial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849DD8-2E32-8605-1A92-92F606D10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71745" y="6330563"/>
            <a:ext cx="197301" cy="125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3192F7-352A-28A0-A42C-D43C20CFF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713" y="6064250"/>
            <a:ext cx="600075" cy="38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39F1D9-CF25-14B8-25F4-5B24B2DD0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80" y="6455833"/>
            <a:ext cx="600075" cy="38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E93E0D-F36E-3536-0591-E66345F34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80" y="6074833"/>
            <a:ext cx="600075" cy="381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3BDC3E-D343-9A55-FA85-E2D7E1816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30" y="6265333"/>
            <a:ext cx="600075" cy="381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708E3A-53D4-300D-EAFE-F0E9111B0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30" y="6455833"/>
            <a:ext cx="600075" cy="38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66F2774-09F2-4727-F5AE-352FDBE11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6380" y="6254750"/>
            <a:ext cx="600075" cy="38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13AD4AC-17D1-2A7C-DB78-63D4B3E87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047" y="6567713"/>
            <a:ext cx="123826" cy="7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67559" y="630621"/>
            <a:ext cx="10899227" cy="577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Jedzenie jabłek wpływa na wzmacnianie kości i to pomimo niewielkiej zawartości w owocach wapnia, jabłka są bowiem bogatym źródłem boru. Dodatkowo bor wpływa na poprawę pamięci, koncentracji, uwagi i aktywności elektrycznej mózgu</a:t>
            </a:r>
            <a:r>
              <a:rPr lang="pl-PL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Większość korzystnych dla zdrowia przeciwutleniaczy znajduje się w skórze owocu</a:t>
            </a:r>
            <a:r>
              <a:rPr lang="pl-PL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Jabłka zawierają kwercetynę, który to związek jest przeciwutleniaczem i pozwala dostarczać więcej tlenu do płuc.</a:t>
            </a:r>
            <a:endParaRPr lang="pl-P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4662805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NOWOCZESNOŚĆ</a:t>
            </a:r>
            <a:br>
              <a:rPr lang="pl-PL" sz="6000" dirty="0" smtClean="0"/>
            </a:br>
            <a:r>
              <a:rPr lang="pl-PL" sz="6000" dirty="0" smtClean="0"/>
              <a:t> CZY </a:t>
            </a:r>
            <a:br>
              <a:rPr lang="pl-PL" sz="6000" dirty="0" smtClean="0"/>
            </a:br>
            <a:r>
              <a:rPr lang="pl-PL" sz="6000" dirty="0" smtClean="0"/>
              <a:t>TRADYCJA?</a:t>
            </a:r>
            <a:endParaRPr lang="pl-PL" sz="6000" dirty="0"/>
          </a:p>
        </p:txBody>
      </p:sp>
      <p:pic>
        <p:nvPicPr>
          <p:cNvPr id="1026" name="Picture 2" descr="Drzewka owocowe - metody na okazałe owoce z Twojego sadu - EXAMPLE.P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15" y="3383806"/>
            <a:ext cx="4902359" cy="322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ABŁON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36" y="9570362"/>
            <a:ext cx="2549292" cy="167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dy owocowe w Małopolsce – piękno kwitnących drzewek i pyszne plo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9" y="3382416"/>
            <a:ext cx="4835748" cy="322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5517" y="484479"/>
            <a:ext cx="11151476" cy="3010561"/>
          </a:xfrm>
        </p:spPr>
        <p:txBody>
          <a:bodyPr>
            <a:normAutofit/>
          </a:bodyPr>
          <a:lstStyle/>
          <a:p>
            <a:r>
              <a:rPr lang="pl-PL" sz="3600" dirty="0" smtClean="0"/>
              <a:t>W nowoczesnym sadzie liczy się </a:t>
            </a:r>
            <a:br>
              <a:rPr lang="pl-PL" sz="3600" dirty="0" smtClean="0"/>
            </a:br>
            <a:r>
              <a:rPr lang="pl-PL" sz="6000" dirty="0" smtClean="0"/>
              <a:t>ilość nie jakość!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rgbClr val="FFC000">
                    <a:alpha val="58000"/>
                  </a:srgbClr>
                </a:solidFill>
              </a:rPr>
              <a:t/>
            </a:r>
            <a:br>
              <a:rPr lang="pl-PL" dirty="0">
                <a:solidFill>
                  <a:srgbClr val="FFC000">
                    <a:alpha val="58000"/>
                  </a:srgbClr>
                </a:solidFill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425102" y="8465288"/>
            <a:ext cx="5971309" cy="14518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Picture 4" descr="A group of trees in a field&#10;&#10;AI-generated content may be incorrect.">
            <a:extLst>
              <a:ext uri="{FF2B5EF4-FFF2-40B4-BE49-F238E27FC236}">
                <a16:creationId xmlns:a16="http://schemas.microsoft.com/office/drawing/2014/main" id="{8A9C15FF-4498-17B9-EB7C-33B05FBCFC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127" r="-3" b="10373"/>
          <a:stretch/>
        </p:blipFill>
        <p:spPr>
          <a:xfrm>
            <a:off x="5996679" y="2816772"/>
            <a:ext cx="5356968" cy="3312567"/>
          </a:xfrm>
          <a:custGeom>
            <a:avLst/>
            <a:gdLst/>
            <a:ahLst/>
            <a:cxnLst/>
            <a:rect l="l" t="t" r="r" b="b"/>
            <a:pathLst>
              <a:path w="4295839" h="2524669">
                <a:moveTo>
                  <a:pt x="0" y="0"/>
                </a:moveTo>
                <a:lnTo>
                  <a:pt x="4295839" y="0"/>
                </a:lnTo>
                <a:lnTo>
                  <a:pt x="4295839" y="2524669"/>
                </a:lnTo>
                <a:lnTo>
                  <a:pt x="0" y="2524669"/>
                </a:lnTo>
                <a:close/>
              </a:path>
            </a:pathLst>
          </a:custGeom>
        </p:spPr>
      </p:pic>
      <p:pic>
        <p:nvPicPr>
          <p:cNvPr id="2050" name="Picture 2" descr="Sady owocowe w Małopolsce – piękno kwitnących drzewek i pyszne pl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66" y="2837849"/>
            <a:ext cx="4937234" cy="329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4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2240" y="365760"/>
            <a:ext cx="40030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Sadzi się w nich odmiany rodzące owoce lepiej nadające się </a:t>
            </a:r>
            <a:r>
              <a:rPr lang="pl-PL" sz="2400" dirty="0" smtClean="0"/>
              <a:t>do </a:t>
            </a:r>
            <a:r>
              <a:rPr lang="pl-PL" sz="2400" dirty="0"/>
              <a:t>transportu </a:t>
            </a:r>
            <a:endParaRPr lang="pl-PL" sz="2400" dirty="0" smtClean="0"/>
          </a:p>
          <a:p>
            <a:r>
              <a:rPr lang="pl-PL" sz="2400" dirty="0" smtClean="0"/>
              <a:t>i </a:t>
            </a:r>
            <a:r>
              <a:rPr lang="pl-PL" sz="2400" dirty="0"/>
              <a:t>bardzo długiego przechowywania.</a:t>
            </a:r>
          </a:p>
          <a:p>
            <a:endParaRPr lang="pl-PL" sz="2400" dirty="0"/>
          </a:p>
          <a:p>
            <a:r>
              <a:rPr lang="pl-PL" sz="2400" dirty="0"/>
              <a:t>Drzewa są podatne na choroby i szkodniki.</a:t>
            </a:r>
          </a:p>
          <a:p>
            <a:endParaRPr lang="pl-PL" sz="2400" dirty="0"/>
          </a:p>
          <a:p>
            <a:r>
              <a:rPr lang="pl-PL" sz="2400" dirty="0"/>
              <a:t>Potrzebują stałej opieki, głównie ochrony chemicznej.</a:t>
            </a:r>
          </a:p>
          <a:p>
            <a:endParaRPr lang="pl-PL" sz="2400" dirty="0"/>
          </a:p>
          <a:p>
            <a:r>
              <a:rPr lang="pl-PL" sz="2400" b="1" dirty="0">
                <a:solidFill>
                  <a:srgbClr val="FFC000">
                    <a:alpha val="58000"/>
                  </a:srgbClr>
                </a:solidFill>
              </a:rPr>
              <a:t>Muszą być pryskane nawet 30 razy w ciągu sezonu!</a:t>
            </a:r>
          </a:p>
        </p:txBody>
      </p:sp>
      <p:pic>
        <p:nvPicPr>
          <p:cNvPr id="3" name="Obraz 2" descr="Pomesters' RidgeFest 2021 - Fruit Growers New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661188"/>
            <a:ext cx="7488269" cy="5706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0" y="1449388"/>
            <a:ext cx="5015638" cy="207501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Powrót</a:t>
            </a:r>
            <a:r>
              <a:rPr lang="en-US" dirty="0"/>
              <a:t> do </a:t>
            </a:r>
            <a:r>
              <a:rPr lang="en-US" dirty="0" err="1"/>
              <a:t>tradycji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00" y="3830398"/>
            <a:ext cx="5015638" cy="67515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 err="1">
                <a:solidFill>
                  <a:srgbClr val="FFFFFF">
                    <a:alpha val="58000"/>
                  </a:srgbClr>
                </a:solidFill>
              </a:rPr>
              <a:t>Dlaczego</a:t>
            </a:r>
            <a:r>
              <a:rPr lang="en-US" dirty="0">
                <a:solidFill>
                  <a:srgbClr val="FFFFFF">
                    <a:alpha val="58000"/>
                  </a:srgbClr>
                </a:solidFill>
              </a:rPr>
              <a:t> </a:t>
            </a:r>
            <a:r>
              <a:rPr lang="en-US" dirty="0" err="1">
                <a:solidFill>
                  <a:srgbClr val="FFFFFF">
                    <a:alpha val="58000"/>
                  </a:srgbClr>
                </a:solidFill>
              </a:rPr>
              <a:t>warto</a:t>
            </a:r>
            <a:r>
              <a:rPr lang="en-US" dirty="0">
                <a:solidFill>
                  <a:srgbClr val="FFFFFF">
                    <a:alpha val="58000"/>
                  </a:srgbClr>
                </a:solidFill>
              </a:rPr>
              <a:t> ?</a:t>
            </a: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  <a:p>
            <a:endParaRPr lang="en-US" dirty="0">
              <a:solidFill>
                <a:srgbClr val="FFFFFF">
                  <a:alpha val="58000"/>
                </a:srgb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3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4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27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8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9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pic>
        <p:nvPicPr>
          <p:cNvPr id="5" name="Picture 4" descr="A person and child picking apples from a tree&#10;&#10;Description automatically generated">
            <a:extLst>
              <a:ext uri="{FF2B5EF4-FFF2-40B4-BE49-F238E27FC236}">
                <a16:creationId xmlns:a16="http://schemas.microsoft.com/office/drawing/2014/main" id="{FADEC25B-E14E-5D84-C031-94C825318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6" y="1214967"/>
            <a:ext cx="5839882" cy="3867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25D73-B34E-797C-C0AD-CA19D92D17B7}"/>
              </a:ext>
            </a:extLst>
          </p:cNvPr>
          <p:cNvSpPr txBox="1"/>
          <p:nvPr/>
        </p:nvSpPr>
        <p:spPr>
          <a:xfrm>
            <a:off x="468105" y="5081300"/>
            <a:ext cx="116564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Jakub </a:t>
            </a:r>
            <a:r>
              <a:rPr lang="en-US" sz="1200" err="1"/>
              <a:t>Ceglak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" y="241738"/>
            <a:ext cx="116559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Sad tradycyjny to uprawa złożona z co najmniej kilku wysokopiennych drzew owocowych, posadzonych w dużych rozstawach, na silnie rosnących podkładkach. </a:t>
            </a:r>
            <a:endParaRPr lang="pl-PL" sz="3600" dirty="0"/>
          </a:p>
        </p:txBody>
      </p:sp>
      <p:pic>
        <p:nvPicPr>
          <p:cNvPr id="1026" name="Picture 2" descr="Ogród: Stare odmiany drzew owocowy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38" y="2627586"/>
            <a:ext cx="3812782" cy="285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znaleziony dla: stare sady owoco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98" y="2095286"/>
            <a:ext cx="2879288" cy="193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braz znaleziony dla: stare sady owocow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3" y="2003807"/>
            <a:ext cx="3202350" cy="19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braz znaleziony dla: stare sady owocow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56" y="4408539"/>
            <a:ext cx="2634843" cy="210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braz znaleziony dla: stare sady owocow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7" y="4132126"/>
            <a:ext cx="4407316" cy="238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62455" y="294289"/>
            <a:ext cx="1136168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Historyczne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(stare) odmiany drzew owocowych warte są zachowania choćby z tego względu, że posiadają naturalną odporność na mróz, choroby i szkodniki. </a:t>
            </a: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liwka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ółta (papierówka)</a:t>
            </a:r>
          </a:p>
          <a:p>
            <a:pPr algn="just">
              <a:spcAft>
                <a:spcPts val="800"/>
              </a:spcAft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Złota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2400" dirty="0" smtClean="0"/>
              <a:t>Koksa   Ananas  Malinowa                                     </a:t>
            </a:r>
            <a:r>
              <a:rPr lang="pl-PL" sz="2400" dirty="0" err="1" smtClean="0"/>
              <a:t>Oberlandzka</a:t>
            </a:r>
            <a:r>
              <a:rPr lang="pl-PL" sz="2400" dirty="0"/>
              <a:t> </a:t>
            </a:r>
            <a:r>
              <a:rPr lang="pl-PL" sz="2400" dirty="0" smtClean="0"/>
              <a:t>       Reneta         Pomarańczowa             </a:t>
            </a:r>
            <a:r>
              <a:rPr lang="pl-PL" sz="2400" dirty="0" err="1" smtClean="0"/>
              <a:t>Berżenicki</a:t>
            </a:r>
            <a:r>
              <a:rPr lang="pl-PL" sz="2400" dirty="0" smtClean="0"/>
              <a:t>        </a:t>
            </a:r>
            <a:r>
              <a:rPr lang="pl-PL" sz="2400" dirty="0" err="1" smtClean="0"/>
              <a:t>Oberlandzka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Obraz znaleziony dla: oliwka żółta papierów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Obraz znaleziony dla: oliwka żółta papierów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Obraz znaleziony dla: oliwka żółta papierówk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4" y="2059228"/>
            <a:ext cx="2436390" cy="1754201"/>
          </a:xfrm>
          <a:prstGeom prst="rect">
            <a:avLst/>
          </a:prstGeom>
        </p:spPr>
      </p:pic>
      <p:pic>
        <p:nvPicPr>
          <p:cNvPr id="1032" name="Picture 8" descr="Obraz znaleziony dla: złota reneta jabł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443" y="4291156"/>
            <a:ext cx="2334461" cy="21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Obraz znaleziony dla: malinowa oberlandzk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2" descr="Obraz znaleziony dla: malinowa oberlandzk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498" y="3966341"/>
            <a:ext cx="1732200" cy="2344951"/>
          </a:xfrm>
          <a:prstGeom prst="rect">
            <a:avLst/>
          </a:prstGeom>
        </p:spPr>
      </p:pic>
      <p:pic>
        <p:nvPicPr>
          <p:cNvPr id="1038" name="Picture 14" descr="Obraz znaleziony dla: koksa pomarańczowa jabło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707" y="4291156"/>
            <a:ext cx="2143893" cy="21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braz znaleziony dla: ananas berżenicki jabłoń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848" y="3966340"/>
            <a:ext cx="2344951" cy="234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C38F0AE-660A-47F0-8626-BCA791FC51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993A2-6628-4B47-A888-19FCE1A19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1E7E5-CDDF-2AB5-9DAF-9C416562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8" y="126142"/>
            <a:ext cx="4506872" cy="1477328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/>
              <a:t/>
            </a:r>
            <a:br>
              <a:rPr lang="pl-PL" sz="4800" dirty="0" smtClean="0"/>
            </a:br>
            <a:r>
              <a:rPr lang="en-US" sz="4800" dirty="0" smtClean="0"/>
              <a:t>Co</a:t>
            </a:r>
            <a:r>
              <a:rPr lang="pl-PL" sz="4800" dirty="0" smtClean="0"/>
              <a:t> lepsze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B29103-0BD5-5E12-0975-6FDACFC66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9048" y="304800"/>
            <a:ext cx="6985911" cy="249385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800" dirty="0"/>
              <a:t>Opryski, nawozy i sposób przechowywania mają wpływ na pogorszenie smaku owocu. 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/>
              <a:t>Stare </a:t>
            </a:r>
            <a:r>
              <a:rPr lang="pl-PL" sz="2800" dirty="0"/>
              <a:t>odmiany mają wspaniały, niezapomniany smak i aromat</a:t>
            </a:r>
          </a:p>
          <a:p>
            <a:pPr marL="0" indent="0">
              <a:buNone/>
            </a:pPr>
            <a:endParaRPr lang="en-US" sz="2400" dirty="0">
              <a:solidFill>
                <a:srgbClr val="FFFFFF">
                  <a:alpha val="58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C27C1BEB-0B53-40C1-BFC6-73739970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4524373" y="-809624"/>
            <a:ext cx="3143251" cy="12192000"/>
          </a:xfrm>
          <a:custGeom>
            <a:avLst/>
            <a:gdLst>
              <a:gd name="connsiteX0" fmla="*/ 508 w 2932134"/>
              <a:gd name="connsiteY0" fmla="*/ 4431100 h 12192000"/>
              <a:gd name="connsiteX1" fmla="*/ 137030 w 2932134"/>
              <a:gd name="connsiteY1" fmla="*/ 177371 h 12192000"/>
              <a:gd name="connsiteX2" fmla="*/ 145443 w 2932134"/>
              <a:gd name="connsiteY2" fmla="*/ 0 h 12192000"/>
              <a:gd name="connsiteX3" fmla="*/ 2932134 w 2932134"/>
              <a:gd name="connsiteY3" fmla="*/ 0 h 12192000"/>
              <a:gd name="connsiteX4" fmla="*/ 2932133 w 2932134"/>
              <a:gd name="connsiteY4" fmla="*/ 12192000 h 12192000"/>
              <a:gd name="connsiteX5" fmla="*/ 172151 w 2932134"/>
              <a:gd name="connsiteY5" fmla="*/ 12192000 h 12192000"/>
              <a:gd name="connsiteX6" fmla="*/ 169761 w 2932134"/>
              <a:gd name="connsiteY6" fmla="*/ 12180928 h 12192000"/>
              <a:gd name="connsiteX7" fmla="*/ 169761 w 2932134"/>
              <a:gd name="connsiteY7" fmla="*/ 7234593 h 12192000"/>
              <a:gd name="connsiteX8" fmla="*/ 508 w 2932134"/>
              <a:gd name="connsiteY8" fmla="*/ 44311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2134" h="12192000">
                <a:moveTo>
                  <a:pt x="508" y="4431100"/>
                </a:moveTo>
                <a:cubicBezTo>
                  <a:pt x="-7698" y="2846728"/>
                  <a:pt x="85554" y="1238574"/>
                  <a:pt x="137030" y="177371"/>
                </a:cubicBezTo>
                <a:lnTo>
                  <a:pt x="145443" y="0"/>
                </a:lnTo>
                <a:lnTo>
                  <a:pt x="2932134" y="0"/>
                </a:lnTo>
                <a:lnTo>
                  <a:pt x="2932133" y="12192000"/>
                </a:lnTo>
                <a:lnTo>
                  <a:pt x="172151" y="12192000"/>
                </a:lnTo>
                <a:lnTo>
                  <a:pt x="169761" y="12180928"/>
                </a:lnTo>
                <a:cubicBezTo>
                  <a:pt x="169761" y="11800439"/>
                  <a:pt x="169761" y="10278492"/>
                  <a:pt x="169761" y="7234593"/>
                </a:cubicBezTo>
                <a:cubicBezTo>
                  <a:pt x="50398" y="6402277"/>
                  <a:pt x="5637" y="5421334"/>
                  <a:pt x="508" y="443110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" name="Content Placeholder 3" descr="A group of red apples with a cut apple&#10;&#10;AI-generated content may be incorrect.">
            <a:extLst>
              <a:ext uri="{FF2B5EF4-FFF2-40B4-BE49-F238E27FC236}">
                <a16:creationId xmlns:a16="http://schemas.microsoft.com/office/drawing/2014/main" id="{F82E5FCC-989C-5458-CC44-EF1DE8B646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22" b="6421"/>
          <a:stretch/>
        </p:blipFill>
        <p:spPr>
          <a:xfrm>
            <a:off x="595513" y="2644544"/>
            <a:ext cx="5248396" cy="3245436"/>
          </a:xfrm>
          <a:custGeom>
            <a:avLst/>
            <a:gdLst/>
            <a:ahLst/>
            <a:cxnLst/>
            <a:rect l="l" t="t" r="r" b="b"/>
            <a:pathLst>
              <a:path w="5248396" h="3245436">
                <a:moveTo>
                  <a:pt x="2983219" y="25"/>
                </a:moveTo>
                <a:cubicBezTo>
                  <a:pt x="3804299" y="-1722"/>
                  <a:pt x="4514018" y="90213"/>
                  <a:pt x="4900118" y="514090"/>
                </a:cubicBezTo>
                <a:cubicBezTo>
                  <a:pt x="5508369" y="1182086"/>
                  <a:pt x="5357962" y="3139882"/>
                  <a:pt x="4146352" y="3188354"/>
                </a:cubicBezTo>
                <a:cubicBezTo>
                  <a:pt x="3699712" y="3250178"/>
                  <a:pt x="3631930" y="3248995"/>
                  <a:pt x="3254286" y="3242404"/>
                </a:cubicBezTo>
                <a:cubicBezTo>
                  <a:pt x="2595831" y="3230910"/>
                  <a:pt x="2304986" y="3245916"/>
                  <a:pt x="1704630" y="3235437"/>
                </a:cubicBezTo>
                <a:cubicBezTo>
                  <a:pt x="-513335" y="3226512"/>
                  <a:pt x="-526880" y="118118"/>
                  <a:pt x="1430854" y="52881"/>
                </a:cubicBezTo>
                <a:cubicBezTo>
                  <a:pt x="1957833" y="35846"/>
                  <a:pt x="2490571" y="1073"/>
                  <a:pt x="2983219" y="2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4C4A7-1C31-E644-E1CE-41AA9D63AF31}"/>
              </a:ext>
            </a:extLst>
          </p:cNvPr>
          <p:cNvSpPr txBox="1"/>
          <p:nvPr/>
        </p:nvSpPr>
        <p:spPr>
          <a:xfrm>
            <a:off x="1016000" y="5942188"/>
            <a:ext cx="392175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600" dirty="0" smtClean="0"/>
              <a:t>idealny wygląd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FAF412-70F2-3222-B701-0678DD10115C}"/>
              </a:ext>
            </a:extLst>
          </p:cNvPr>
          <p:cNvSpPr txBox="1"/>
          <p:nvPr/>
        </p:nvSpPr>
        <p:spPr>
          <a:xfrm>
            <a:off x="7997539" y="6009198"/>
            <a:ext cx="257056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600" dirty="0" smtClean="0"/>
              <a:t>zdrowie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E25FA-57AC-3449-8683-2D8AB3571D24}"/>
              </a:ext>
            </a:extLst>
          </p:cNvPr>
          <p:cNvSpPr txBox="1"/>
          <p:nvPr/>
        </p:nvSpPr>
        <p:spPr>
          <a:xfrm>
            <a:off x="5258743" y="5981191"/>
            <a:ext cx="14616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3600" dirty="0" smtClean="0"/>
              <a:t>czy</a:t>
            </a:r>
            <a:endParaRPr lang="en-US" sz="3600" dirty="0"/>
          </a:p>
        </p:txBody>
      </p:sp>
      <p:pic>
        <p:nvPicPr>
          <p:cNvPr id="12" name="Content Placeholder 4" descr="A group of apples on a white background&#10;&#10;AI-generated content may be incorrect.">
            <a:extLst>
              <a:ext uri="{FF2B5EF4-FFF2-40B4-BE49-F238E27FC236}">
                <a16:creationId xmlns:a16="http://schemas.microsoft.com/office/drawing/2014/main" id="{F20FFF54-C613-35A4-0C9E-BA8323594F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254" r="3" b="11968"/>
          <a:stretch/>
        </p:blipFill>
        <p:spPr>
          <a:xfrm>
            <a:off x="6189964" y="2691745"/>
            <a:ext cx="5337945" cy="3250163"/>
          </a:xfrm>
          <a:custGeom>
            <a:avLst/>
            <a:gdLst/>
            <a:ahLst/>
            <a:cxnLst/>
            <a:rect l="l" t="t" r="r" b="b"/>
            <a:pathLst>
              <a:path w="5337945" h="3250163">
                <a:moveTo>
                  <a:pt x="1917442" y="13"/>
                </a:moveTo>
                <a:cubicBezTo>
                  <a:pt x="2496512" y="346"/>
                  <a:pt x="3762377" y="7612"/>
                  <a:pt x="3896424" y="21471"/>
                </a:cubicBezTo>
                <a:cubicBezTo>
                  <a:pt x="4061405" y="38529"/>
                  <a:pt x="4683810" y="177196"/>
                  <a:pt x="4892573" y="482583"/>
                </a:cubicBezTo>
                <a:cubicBezTo>
                  <a:pt x="5089738" y="678517"/>
                  <a:pt x="5330512" y="1152814"/>
                  <a:pt x="5337644" y="1561409"/>
                </a:cubicBezTo>
                <a:cubicBezTo>
                  <a:pt x="5348255" y="2169318"/>
                  <a:pt x="5076281" y="2682471"/>
                  <a:pt x="4981700" y="2813716"/>
                </a:cubicBezTo>
                <a:cubicBezTo>
                  <a:pt x="4887118" y="2944961"/>
                  <a:pt x="4445989" y="3201880"/>
                  <a:pt x="3952089" y="3210501"/>
                </a:cubicBezTo>
                <a:cubicBezTo>
                  <a:pt x="3661560" y="3215572"/>
                  <a:pt x="2044455" y="3253767"/>
                  <a:pt x="1695646" y="3249887"/>
                </a:cubicBezTo>
                <a:cubicBezTo>
                  <a:pt x="1356521" y="3245838"/>
                  <a:pt x="657338" y="3148386"/>
                  <a:pt x="450488" y="2952621"/>
                </a:cubicBezTo>
                <a:cubicBezTo>
                  <a:pt x="154566" y="2648755"/>
                  <a:pt x="12724" y="2292356"/>
                  <a:pt x="199" y="1574824"/>
                </a:cubicBezTo>
                <a:cubicBezTo>
                  <a:pt x="-5019" y="1275853"/>
                  <a:pt x="92114" y="735845"/>
                  <a:pt x="377425" y="431802"/>
                </a:cubicBezTo>
                <a:cubicBezTo>
                  <a:pt x="672246" y="117624"/>
                  <a:pt x="1154722" y="9515"/>
                  <a:pt x="1648622" y="894"/>
                </a:cubicBezTo>
                <a:cubicBezTo>
                  <a:pt x="1686754" y="228"/>
                  <a:pt x="1783810" y="-64"/>
                  <a:pt x="1917442" y="1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00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262</Words>
  <Application>Microsoft Office PowerPoint</Application>
  <PresentationFormat>Panoramiczny</PresentationFormat>
  <Paragraphs>68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Sagona Book</vt:lpstr>
      <vt:lpstr>The Hand Extrablack</vt:lpstr>
      <vt:lpstr>Times New Roman</vt:lpstr>
      <vt:lpstr>BlobVTI</vt:lpstr>
      <vt:lpstr>Prezentacja programu PowerPoint</vt:lpstr>
      <vt:lpstr>Prezentacja programu PowerPoint</vt:lpstr>
      <vt:lpstr>NOWOCZESNOŚĆ  CZY  TRADYCJA?</vt:lpstr>
      <vt:lpstr>W nowoczesnym sadzie liczy się  ilość nie jakość!  </vt:lpstr>
      <vt:lpstr>Prezentacja programu PowerPoint</vt:lpstr>
      <vt:lpstr>Powrót do tradycji </vt:lpstr>
      <vt:lpstr>Prezentacja programu PowerPoint</vt:lpstr>
      <vt:lpstr> </vt:lpstr>
      <vt:lpstr> Co lepsze?</vt:lpstr>
      <vt:lpstr>Wysokopienne drzewa o  rozłożystych koronach chronią glebę przed erozją, a domostwa ich właścicieli przed silnym wiatrem. W upalne dni dają upragniony cień, a o każdej porze roku upiększają domostwa i urozmaicają wiejski krajobraz. </vt:lpstr>
      <vt:lpstr>Prezentacja programu PowerPoint</vt:lpstr>
      <vt:lpstr>Prezentacja programu PowerPoint</vt:lpstr>
      <vt:lpstr>Prezentacja programu PowerPoint</vt:lpstr>
      <vt:lpstr>Mieszkańcy sadów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Toshiba</dc:creator>
  <cp:lastModifiedBy>Toshiba</cp:lastModifiedBy>
  <cp:revision>951</cp:revision>
  <dcterms:created xsi:type="dcterms:W3CDTF">2025-01-07T19:15:31Z</dcterms:created>
  <dcterms:modified xsi:type="dcterms:W3CDTF">2025-01-13T07:37:56Z</dcterms:modified>
</cp:coreProperties>
</file>