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F1062C-0A91-47DA-BB7B-F406089E0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AB1F78-8AEE-45A6-A04D-9DF9201D8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6CDE61-3A62-42D7-A219-9A5D8272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6C82ED-91A2-44C7-B8E9-A82378B9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52176B-D393-4795-94ED-B4D19C62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48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CA80BD-9522-44E4-B12C-B6FE51B1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1BD3301-CA11-4D41-B047-37F4096AB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AA0147-5AAB-4AD1-95C8-2277478D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48A9F5-32DB-4944-8794-6404AD12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D670A5-2BCF-4C97-8F21-91DBEFF9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77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E5DCF71-D792-4DBD-A7B2-EACB650D3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A1A2CC1-A489-4913-9339-A231CE527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64503C-9C41-43A4-A4E6-179B622C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A209C1-A9E3-400D-9820-5C926A59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93A9C3-61CF-430E-940D-8DFC7A46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683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E33FB-1083-4AE1-838C-9F7C94F07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81BF98-1065-4561-A4C0-749858106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3FE432-118F-4F5C-A587-FA7C1680D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AB262D-7903-4561-9C8D-12C57312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16CE46-026A-45AA-AAE8-A9AF62CA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05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47082-FD84-4C88-911D-658BBBF1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8925C6-45DD-4092-B72B-E843EEA26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483329-7060-46D4-855F-4D4C1E83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D179DF-D142-4328-A869-B5DD1372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4B0711-E9F3-4181-9A77-66FD15D3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51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720A09-D840-4B75-BA58-EF101CFED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156AD5-B87A-4605-8C7E-F47ADBAD6B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1A0C36-1F1D-4FB8-9122-A14500C47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799DD1-FC7C-4975-80AF-44A75BF5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777442-F7CA-41CF-BC13-8B30D4D3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FA1115-29B1-4E3D-8755-9457298FA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71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45286-4E97-465A-97DE-31DA9A1D0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E8E025-B207-45D5-ADC4-EC65CEEA5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E3F2825-F367-4ADE-8AD5-5347CE9BA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742D3F5-13A2-44A1-9561-CA3E6B470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0516646-E3A0-4815-9DD2-9BE27C137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67A7776-74A4-467E-B22B-FD278FA5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B72FEE4-75EC-4587-8D41-6D7A0669A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9417163-C265-40FB-9C5F-32076E6A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70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332766-44D1-409C-8DC0-41689390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B592120-A314-4DB4-9B86-AAF0A28BD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994ABFD-C078-4484-AC60-B350864B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335B9CF-C2C9-43ED-AB19-C79DD915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9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8F0C294-F9AB-4CFD-B6D0-DA574AF9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BEEEA58-8E72-488D-806E-28DC2355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35D5863-6172-462D-BAB3-9E1B9E4D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17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4B78A-814D-4AFC-8425-16EF532C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6835F9-DCA6-406B-AE64-F1F2CA260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20D9426-395B-49B9-B936-E500B49EE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8D0FAE-6493-42FC-A502-75A3A13E7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8145D5-61D5-423F-AE96-914F1631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64DB959-92E1-4367-893E-A77FA290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92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D529C-036C-4A12-A40D-C539C7E81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837028C-EE8F-4A24-B4D7-760D31B83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F32FE5-2AAA-4127-8BC9-E7C5DA6DA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27CE56-3DAB-4D10-AF32-F4EB5336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93A191-3357-4573-84D3-ACA74EF2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C81D422-0D7E-42CF-B195-6698F105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65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5B09CC9-20A2-48A9-85CA-2B0D9DA9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517873-EB9E-48F2-95FD-D505E1779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39514E-7CC3-4BC8-A179-BC3CF4F54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4AC2-4799-4559-BB2C-CF09E27BC17E}" type="datetimeFigureOut">
              <a:rPr lang="pl-PL" smtClean="0"/>
              <a:t>19.11.2020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93A23D-9655-4BA1-8FF1-89361BF7D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62B3DB-A349-4D5E-8F9E-73E65FDAA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572BB-257B-48AA-A886-40A6F32994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661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ami2005@o2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F1CC91-D7F7-4C31-B7E2-83A3134AC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23028"/>
          </a:xfrm>
        </p:spPr>
        <p:txBody>
          <a:bodyPr>
            <a:noAutofit/>
          </a:bodyPr>
          <a:lstStyle/>
          <a:p>
            <a:br>
              <a:rPr lang="pl-PL" b="1" dirty="0">
                <a:latin typeface="Monotype Corsiva" panose="03010101010201010101" pitchFamily="66" charset="0"/>
              </a:rPr>
            </a:br>
            <a:br>
              <a:rPr lang="pl-PL" b="1" dirty="0">
                <a:latin typeface="Monotype Corsiva" panose="03010101010201010101" pitchFamily="66" charset="0"/>
              </a:rPr>
            </a:br>
            <a:br>
              <a:rPr lang="pl-PL" b="1" dirty="0">
                <a:latin typeface="Monotype Corsiva" panose="03010101010201010101" pitchFamily="66" charset="0"/>
              </a:rPr>
            </a:br>
            <a:br>
              <a:rPr lang="pl-PL" b="1" dirty="0">
                <a:latin typeface="Monotype Corsiva" panose="03010101010201010101" pitchFamily="66" charset="0"/>
              </a:rPr>
            </a:br>
            <a:r>
              <a:rPr lang="pl-PL" sz="6600" b="1" dirty="0">
                <a:latin typeface="Monotype Corsiva" panose="03010101010201010101" pitchFamily="66" charset="0"/>
              </a:rPr>
              <a:t>Quiz</a:t>
            </a:r>
            <a:br>
              <a:rPr lang="pl-PL" sz="6600" b="1" dirty="0">
                <a:latin typeface="Monotype Corsiva" panose="03010101010201010101" pitchFamily="66" charset="0"/>
              </a:rPr>
            </a:br>
            <a:r>
              <a:rPr lang="pl-PL" sz="6600" b="1" dirty="0">
                <a:latin typeface="Monotype Corsiva" panose="03010101010201010101" pitchFamily="66" charset="0"/>
              </a:rPr>
              <a:t>Czy znam swoje prawa</a:t>
            </a:r>
            <a:br>
              <a:rPr lang="pl-PL" sz="6600" b="1" dirty="0">
                <a:latin typeface="Monotype Corsiva" panose="03010101010201010101" pitchFamily="66" charset="0"/>
              </a:rPr>
            </a:br>
            <a:r>
              <a:rPr lang="pl-PL" sz="6600" b="1" dirty="0">
                <a:latin typeface="Monotype Corsiva" panose="03010101010201010101" pitchFamily="66" charset="0"/>
              </a:rPr>
              <a:t> </a:t>
            </a:r>
            <a:r>
              <a:rPr lang="pl-PL" sz="6600" b="1">
                <a:latin typeface="Monotype Corsiva" panose="03010101010201010101" pitchFamily="66" charset="0"/>
              </a:rPr>
              <a:t>i obowiązki ?</a:t>
            </a:r>
            <a:endParaRPr lang="pl-PL" b="1" dirty="0">
              <a:latin typeface="Monotype Corsiva" panose="03010101010201010101" pitchFamily="66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B89FB51-8B31-4D47-96B7-C663E10CE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4708"/>
            <a:ext cx="9144000" cy="123092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9472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69BB8-4B03-4B5F-81A6-D707D79E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Pod pojęciem „prawo do nauki” rozumiem:</a:t>
            </a:r>
            <a:br>
              <a:rPr lang="pl-PL" b="1" dirty="0">
                <a:latin typeface="+mn-lt"/>
              </a:rPr>
            </a:b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1E8037-1135-43DB-8572-86C9D415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Obowiązek umożliwienia dostępu i umożliwienia korzystania z różnych źródeł informacji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Zdolność pisania i czytania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Możliwość pobierania nauki bez względu na status materialny czy przynależność etniczną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Obowiązek udostępnienia możliwości zdobycia wiedzy</a:t>
            </a:r>
          </a:p>
        </p:txBody>
      </p:sp>
    </p:spTree>
    <p:extLst>
      <p:ext uri="{BB962C8B-B14F-4D97-AF65-F5344CB8AC3E}">
        <p14:creationId xmlns:p14="http://schemas.microsoft.com/office/powerpoint/2010/main" val="380764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E9E1D4-47C0-4342-9E63-C03BA4ACE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Godność człowieka: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46EE08-B565-4E65-90C6-A804C9DAA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Szacunek dla innych ludzi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Szacunek dla samego siebie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Musi być chroniona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Wszystkie odpowiedzi są prawidłowe</a:t>
            </a:r>
          </a:p>
        </p:txBody>
      </p:sp>
    </p:spTree>
    <p:extLst>
      <p:ext uri="{BB962C8B-B14F-4D97-AF65-F5344CB8AC3E}">
        <p14:creationId xmlns:p14="http://schemas.microsoft.com/office/powerpoint/2010/main" val="211592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9D700-73C7-419A-909C-C99C0E6C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Konwencja o Prawach Dziecka mówi min.: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DA0D0-D323-41BD-8F68-8433B1FF8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Masz prawo wypowiadać się przed sądem oraz innymi instytucjami na temat wszystkich ważnych spraw, które Ciebie dotyczą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Nikt, nawet Twoja mama czy tata, nie ma prawa Cię bić ani dręczyć  w inny sposób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Nikt nie może uprowadzić Cię za granicę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Nie ma gorszych ani lepszych dzieci – masz takie same prawa jak wszyscy</a:t>
            </a:r>
          </a:p>
        </p:txBody>
      </p:sp>
    </p:spTree>
    <p:extLst>
      <p:ext uri="{BB962C8B-B14F-4D97-AF65-F5344CB8AC3E}">
        <p14:creationId xmlns:p14="http://schemas.microsoft.com/office/powerpoint/2010/main" val="55364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0A8DE-8520-4C11-A8EF-414B28F95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+mn-lt"/>
              </a:rPr>
              <a:t>Jak postępować podczas rozwiązywania quizu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F874A-18D0-4371-82D3-CC56D950C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Dokładnie przeczytaj każdy slajd.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Poprawną wg Ciebie odpowiedz zaznacz podkreśleniem w innym niż czarny kolorze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Zapisz zmiany i prześlij rozwiązany quiz na podany adres e-mail </a:t>
            </a:r>
            <a:r>
              <a:rPr lang="pl-PL" dirty="0">
                <a:hlinkClick r:id="rId2"/>
              </a:rPr>
              <a:t>drami2005@o2.pl</a:t>
            </a:r>
            <a:r>
              <a:rPr lang="pl-PL" dirty="0"/>
              <a:t>. </a:t>
            </a:r>
            <a:r>
              <a:rPr lang="pl-PL"/>
              <a:t>W e-mail-u </a:t>
            </a:r>
            <a:r>
              <a:rPr lang="pl-PL" dirty="0"/>
              <a:t>podaj swoje imię nazwisko </a:t>
            </a:r>
            <a:r>
              <a:rPr lang="pl-PL"/>
              <a:t>oraz klasę, </a:t>
            </a:r>
            <a:r>
              <a:rPr lang="pl-PL" dirty="0"/>
              <a:t>do której uczęszczasz.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Powodzenia!</a:t>
            </a:r>
          </a:p>
        </p:txBody>
      </p:sp>
    </p:spTree>
    <p:extLst>
      <p:ext uri="{BB962C8B-B14F-4D97-AF65-F5344CB8AC3E}">
        <p14:creationId xmlns:p14="http://schemas.microsoft.com/office/powerpoint/2010/main" val="193566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CF0AA6-93C1-4B30-87C5-78D79A0C2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W jakich dokumentach zawarte są prawa dziecka?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ED49E9-FC06-4FF8-8132-E0B27DEA0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</a:t>
            </a:r>
            <a:r>
              <a:rPr lang="pl-PL" sz="3200" dirty="0"/>
              <a:t>Konstytucja RP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200" dirty="0"/>
              <a:t> Konwencja o Prawach Dziecka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200" dirty="0"/>
              <a:t> Ustawa o Rzeczniku Praw Dziecka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200" dirty="0"/>
              <a:t> Statut szkoły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3200" dirty="0"/>
              <a:t> Żadne z powyższych</a:t>
            </a:r>
          </a:p>
          <a:p>
            <a:pPr>
              <a:buFont typeface="Wingdings" panose="05000000000000000000" pitchFamily="2" charset="2"/>
              <a:buChar char="q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512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B1FC4-DC9D-44BB-B1B9-7E0B0285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W Polsce odebrać rodzicom dziecko może: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DA1D4E-EC2B-4AE8-9F5C-113525EDA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Policja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Sąd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Komitet Ochrony Praw Dziecka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Każde z powyższych</a:t>
            </a:r>
          </a:p>
          <a:p>
            <a:pPr>
              <a:buFont typeface="Wingdings" panose="05000000000000000000" pitchFamily="2" charset="2"/>
              <a:buChar char="q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651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38A10-9456-4186-A76B-24DBCB85F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Prawa dziecka dedykowane są: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9BDADC-DDD3-42C1-A2B4-6D8C4B7F5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Wszystkim osobom przed 18 rokiem życia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Osobom, które łamią prawo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Tylko uczniom szkół podstawowych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Każda odpowiedź jest prawidłowa</a:t>
            </a:r>
          </a:p>
        </p:txBody>
      </p:sp>
    </p:spTree>
    <p:extLst>
      <p:ext uri="{BB962C8B-B14F-4D97-AF65-F5344CB8AC3E}">
        <p14:creationId xmlns:p14="http://schemas.microsoft.com/office/powerpoint/2010/main" val="98350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FEF242-0248-4656-85D9-81915BE0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Gdy jesteś świadkiem łamania praw dziecka przez osobę dorosłą, możesz zgłosić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E671E0-4297-49C5-A4FF-1BE856513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Na policję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Dyrektorowi szkoły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Rodzicom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Każdemu dorosłemu, którego darzysz zaufaniem</a:t>
            </a:r>
          </a:p>
        </p:txBody>
      </p:sp>
    </p:spTree>
    <p:extLst>
      <p:ext uri="{BB962C8B-B14F-4D97-AF65-F5344CB8AC3E}">
        <p14:creationId xmlns:p14="http://schemas.microsoft.com/office/powerpoint/2010/main" val="331435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8E7B03-FD04-4CB8-85C2-1AB070EE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Równe traktowanie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FD5C42-1111-4BD7-A062-065A108E6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Niedyskryminowanie pod każdym względem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Nietraktowanie mniej przychylnie osób mniej zamożnych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Takie same szanse dla każdego, kto chce pobiec w maratonie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Wszystkie odpowiedzi są prawidłowe</a:t>
            </a:r>
          </a:p>
        </p:txBody>
      </p:sp>
    </p:spTree>
    <p:extLst>
      <p:ext uri="{BB962C8B-B14F-4D97-AF65-F5344CB8AC3E}">
        <p14:creationId xmlns:p14="http://schemas.microsoft.com/office/powerpoint/2010/main" val="896911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07891-2195-4524-8CDE-845CB7285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Uczeń nie </a:t>
            </a:r>
            <a:r>
              <a:rPr lang="pl-PL" b="1">
                <a:latin typeface="+mn-lt"/>
              </a:rPr>
              <a:t>ma obowiązku: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102BA2-74A1-4274-8605-EDA8B62EC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Odrabiania zadanych prac domowych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Przestrzegania zasad panujących w danej szkole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Udostępnić nauczycielowi swoje rzeczy osobiste (tj. piórnik, plecak)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Systematycznie podnosić swoją wiedzę i umiejętności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Stosować się do wskazówek nauczyciela np. podczas obsługi urządzeń multimedialnych</a:t>
            </a:r>
          </a:p>
        </p:txBody>
      </p:sp>
    </p:spTree>
    <p:extLst>
      <p:ext uri="{BB962C8B-B14F-4D97-AF65-F5344CB8AC3E}">
        <p14:creationId xmlns:p14="http://schemas.microsoft.com/office/powerpoint/2010/main" val="409099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70F1B-EA34-41C9-BADF-9DE75C333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Swobodę wyrażania własnych poglądów i myśli rozumiem jako: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4F010E-EBF6-41D5-90F8-E3F6D4470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Dzielenie się myślami czy poglądami nie raniąc cudzych uczuć czy przekonań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Mówienie ludziom co myślę, nie biorąc pod uwagę ich uczuć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Mówienie wszystkim co mają robić i jak mają to robić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Głoszenie tego co chcę, jak chcę i kiedy chcę. Żyjemy w wolnym kraju</a:t>
            </a:r>
          </a:p>
        </p:txBody>
      </p:sp>
    </p:spTree>
    <p:extLst>
      <p:ext uri="{BB962C8B-B14F-4D97-AF65-F5344CB8AC3E}">
        <p14:creationId xmlns:p14="http://schemas.microsoft.com/office/powerpoint/2010/main" val="806095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449</Words>
  <Application>Microsoft Office PowerPoint</Application>
  <PresentationFormat>Panoramiczny</PresentationFormat>
  <Paragraphs>73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Monotype Corsiva</vt:lpstr>
      <vt:lpstr>Wingdings</vt:lpstr>
      <vt:lpstr>Motyw pakietu Office</vt:lpstr>
      <vt:lpstr>    Quiz Czy znam swoje prawa  i obowiązki ?</vt:lpstr>
      <vt:lpstr>Jak postępować podczas rozwiązywania quizu</vt:lpstr>
      <vt:lpstr>W jakich dokumentach zawarte są prawa dziecka?</vt:lpstr>
      <vt:lpstr>W Polsce odebrać rodzicom dziecko może:</vt:lpstr>
      <vt:lpstr>Prawa dziecka dedykowane są:</vt:lpstr>
      <vt:lpstr>Gdy jesteś świadkiem łamania praw dziecka przez osobę dorosłą, możesz zgłosić to:</vt:lpstr>
      <vt:lpstr>Równe traktowanie to:</vt:lpstr>
      <vt:lpstr>Uczeń nie ma obowiązku:</vt:lpstr>
      <vt:lpstr>Swobodę wyrażania własnych poglądów i myśli rozumiem jako:</vt:lpstr>
      <vt:lpstr>Pod pojęciem „prawo do nauki” rozumiem: </vt:lpstr>
      <vt:lpstr>Godność człowieka: </vt:lpstr>
      <vt:lpstr>Konwencja o Prawach Dziecka mówi min.: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Czy znam swoje prawa  i obowiązki?</dc:title>
  <dc:creator>Justyna Lyczyszynska</dc:creator>
  <cp:lastModifiedBy>Justyna Lyczyszynska</cp:lastModifiedBy>
  <cp:revision>22</cp:revision>
  <dcterms:created xsi:type="dcterms:W3CDTF">2020-11-06T22:05:26Z</dcterms:created>
  <dcterms:modified xsi:type="dcterms:W3CDTF">2020-11-19T03:19:30Z</dcterms:modified>
</cp:coreProperties>
</file>