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638-D770-41EF-805F-8EBD389368B0}" type="datetimeFigureOut">
              <a:rPr lang="pl-PL" smtClean="0"/>
              <a:t>07.11.2020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F732-FD6D-45BA-A239-4725797F9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7866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638-D770-41EF-805F-8EBD389368B0}" type="datetimeFigureOut">
              <a:rPr lang="pl-PL" smtClean="0"/>
              <a:t>07.11.2020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F732-FD6D-45BA-A239-4725797F9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5023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638-D770-41EF-805F-8EBD389368B0}" type="datetimeFigureOut">
              <a:rPr lang="pl-PL" smtClean="0"/>
              <a:t>07.11.2020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F732-FD6D-45BA-A239-4725797F9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5656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638-D770-41EF-805F-8EBD389368B0}" type="datetimeFigureOut">
              <a:rPr lang="pl-PL" smtClean="0"/>
              <a:t>07.11.2020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F732-FD6D-45BA-A239-4725797F9263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7249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638-D770-41EF-805F-8EBD389368B0}" type="datetimeFigureOut">
              <a:rPr lang="pl-PL" smtClean="0"/>
              <a:t>07.11.2020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F732-FD6D-45BA-A239-4725797F9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7475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638-D770-41EF-805F-8EBD389368B0}" type="datetimeFigureOut">
              <a:rPr lang="pl-PL" smtClean="0"/>
              <a:t>07.11.2020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F732-FD6D-45BA-A239-4725797F9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7382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638-D770-41EF-805F-8EBD389368B0}" type="datetimeFigureOut">
              <a:rPr lang="pl-PL" smtClean="0"/>
              <a:t>07.11.2020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F732-FD6D-45BA-A239-4725797F9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5910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638-D770-41EF-805F-8EBD389368B0}" type="datetimeFigureOut">
              <a:rPr lang="pl-PL" smtClean="0"/>
              <a:t>07.11.2020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F732-FD6D-45BA-A239-4725797F9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4824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638-D770-41EF-805F-8EBD389368B0}" type="datetimeFigureOut">
              <a:rPr lang="pl-PL" smtClean="0"/>
              <a:t>07.11.2020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F732-FD6D-45BA-A239-4725797F9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5362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638-D770-41EF-805F-8EBD389368B0}" type="datetimeFigureOut">
              <a:rPr lang="pl-PL" smtClean="0"/>
              <a:t>07.11.2020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F732-FD6D-45BA-A239-4725797F9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397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638-D770-41EF-805F-8EBD389368B0}" type="datetimeFigureOut">
              <a:rPr lang="pl-PL" smtClean="0"/>
              <a:t>07.11.2020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F732-FD6D-45BA-A239-4725797F9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969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638-D770-41EF-805F-8EBD389368B0}" type="datetimeFigureOut">
              <a:rPr lang="pl-PL" smtClean="0"/>
              <a:t>07.11.2020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F732-FD6D-45BA-A239-4725797F9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026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638-D770-41EF-805F-8EBD389368B0}" type="datetimeFigureOut">
              <a:rPr lang="pl-PL" smtClean="0"/>
              <a:t>07.11.2020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F732-FD6D-45BA-A239-4725797F9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865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638-D770-41EF-805F-8EBD389368B0}" type="datetimeFigureOut">
              <a:rPr lang="pl-PL" smtClean="0"/>
              <a:t>07.11.2020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F732-FD6D-45BA-A239-4725797F9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2960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638-D770-41EF-805F-8EBD389368B0}" type="datetimeFigureOut">
              <a:rPr lang="pl-PL" smtClean="0"/>
              <a:t>07.11.2020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F732-FD6D-45BA-A239-4725797F9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916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638-D770-41EF-805F-8EBD389368B0}" type="datetimeFigureOut">
              <a:rPr lang="pl-PL" smtClean="0"/>
              <a:t>07.11.2020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F732-FD6D-45BA-A239-4725797F9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4326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638-D770-41EF-805F-8EBD389368B0}" type="datetimeFigureOut">
              <a:rPr lang="pl-PL" smtClean="0"/>
              <a:t>07.11.2020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F732-FD6D-45BA-A239-4725797F9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176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4BFA638-D770-41EF-805F-8EBD389368B0}" type="datetimeFigureOut">
              <a:rPr lang="pl-PL" smtClean="0"/>
              <a:t>07.11.2020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4B9F732-FD6D-45BA-A239-4725797F9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7876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764E1F-19AD-4269-9FD7-BCE282741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942006"/>
          </a:xfrm>
        </p:spPr>
        <p:txBody>
          <a:bodyPr>
            <a:normAutofit fontScale="90000"/>
          </a:bodyPr>
          <a:lstStyle/>
          <a:p>
            <a:r>
              <a:rPr lang="pl-PL" sz="7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Quiz </a:t>
            </a:r>
            <a:br>
              <a:rPr lang="pl-PL" sz="7200" b="1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pl-PL" sz="7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Międzynarodowy Dzień Praw Dziecka</a:t>
            </a:r>
            <a:br>
              <a:rPr lang="pl-PL" sz="7200" b="1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pl-PL" sz="7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20 listopada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F91C8AB-E862-40B8-9749-FA7460F7DC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3935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>
            <a:extLst>
              <a:ext uri="{FF2B5EF4-FFF2-40B4-BE49-F238E27FC236}">
                <a16:creationId xmlns:a16="http://schemas.microsoft.com/office/drawing/2014/main" id="{765E2D7E-B7BD-404F-9F71-D6620D37B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7" name="Rectangle 16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8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70D9C4D3-8146-4395-A1C5-33AB0C2E8EC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20824" r="12857" b="2"/>
          <a:stretch/>
        </p:blipFill>
        <p:spPr>
          <a:xfrm>
            <a:off x="1625519" y="618517"/>
            <a:ext cx="4945371" cy="5629884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B074D39-C6FF-44E1-8252-BD638992C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pl-PL" sz="3600" cap="none" dirty="0">
                <a:latin typeface="Monotype Corsiva" panose="03010101010201010101" pitchFamily="66" charset="0"/>
              </a:rPr>
              <a:t>O czym jest piosenka ?</a:t>
            </a:r>
            <a:endParaRPr lang="en-US" sz="3600" cap="none" dirty="0">
              <a:latin typeface="Monotype Corsiva" panose="03010101010201010101" pitchFamily="66" charset="0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4EDCF47-62C5-4CF8-9C2F-9CFBCF10C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96408" y="2367092"/>
            <a:ext cx="3352128" cy="3881309"/>
          </a:xfrm>
        </p:spPr>
        <p:txBody>
          <a:bodyPr vert="horz" lIns="91440" tIns="45720" rIns="91440" bIns="45720" rtlCol="0">
            <a:normAutofit/>
          </a:bodyPr>
          <a:lstStyle/>
          <a:p>
            <a:pPr marL="57150" indent="-285750" algn="l">
              <a:buFont typeface="Courier New" panose="02070309020205020404" pitchFamily="49" charset="0"/>
              <a:buChar char="o"/>
            </a:pPr>
            <a:r>
              <a:rPr lang="pl-PL" sz="1800" dirty="0"/>
              <a:t> </a:t>
            </a:r>
            <a:r>
              <a:rPr lang="pl-PL" sz="2400" cap="none" dirty="0">
                <a:latin typeface="Monotype Corsiva" panose="03010101010201010101" pitchFamily="66" charset="0"/>
              </a:rPr>
              <a:t>O smutnych dzieciach</a:t>
            </a:r>
          </a:p>
          <a:p>
            <a:pPr marL="57150" indent="-285750" algn="l">
              <a:buFont typeface="Courier New" panose="02070309020205020404" pitchFamily="49" charset="0"/>
              <a:buChar char="o"/>
            </a:pPr>
            <a:r>
              <a:rPr lang="pl-PL" sz="2400" cap="none" dirty="0">
                <a:latin typeface="Monotype Corsiva" panose="03010101010201010101" pitchFamily="66" charset="0"/>
              </a:rPr>
              <a:t>O prawach dziecka</a:t>
            </a:r>
          </a:p>
          <a:p>
            <a:pPr marL="57150" indent="-285750" algn="l">
              <a:buFont typeface="Courier New" panose="02070309020205020404" pitchFamily="49" charset="0"/>
              <a:buChar char="o"/>
            </a:pPr>
            <a:r>
              <a:rPr lang="pl-PL" sz="2400" cap="none" dirty="0">
                <a:latin typeface="Monotype Corsiva" panose="03010101010201010101" pitchFamily="66" charset="0"/>
              </a:rPr>
              <a:t>O jesieni </a:t>
            </a:r>
            <a:endParaRPr lang="en-US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315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65E2D7E-B7BD-404F-9F71-D6620D37B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34B1805E-9E4C-42AE-8965-9AEBB423B4A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t="3318" r="1" b="2636"/>
          <a:stretch/>
        </p:blipFill>
        <p:spPr>
          <a:xfrm>
            <a:off x="1028334" y="618517"/>
            <a:ext cx="6139740" cy="5629884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58F216D-5EAC-4566-9437-17EBD041D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pl-PL" sz="3600" cap="none" dirty="0">
                <a:latin typeface="Monotype Corsiva" panose="03010101010201010101" pitchFamily="66" charset="0"/>
              </a:rPr>
              <a:t>Plakat przedstawia:</a:t>
            </a:r>
            <a:endParaRPr lang="en-US" sz="3600" cap="none" dirty="0">
              <a:latin typeface="Monotype Corsiva" panose="03010101010201010101" pitchFamily="66" charset="0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90ABBF8-7CE8-4D38-8C73-0A913FB2A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96408" y="2367092"/>
            <a:ext cx="3352128" cy="388130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pl-PL" sz="1800" dirty="0"/>
              <a:t> </a:t>
            </a:r>
            <a:r>
              <a:rPr lang="pl-PL" sz="2400" cap="none" dirty="0">
                <a:latin typeface="Monotype Corsiva" panose="03010101010201010101" pitchFamily="66" charset="0"/>
              </a:rPr>
              <a:t>Dzieci uprawiające sport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pl-PL" sz="2400" cap="none" dirty="0">
                <a:latin typeface="Monotype Corsiva" panose="03010101010201010101" pitchFamily="66" charset="0"/>
              </a:rPr>
              <a:t>Zdjęcie klasowe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pl-PL" sz="2400" cap="none" dirty="0">
                <a:latin typeface="Monotype Corsiva" panose="03010101010201010101" pitchFamily="66" charset="0"/>
              </a:rPr>
              <a:t> Dzieci i ich prawa</a:t>
            </a:r>
            <a:endParaRPr lang="en-US" sz="2400" cap="none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904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65E2D7E-B7BD-404F-9F71-D6620D37B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Symbol zastępczy obrazu 4" descr="Dzień Praw Dziecka">
            <a:extLst>
              <a:ext uri="{FF2B5EF4-FFF2-40B4-BE49-F238E27FC236}">
                <a16:creationId xmlns:a16="http://schemas.microsoft.com/office/drawing/2014/main" id="{C0063F1F-7630-4A1D-BF4A-1F6ABEC9E9BD}"/>
              </a:ext>
            </a:extLst>
          </p:cNvPr>
          <p:cNvPicPr>
            <a:picLocks noGrp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7" r="9371" b="-2"/>
          <a:stretch/>
        </p:blipFill>
        <p:spPr bwMode="auto">
          <a:xfrm>
            <a:off x="1028302" y="618517"/>
            <a:ext cx="6139804" cy="5629884"/>
          </a:xfrm>
          <a:prstGeom prst="roundRect">
            <a:avLst>
              <a:gd name="adj" fmla="val 298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E404226-8417-48CD-8ED8-1F4B5A8C3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pl-PL" sz="3600" cap="none" dirty="0">
                <a:latin typeface="Monotype Corsiva" panose="03010101010201010101" pitchFamily="66" charset="0"/>
              </a:rPr>
              <a:t>Prawa dziecka są po to żeby:</a:t>
            </a:r>
            <a:endParaRPr lang="en-US" sz="3600" cap="none" dirty="0">
              <a:latin typeface="Monotype Corsiva" panose="03010101010201010101" pitchFamily="66" charset="0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DF454D-DC1B-4418-A18B-6B92B709E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96408" y="2367092"/>
            <a:ext cx="3352128" cy="3881309"/>
          </a:xfrm>
        </p:spPr>
        <p:txBody>
          <a:bodyPr vert="horz" lIns="91440" tIns="45720" rIns="91440" bIns="45720" rtlCol="0">
            <a:normAutofit/>
          </a:bodyPr>
          <a:lstStyle/>
          <a:p>
            <a:pPr marL="57150" indent="-285750" algn="l">
              <a:buFont typeface="Courier New" panose="02070309020205020404" pitchFamily="49" charset="0"/>
              <a:buChar char="o"/>
            </a:pPr>
            <a:r>
              <a:rPr lang="pl-PL" sz="2000" dirty="0">
                <a:latin typeface="Monotype Corsiva" panose="03010101010201010101" pitchFamily="66" charset="0"/>
              </a:rPr>
              <a:t> </a:t>
            </a:r>
            <a:r>
              <a:rPr lang="pl-PL" sz="2000" cap="none" dirty="0">
                <a:latin typeface="Monotype Corsiva" panose="03010101010201010101" pitchFamily="66" charset="0"/>
              </a:rPr>
              <a:t>Chronić dzieci przed niesprawiedliwością                               i krzywdzeniem przez inne osoby</a:t>
            </a:r>
          </a:p>
          <a:p>
            <a:pPr marL="57150" indent="-285750" algn="l">
              <a:buFont typeface="Courier New" panose="02070309020205020404" pitchFamily="49" charset="0"/>
              <a:buChar char="o"/>
            </a:pPr>
            <a:r>
              <a:rPr lang="pl-PL" sz="2000" cap="none" dirty="0">
                <a:latin typeface="Monotype Corsiva" panose="03010101010201010101" pitchFamily="66" charset="0"/>
              </a:rPr>
              <a:t> Dzieci mogły mówić rodzicom co mają robić</a:t>
            </a:r>
          </a:p>
          <a:p>
            <a:pPr marL="57150" indent="-285750" algn="l">
              <a:buFont typeface="Courier New" panose="02070309020205020404" pitchFamily="49" charset="0"/>
              <a:buChar char="o"/>
            </a:pPr>
            <a:r>
              <a:rPr lang="pl-PL" sz="2000" cap="none" dirty="0">
                <a:latin typeface="Monotype Corsiva" panose="03010101010201010101" pitchFamily="66" charset="0"/>
              </a:rPr>
              <a:t> Można było grać na komputerze ile chce dziecko</a:t>
            </a:r>
            <a:endParaRPr lang="en-US" sz="2000" cap="none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25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765E2D7E-B7BD-404F-9F71-D6620D37B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rawa dziecka – Przedszkole Miejskie Nr 10 w Ostrołęce">
            <a:extLst>
              <a:ext uri="{FF2B5EF4-FFF2-40B4-BE49-F238E27FC236}">
                <a16:creationId xmlns:a16="http://schemas.microsoft.com/office/drawing/2014/main" id="{CA39EF76-E3AD-4405-A8AA-1754742F5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0" r="9847"/>
          <a:stretch/>
        </p:blipFill>
        <p:spPr bwMode="auto">
          <a:xfrm>
            <a:off x="1028304" y="618517"/>
            <a:ext cx="6139800" cy="5629884"/>
          </a:xfrm>
          <a:prstGeom prst="roundRect">
            <a:avLst>
              <a:gd name="adj" fmla="val 298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F5157D9-D512-45DD-9424-079EE4D32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pl-PL" sz="3600" cap="none" dirty="0">
                <a:latin typeface="Monotype Corsiva" panose="03010101010201010101" pitchFamily="66" charset="0"/>
              </a:rPr>
              <a:t>Prawa dziecka pozwalają dzieciom na:</a:t>
            </a:r>
            <a:endParaRPr lang="en-US" sz="3600" cap="none" dirty="0">
              <a:latin typeface="Monotype Corsiva" panose="03010101010201010101" pitchFamily="66" charset="0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0C839A7-6627-4593-970F-FF0C5DAC8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96408" y="2367092"/>
            <a:ext cx="3352128" cy="3881309"/>
          </a:xfrm>
        </p:spPr>
        <p:txBody>
          <a:bodyPr vert="horz" lIns="91440" tIns="45720" rIns="91440" bIns="45720" rtlCol="0">
            <a:normAutofit/>
          </a:bodyPr>
          <a:lstStyle/>
          <a:p>
            <a:pPr marL="57150" indent="-285750" algn="l">
              <a:buFont typeface="Courier New" panose="02070309020205020404" pitchFamily="49" charset="0"/>
              <a:buChar char="o"/>
            </a:pPr>
            <a:r>
              <a:rPr lang="pl-PL" sz="1800" dirty="0"/>
              <a:t> </a:t>
            </a:r>
            <a:r>
              <a:rPr lang="pl-PL" sz="2000" cap="none" dirty="0">
                <a:latin typeface="Monotype Corsiva" panose="03010101010201010101" pitchFamily="66" charset="0"/>
              </a:rPr>
              <a:t>Wybieranie sobie przyjaciół</a:t>
            </a:r>
          </a:p>
          <a:p>
            <a:pPr marL="57150" indent="-285750" algn="l">
              <a:buFont typeface="Courier New" panose="02070309020205020404" pitchFamily="49" charset="0"/>
              <a:buChar char="o"/>
            </a:pPr>
            <a:r>
              <a:rPr lang="pl-PL" sz="2000" cap="none" dirty="0">
                <a:latin typeface="Monotype Corsiva" panose="03010101010201010101" pitchFamily="66" charset="0"/>
              </a:rPr>
              <a:t> Śmiech i radość</a:t>
            </a:r>
          </a:p>
          <a:p>
            <a:pPr marL="57150" indent="-285750" algn="l">
              <a:buFont typeface="Courier New" panose="02070309020205020404" pitchFamily="49" charset="0"/>
              <a:buChar char="o"/>
            </a:pPr>
            <a:r>
              <a:rPr lang="pl-PL" sz="2000" cap="none" dirty="0">
                <a:latin typeface="Monotype Corsiva" panose="03010101010201010101" pitchFamily="66" charset="0"/>
              </a:rPr>
              <a:t> Zabawę </a:t>
            </a:r>
          </a:p>
          <a:p>
            <a:pPr marL="57150" indent="-285750" algn="l">
              <a:buFont typeface="Courier New" panose="02070309020205020404" pitchFamily="49" charset="0"/>
              <a:buChar char="o"/>
            </a:pPr>
            <a:r>
              <a:rPr lang="pl-PL" sz="2000" cap="none">
                <a:latin typeface="Monotype Corsiva" panose="03010101010201010101" pitchFamily="66" charset="0"/>
              </a:rPr>
              <a:t> Obronę </a:t>
            </a:r>
            <a:r>
              <a:rPr lang="pl-PL" sz="2000" cap="none" dirty="0">
                <a:latin typeface="Monotype Corsiva" panose="03010101010201010101" pitchFamily="66" charset="0"/>
              </a:rPr>
              <a:t>swoich praw</a:t>
            </a:r>
          </a:p>
          <a:p>
            <a:pPr marL="57150" indent="-285750" algn="l">
              <a:buFont typeface="Courier New" panose="02070309020205020404" pitchFamily="49" charset="0"/>
              <a:buChar char="o"/>
            </a:pPr>
            <a:r>
              <a:rPr lang="pl-PL" sz="2000" cap="none" dirty="0">
                <a:latin typeface="Monotype Corsiva" panose="03010101010201010101" pitchFamily="66" charset="0"/>
              </a:rPr>
              <a:t> Wszystkie powyższe punkty</a:t>
            </a:r>
            <a:endParaRPr lang="en-US" sz="2000" cap="none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19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765E2D7E-B7BD-404F-9F71-D6620D37B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Karta Praw Dziecka | Strona Przedszkola nr 175 w Warszawie">
            <a:extLst>
              <a:ext uri="{FF2B5EF4-FFF2-40B4-BE49-F238E27FC236}">
                <a16:creationId xmlns:a16="http://schemas.microsoft.com/office/drawing/2014/main" id="{9C71F00C-77A2-4FD2-B407-DEFFF783C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2906" y="618517"/>
            <a:ext cx="5010596" cy="5629884"/>
          </a:xfrm>
          <a:prstGeom prst="roundRect">
            <a:avLst>
              <a:gd name="adj" fmla="val 298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0399DA3-010F-4DDB-ADF4-2F02C873A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pl-PL" sz="3600" cap="none" dirty="0">
                <a:latin typeface="Monotype Corsiva" panose="03010101010201010101" pitchFamily="66" charset="0"/>
              </a:rPr>
              <a:t>Dziecko jest</a:t>
            </a:r>
            <a:br>
              <a:rPr lang="pl-PL" sz="3600" cap="none" dirty="0">
                <a:latin typeface="Monotype Corsiva" panose="03010101010201010101" pitchFamily="66" charset="0"/>
              </a:rPr>
            </a:br>
            <a:r>
              <a:rPr lang="pl-PL" sz="3600" cap="none" dirty="0">
                <a:latin typeface="Monotype Corsiva" panose="03010101010201010101" pitchFamily="66" charset="0"/>
              </a:rPr>
              <a:t>szczęśliwe gdy:</a:t>
            </a:r>
            <a:endParaRPr lang="en-US" sz="3600" cap="none" dirty="0">
              <a:latin typeface="Monotype Corsiva" panose="03010101010201010101" pitchFamily="66" charset="0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23BCE03-388A-4388-8B95-7D822E6F1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96408" y="2367092"/>
            <a:ext cx="3352128" cy="3881309"/>
          </a:xfrm>
        </p:spPr>
        <p:txBody>
          <a:bodyPr vert="horz" lIns="91440" tIns="45720" rIns="91440" bIns="45720" rtlCol="0">
            <a:normAutofit/>
          </a:bodyPr>
          <a:lstStyle/>
          <a:p>
            <a:pPr marL="57150" indent="-285750" algn="l">
              <a:buFont typeface="Courier New" panose="02070309020205020404" pitchFamily="49" charset="0"/>
              <a:buChar char="o"/>
            </a:pPr>
            <a:r>
              <a:rPr lang="pl-PL" sz="2000" dirty="0">
                <a:latin typeface="Monotype Corsiva" panose="03010101010201010101" pitchFamily="66" charset="0"/>
              </a:rPr>
              <a:t> </a:t>
            </a:r>
            <a:r>
              <a:rPr lang="pl-PL" sz="2000" cap="none" dirty="0">
                <a:latin typeface="Monotype Corsiva" panose="03010101010201010101" pitchFamily="66" charset="0"/>
              </a:rPr>
              <a:t>Może mówić o tym co myśli</a:t>
            </a:r>
          </a:p>
          <a:p>
            <a:pPr marL="57150" indent="-285750" algn="l">
              <a:buFont typeface="Courier New" panose="02070309020205020404" pitchFamily="49" charset="0"/>
              <a:buChar char="o"/>
            </a:pPr>
            <a:r>
              <a:rPr lang="pl-PL" sz="2000" cap="none" dirty="0">
                <a:latin typeface="Monotype Corsiva" panose="03010101010201010101" pitchFamily="66" charset="0"/>
              </a:rPr>
              <a:t> Zna swoje prawa</a:t>
            </a:r>
          </a:p>
          <a:p>
            <a:pPr marL="57150" indent="-285750" algn="l">
              <a:buFont typeface="Courier New" panose="02070309020205020404" pitchFamily="49" charset="0"/>
              <a:buChar char="o"/>
            </a:pPr>
            <a:r>
              <a:rPr lang="pl-PL" sz="2000" cap="none" dirty="0">
                <a:latin typeface="Monotype Corsiva" panose="03010101010201010101" pitchFamily="66" charset="0"/>
              </a:rPr>
              <a:t> Wszyscy koledzy się z nim bawią</a:t>
            </a:r>
          </a:p>
          <a:p>
            <a:pPr marL="57150" indent="-285750" algn="l">
              <a:buFont typeface="Courier New" panose="02070309020205020404" pitchFamily="49" charset="0"/>
              <a:buChar char="o"/>
            </a:pPr>
            <a:r>
              <a:rPr lang="pl-PL" sz="2000" cap="none" dirty="0">
                <a:latin typeface="Monotype Corsiva" panose="03010101010201010101" pitchFamily="66" charset="0"/>
              </a:rPr>
              <a:t> Nikt mu nie dokucza</a:t>
            </a:r>
            <a:endParaRPr lang="en-US" sz="2000" cap="none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004687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Krop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rop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op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Kropla</Template>
  <TotalTime>69</TotalTime>
  <Words>124</Words>
  <Application>Microsoft Office PowerPoint</Application>
  <PresentationFormat>Panoramiczny</PresentationFormat>
  <Paragraphs>24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Courier New</vt:lpstr>
      <vt:lpstr>Monotype Corsiva</vt:lpstr>
      <vt:lpstr>Tw Cen MT</vt:lpstr>
      <vt:lpstr>Kropla</vt:lpstr>
      <vt:lpstr>Quiz  Międzynarodowy Dzień Praw Dziecka 20 listopada</vt:lpstr>
      <vt:lpstr>O czym jest piosenka ?</vt:lpstr>
      <vt:lpstr>Plakat przedstawia:</vt:lpstr>
      <vt:lpstr>Prawa dziecka są po to żeby:</vt:lpstr>
      <vt:lpstr>Prawa dziecka pozwalają dzieciom na:</vt:lpstr>
      <vt:lpstr>Dziecko jest szczęśliwe gdy: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Justyna Lyczyszynska</dc:creator>
  <cp:lastModifiedBy>Justyna Lyczyszynska</cp:lastModifiedBy>
  <cp:revision>8</cp:revision>
  <dcterms:created xsi:type="dcterms:W3CDTF">2020-11-07T15:51:54Z</dcterms:created>
  <dcterms:modified xsi:type="dcterms:W3CDTF">2020-11-07T17:01:46Z</dcterms:modified>
</cp:coreProperties>
</file>