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Economica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bold.fntdata"/><Relationship Id="rId16" Type="http://schemas.openxmlformats.org/officeDocument/2006/relationships/font" Target="fonts/Economic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conomica-boldItalic.fntdata"/><Relationship Id="rId6" Type="http://schemas.openxmlformats.org/officeDocument/2006/relationships/slide" Target="slides/slide1.xml"/><Relationship Id="rId18" Type="http://schemas.openxmlformats.org/officeDocument/2006/relationships/font" Target="fonts/Economic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e029444c5_0_9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e029444c5_0_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e029444c5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e029444c5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e029444c5_0_9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e029444c5_0_9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e029444c5_0_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e029444c5_0_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e029444c5_0_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e029444c5_0_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e029444c5_0_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e029444c5_0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e029444c5_0_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e029444c5_0_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e029444c5_0_9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e029444c5_0_9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e029444c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e029444c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Relationship Id="rId6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667702"/>
            <a:ext cx="3054600" cy="80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Psycha nie siada</a:t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750" y="2472599"/>
            <a:ext cx="1594501" cy="159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 nas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225225"/>
            <a:ext cx="85206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“</a:t>
            </a:r>
            <a:r>
              <a:rPr lang="en-GB"/>
              <a:t>Psycha nie siada” to projekt społeczny mający na celu przybliżenie osobom w naszym wieku oraz ich rodzicom, jak ważne jest dbanie o zdrowie psychiczne. Jesteśmy grupą krakowskich licealistów. Projekt realizujemy w ramach olimpiady Zwolnieni z Teorii.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60375"/>
            <a:ext cx="518700" cy="5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525" y="3172875"/>
            <a:ext cx="593050" cy="5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735925"/>
            <a:ext cx="518700" cy="501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2825" y="2137801"/>
            <a:ext cx="3881023" cy="263320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793200" y="2716525"/>
            <a:ext cx="199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psychaniesiada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793200" y="3254300"/>
            <a:ext cx="206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psycha_nie_siada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793200" y="3792075"/>
            <a:ext cx="199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psychaniesiada.com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60681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 czym my w ogóle mówimy?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Prezentacja ta ma na celu promowanie </a:t>
            </a:r>
            <a:r>
              <a:rPr lang="en-GB"/>
              <a:t>informacji</a:t>
            </a:r>
            <a:r>
              <a:rPr lang="en-GB"/>
              <a:t> o zdrowiu psychicznym, samoświadomości w tym zakresie i zwrócenie uwagi na problem, jakim jest bagatelizowanie chorób psychicznych.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Spektrum chorób psychicznych jest bardzo szerokie i zawiera się w nim wiele różnych schorzeń, dlatego skupimy się na tym najpopularniejszym, którym jest depresja.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Depresja to poważna choroba, ale powinniśmy podchodzić do niej, jak do innych dolegliwości. Nie można traktować jej jako temat tabu. Powoduje to tylko pogłębianie się problemu.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703" y="202961"/>
            <a:ext cx="3164597" cy="9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66128">
            <a:off x="5476444" y="3824001"/>
            <a:ext cx="779037" cy="123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225150" y="266450"/>
            <a:ext cx="46464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Skala problemu w liczbach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13" y="1349150"/>
            <a:ext cx="38304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W roku 2017 aż 1,5 miliona Polaków cierpiało na potwierdzoną klinicznie depresję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Skalę problemu najlepiej pokazują liczby: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850" y="1031750"/>
            <a:ext cx="4264226" cy="374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699" y="4019975"/>
            <a:ext cx="2680425" cy="5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Dlaczego zdrowie psychiczne jest ważne?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25225"/>
            <a:ext cx="8388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Zły stan zdrowia psychicznego m</a:t>
            </a:r>
            <a:r>
              <a:rPr lang="en-GB"/>
              <a:t>oże </a:t>
            </a:r>
            <a:r>
              <a:rPr lang="en-GB"/>
              <a:t>powodować</a:t>
            </a:r>
            <a:r>
              <a:rPr lang="en-GB"/>
              <a:t> nie tylko pogorszenie się naszych relacji z rodziną czy </a:t>
            </a:r>
            <a:r>
              <a:rPr lang="en-GB"/>
              <a:t>przyjaciółmi,</a:t>
            </a:r>
            <a:r>
              <a:rPr lang="en-GB"/>
              <a:t> ale i z samym sobą.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Spada nasza motywacja, więc i jakość pracy (mogą to obrazować przykładowo gorsze oceny niż dotychczas).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Ma ono także wpływ na nasze zdrowie fizyczne. Depresja może np. objawiać się bólami brzucha, głowy oraz zmęczeniem.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Nie </a:t>
            </a:r>
            <a:r>
              <a:rPr lang="en-GB"/>
              <a:t>można</a:t>
            </a:r>
            <a:r>
              <a:rPr lang="en-GB"/>
              <a:t> bagatelizować </a:t>
            </a:r>
            <a:r>
              <a:rPr lang="en-GB"/>
              <a:t>tego tematu</a:t>
            </a:r>
            <a:r>
              <a:rPr lang="en-GB"/>
              <a:t>, ponieważ zdrowie psychiczne jest jednym z ważniejszych </a:t>
            </a:r>
            <a:r>
              <a:rPr lang="en-GB"/>
              <a:t>elementów</a:t>
            </a:r>
            <a:r>
              <a:rPr lang="en-GB"/>
              <a:t> naszego </a:t>
            </a:r>
            <a:r>
              <a:rPr lang="en-GB"/>
              <a:t>życia i wywiera ono na nie bardzo duży wpływ.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9650" y="113875"/>
            <a:ext cx="1581825" cy="11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6475" y="3619050"/>
            <a:ext cx="4403751" cy="12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Dlaczego to ważne w dobie pandemii?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Długa izolacja od znajomych i swojego otoczenia działa bardzo niekorzystnie na zdrowie psychiczne wszystkich grup wiekowych.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Najbardziej dotknięta pod tym względem jest młodzież chodząca do szkół, które powinny być m.in. miejscem do spędzania czasu w grupie i socjalizowania się. 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Jest to szczególny czas, w którym</a:t>
            </a:r>
            <a:r>
              <a:rPr lang="en-GB"/>
              <a:t> powinniśmy zdawać sobie sprawę z narastającego problemu</a:t>
            </a:r>
            <a:r>
              <a:rPr lang="en-GB"/>
              <a:t>.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5798" y="315923"/>
            <a:ext cx="836265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4800" y="3458950"/>
            <a:ext cx="3114399" cy="144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2948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Częste objawy depresji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Nie ma jednej, uniwersalnej listy objawów, ponieważ każda osoba może reagować inaczej. Warto więc potraktować to bardziej jako wskazówkę, niż regułę.</a:t>
            </a:r>
            <a:endParaRPr/>
          </a:p>
          <a:p>
            <a:pPr indent="-3429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Najczęstsze z nich to brak radości, energii oraz motywacji do działania utrzymujące się dłużej niż 2 tygodnie. </a:t>
            </a:r>
            <a:endParaRPr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Z czasem ww. problemy przekładają się na bardziej fizyczne dolegliwości: problemy trawienne, trudności z oddychaniem lub bezsenność.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125" y="71350"/>
            <a:ext cx="3231749" cy="12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 powinno się zrobić?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Gdy problem staje się poważny, należy:</a:t>
            </a:r>
            <a:endParaRPr sz="16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❖"/>
            </a:pPr>
            <a:r>
              <a:rPr lang="en-GB"/>
              <a:t>Poszukać i zgłosić się do </a:t>
            </a:r>
            <a:r>
              <a:rPr lang="en-GB"/>
              <a:t>specjalisty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GB"/>
              <a:t>Spróbować </a:t>
            </a:r>
            <a:r>
              <a:rPr lang="en-GB"/>
              <a:t>terapii</a:t>
            </a:r>
            <a:r>
              <a:rPr lang="en-GB"/>
              <a:t> (przy konsultacji z osobą </a:t>
            </a:r>
            <a:r>
              <a:rPr lang="en-GB"/>
              <a:t>wykwalifikowaną</a:t>
            </a:r>
            <a:r>
              <a:rPr lang="en-GB"/>
              <a:t>): </a:t>
            </a:r>
            <a:r>
              <a:rPr lang="en-GB"/>
              <a:t>farmakoterapii</a:t>
            </a:r>
            <a:r>
              <a:rPr lang="en-GB"/>
              <a:t> i/lub </a:t>
            </a:r>
            <a:r>
              <a:rPr lang="en-GB"/>
              <a:t>psychoterapii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GB"/>
              <a:t>Porozmawiać</a:t>
            </a:r>
            <a:r>
              <a:rPr lang="en-GB"/>
              <a:t> z bliskimi nam osobami (</a:t>
            </a:r>
            <a:r>
              <a:rPr lang="en-GB"/>
              <a:t>nawet </a:t>
            </a:r>
            <a:r>
              <a:rPr lang="en-GB"/>
              <a:t>rozmowa może pomóc)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050" y="3306603"/>
            <a:ext cx="1660899" cy="119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792950"/>
            <a:ext cx="4024976" cy="17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>
            <p:ph idx="2" type="body"/>
          </p:nvPr>
        </p:nvSpPr>
        <p:spPr>
          <a:xfrm>
            <a:off x="4832400" y="1147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Aby zadbać o swoje </a:t>
            </a:r>
            <a:r>
              <a:rPr lang="en-GB" sz="1600"/>
              <a:t>zdrowie</a:t>
            </a:r>
            <a:r>
              <a:rPr lang="en-GB" sz="1600"/>
              <a:t> psychiczne, należy:</a:t>
            </a:r>
            <a:endParaRPr sz="16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❖"/>
            </a:pPr>
            <a:r>
              <a:rPr lang="en-GB"/>
              <a:t>D</a:t>
            </a:r>
            <a:r>
              <a:rPr lang="en-GB"/>
              <a:t>bać o </a:t>
            </a:r>
            <a:r>
              <a:rPr lang="en-GB"/>
              <a:t>siebie</a:t>
            </a:r>
            <a:r>
              <a:rPr lang="en-GB"/>
              <a:t> (zapewnić sobie </a:t>
            </a:r>
            <a:r>
              <a:rPr lang="en-GB"/>
              <a:t>aktywność</a:t>
            </a:r>
            <a:r>
              <a:rPr lang="en-GB"/>
              <a:t> </a:t>
            </a:r>
            <a:r>
              <a:rPr lang="en-GB"/>
              <a:t>fizyczną</a:t>
            </a:r>
            <a:r>
              <a:rPr lang="en-GB"/>
              <a:t>, dietę, zdrowy sen)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GB"/>
              <a:t>Utrzymywać</a:t>
            </a:r>
            <a:r>
              <a:rPr lang="en-GB"/>
              <a:t> </a:t>
            </a:r>
            <a:r>
              <a:rPr lang="en-GB"/>
              <a:t>kontakt</a:t>
            </a:r>
            <a:r>
              <a:rPr lang="en-GB"/>
              <a:t> z </a:t>
            </a:r>
            <a:r>
              <a:rPr lang="en-GB"/>
              <a:t>przyjaciółmi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Dlaczego sięgnięcie po pomoc jest ważne?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Zaburzenia i choroby psychiczne są poważnymi problemami, z którymi nie jesteśmy w stanie  sobie </a:t>
            </a:r>
            <a:r>
              <a:rPr lang="en-GB"/>
              <a:t>sami</a:t>
            </a:r>
            <a:r>
              <a:rPr lang="en-GB"/>
              <a:t> poradzić.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Częste, samodzielne próby radzenia sobie z problemem tylko go </a:t>
            </a:r>
            <a:r>
              <a:rPr lang="en-GB"/>
              <a:t>pogłębiają</a:t>
            </a:r>
            <a:r>
              <a:rPr lang="en-GB"/>
              <a:t>. W tym wypadku zdecydowanie nie ma miejsca na samoleczenie lub unikanie wizyty u lekarza.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Pomoc specjalisty jest znacznie bezpieczniejsza i bardziej efektywna. Ktoś, kto zajmuje się tym na co dzień będzie w stanie lepiej nam pomóc.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922" y="285072"/>
            <a:ext cx="906100" cy="8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3225" y="3569475"/>
            <a:ext cx="5432649" cy="12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Gdzie szukać pomocy?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Koniec końców, dobrym krokiem jest udanie się do terapeuty. W większości dużych miast istnieją </a:t>
            </a:r>
            <a:r>
              <a:rPr b="1" lang="en-GB"/>
              <a:t>darmowe poradnie psychologiczne</a:t>
            </a:r>
            <a:r>
              <a:rPr lang="en-GB"/>
              <a:t>, a w części szkół dostępni są psychologowie szkolni. Poradnie prywatne to świetny wybór, ale wiążący się z kosztami.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Jednakże, postawienie “pierwszego kroku” w leczeniu nie jest niczym łatwym, dlatego początkowo rozmowa z rodziną czy bliskim przyjacielem może okazać się pomocna. Jest to oczywiście działanie pośrednie, ale często konieczne.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700" y="131223"/>
            <a:ext cx="1618999" cy="12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200" y="3908300"/>
            <a:ext cx="961100" cy="9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