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689560-011B-4114-8219-95628D9B3EBE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832ABD-F712-43EC-9DE7-ECB720E3DA70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8861F18-228D-4939-B0F9-9C54C4FB4727}" type="slidenum">
              <a:rPr lang="pl-PL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F1A98-89ED-4DBD-9E9B-ED0A48252A28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12FC-DED8-4986-A317-FF88739FFEC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A8279-94D5-4532-800E-661B351CF528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0F96-9EE2-4E22-A135-98748054CE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5E470-0446-4DD2-8899-84754839380A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D22C9-FC1F-4683-BDAF-E09FAC48A41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E75D9-C7AB-40E2-B87E-29B8D49793A3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E03C-ECC2-4F6F-A6D8-2D661AB4DB0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9DB52C-3F8E-452E-BFC7-50E674BF1D6B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17808-5B3F-409B-A6E2-D2253CEB872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60DF4-DF52-493D-8EDB-86E8512B8C14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C270-2E14-4DD6-8DC2-FEE1CC5DE70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6A3C5-62F7-4905-92E8-79B2A4A11D6F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B0F3-B6A1-4F16-AB2D-89976E3A55F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4A343-7F89-4415-A5CA-EBF878D5658B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D5EEB-65D1-4590-A6A7-F34D05D246E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277A2-C87C-4694-89BE-97083D19E4F8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7AE98-FDD3-4240-9EFC-3A7050A01A0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4B040-FAD6-4056-89D5-393848146ED5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092C6-7B39-4DDD-980B-B0D999EDA47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A2B42-A5CA-4C0E-95D9-A37C98BAC94A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E25A-5F06-4378-A9EC-03E84769556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F717CDD-B96D-4406-90CD-73DEF97729F3}" type="datetimeFigureOut">
              <a:rPr lang="pl-PL"/>
              <a:pPr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29C73A-3740-4740-9231-134C2893EE0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227762" cy="1597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Bezpieczne </a:t>
            </a:r>
          </a:p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ferie zimowe</a:t>
            </a:r>
          </a:p>
        </p:txBody>
      </p:sp>
      <p:pic>
        <p:nvPicPr>
          <p:cNvPr id="2051" name="Picture 3" descr="j01830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708275"/>
            <a:ext cx="2930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939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0526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4370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34950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51656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15778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j04397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j043976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j031149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68638"/>
            <a:ext cx="2628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11188" y="0"/>
            <a:ext cx="78200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bierz od nich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proponowanych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słodyczy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4403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3158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57500"/>
            <a:ext cx="2390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 descr="j04414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84538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203200"/>
            <a:ext cx="71040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korzystaj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z ich zaproszeń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spacer lub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domu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-280988"/>
            <a:ext cx="18415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pic>
        <p:nvPicPr>
          <p:cNvPr id="12297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4209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112553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-1611313"/>
            <a:ext cx="8470900" cy="59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wsiadaj 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samochodu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osób nieznajomych </a:t>
            </a:r>
            <a:endParaRPr lang="pl-PL" sz="800"/>
          </a:p>
          <a:p>
            <a:pPr algn="ctr"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3315" name="Picture 1" descr="j043979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12553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3006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085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2292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j01493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52975"/>
            <a:ext cx="2419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 descr="j03968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2686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j014958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763" y="4292600"/>
            <a:ext cx="2535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50825" y="-3543300"/>
            <a:ext cx="6604000" cy="84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Baw się tylko </a:t>
            </a:r>
            <a:endParaRPr lang="pl-PL" sz="60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 miejscach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przeznaczonych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zabawy </a:t>
            </a:r>
            <a:endParaRPr lang="pl-PL" sz="6000"/>
          </a:p>
          <a:p>
            <a:pPr eaLnBrk="0" hangingPunct="0">
              <a:tabLst>
                <a:tab pos="5114925" algn="l"/>
              </a:tabLst>
            </a:pPr>
            <a:endParaRPr lang="pl-PL" sz="6000"/>
          </a:p>
        </p:txBody>
      </p:sp>
      <p:pic>
        <p:nvPicPr>
          <p:cNvPr id="14343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93382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2684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141663"/>
            <a:ext cx="11509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9161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j042214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2175"/>
            <a:ext cx="32385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j042214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0"/>
            <a:ext cx="16891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-2312988"/>
            <a:ext cx="8143875" cy="554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rzucaj 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śnieżkami w pieszych, </a:t>
            </a:r>
          </a:p>
          <a:p>
            <a:pPr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samochody </a:t>
            </a:r>
            <a:r>
              <a:rPr lang="pl-PL" sz="6000">
                <a:solidFill>
                  <a:srgbClr val="000080"/>
                </a:solidFill>
                <a:latin typeface="Comic Sans MS" pitchFamily="66" charset="0"/>
              </a:rPr>
              <a:t>lub okna</a:t>
            </a:r>
            <a:endParaRPr lang="pl-PL" sz="800"/>
          </a:p>
          <a:p>
            <a:pPr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5366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91611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0686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141663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0847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429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9418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73688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j03967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847975"/>
            <a:ext cx="2881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94188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0686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-2497138"/>
            <a:ext cx="9144000" cy="59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ślizgaj się 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zamarzniętym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</a:rPr>
              <a:t>stawie lub rzece</a:t>
            </a:r>
            <a:endParaRPr lang="pl-PL" sz="800"/>
          </a:p>
          <a:p>
            <a:pPr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6391" name="Picture 7" descr="j032083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513" y="5237163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j032083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445125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0847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492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9338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2131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3966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955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" descr="j03966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971550" y="-2576513"/>
            <a:ext cx="69977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zjeżdżaj 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sankach </a:t>
            </a:r>
            <a:endParaRPr lang="pl-PL" sz="800"/>
          </a:p>
          <a:p>
            <a:pPr algn="ctr"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ulice i torowiska</a:t>
            </a:r>
            <a:endParaRPr lang="pl-PL"/>
          </a:p>
        </p:txBody>
      </p:sp>
      <p:pic>
        <p:nvPicPr>
          <p:cNvPr id="17414" name="Picture 5" descr="j04296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794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j032097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429000"/>
            <a:ext cx="4248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81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8527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3414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28527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188913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4181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138" y="52292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50133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868863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6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68638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3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3006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3716338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36449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1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0" y="-34925"/>
            <a:ext cx="88963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doczepiaj sanek do samochodów,</a:t>
            </a:r>
            <a:endParaRPr lang="pl-PL" sz="4000">
              <a:cs typeface="Times New Roman" pitchFamily="18" charset="0"/>
            </a:endParaRPr>
          </a:p>
          <a:p>
            <a:pPr eaLnBrk="0" hangingPunct="0"/>
            <a:endParaRPr lang="pl-PL">
              <a:cs typeface="Times New Roman" pitchFamily="18" charset="0"/>
            </a:endParaRPr>
          </a:p>
        </p:txBody>
      </p:sp>
      <p:sp>
        <p:nvSpPr>
          <p:cNvPr id="18442" name="Rectangle 29"/>
          <p:cNvSpPr>
            <a:spLocks noChangeArrowheads="1"/>
          </p:cNvSpPr>
          <p:nvPr/>
        </p:nvSpPr>
        <p:spPr bwMode="auto">
          <a:xfrm>
            <a:off x="0" y="1063625"/>
            <a:ext cx="85947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oddalaj się z miejsca ZABAWY </a:t>
            </a:r>
            <a:endParaRPr lang="pl-PL" sz="4000">
              <a:cs typeface="Times New Roman" pitchFamily="18" charset="0"/>
            </a:endParaRPr>
          </a:p>
          <a:p>
            <a:pPr eaLnBrk="0" hangingPunct="0"/>
            <a:endParaRPr lang="pl-PL">
              <a:cs typeface="Times New Roman" pitchFamily="18" charset="0"/>
            </a:endParaRPr>
          </a:p>
        </p:txBody>
      </p:sp>
      <p:sp>
        <p:nvSpPr>
          <p:cNvPr id="18443" name="Rectangle 30"/>
          <p:cNvSpPr>
            <a:spLocks noChangeArrowheads="1"/>
          </p:cNvSpPr>
          <p:nvPr/>
        </p:nvSpPr>
        <p:spPr bwMode="auto">
          <a:xfrm>
            <a:off x="1120775" y="-2278063"/>
            <a:ext cx="68230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WIEDZY RODZICÓW </a:t>
            </a: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LUB OPIEKUNÓW</a:t>
            </a:r>
            <a:endParaRPr lang="pl-PL" sz="4000">
              <a:cs typeface="Times New Roman" pitchFamily="18" charset="0"/>
            </a:endParaRPr>
          </a:p>
        </p:txBody>
      </p:sp>
      <p:pic>
        <p:nvPicPr>
          <p:cNvPr id="18444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661025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22300" y="-3649663"/>
            <a:ext cx="7899400" cy="775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POZA TYM BAWCIE SIĘ </a:t>
            </a:r>
            <a:endParaRPr lang="pl-PL" sz="4800" dirty="0" smtClean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pl-PL" sz="4800" dirty="0" smtClean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DOBRZE </a:t>
            </a:r>
          </a:p>
          <a:p>
            <a:pPr algn="r"/>
            <a:r>
              <a:rPr lang="pl-PL" sz="4800" dirty="0" smtClean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</a:t>
            </a:r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ODPOCZYWAJCIE </a:t>
            </a:r>
            <a:r>
              <a:rPr lang="pl-PL" sz="4800" dirty="0" smtClean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endParaRPr lang="pl-PL" sz="800" dirty="0">
              <a:cs typeface="Times New Roman" pitchFamily="18" charset="0"/>
            </a:endParaRPr>
          </a:p>
          <a:p>
            <a:pPr algn="r" eaLnBrk="0" hangingPunct="0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pl-PL" sz="4800" dirty="0" smtClean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4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UDANYCH </a:t>
            </a:r>
            <a:endParaRPr lang="pl-PL" sz="800" dirty="0">
              <a:solidFill>
                <a:srgbClr val="FF0000"/>
              </a:solidFill>
            </a:endParaRPr>
          </a:p>
          <a:p>
            <a:pPr algn="r" eaLnBrk="0" hangingPunct="0"/>
            <a:r>
              <a:rPr lang="pl-PL" sz="48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 </a:t>
            </a:r>
            <a:r>
              <a:rPr lang="pl-PL" sz="4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BEZPIECZNYCH </a:t>
            </a:r>
            <a:r>
              <a:rPr lang="pl-PL" sz="4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FERII</a:t>
            </a:r>
            <a:endParaRPr lang="pl-PL" sz="4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9459" name="Picture 3" descr="j04465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005263"/>
            <a:ext cx="26717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0767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3382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847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3" y="48688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96938" y="-2771775"/>
            <a:ext cx="7350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800" b="1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Ferie</a:t>
            </a:r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są po to abyś odpoczywał,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bawił się,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realizował swoje zainteresowania,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które w okresie nauki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często brakuje Ci czasu</a:t>
            </a:r>
            <a:endParaRPr lang="pl-PL"/>
          </a:p>
        </p:txBody>
      </p:sp>
      <p:pic>
        <p:nvPicPr>
          <p:cNvPr id="3075" name="Picture 2" descr="j023213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284538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24400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068638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12921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052513"/>
            <a:ext cx="10541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73463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5004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287338" y="-4033838"/>
            <a:ext cx="8569325" cy="85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Jeśli jedziesz na zimowisko</a:t>
            </a:r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– to wspaniale.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Poznasz wiele ciekawych miejsc, 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nowe koleżanki i kolegów.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Opiekunowie zapewnią Ci wiele atrakcji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bezpieczeństwo.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Słuchaj ich i nie oddalaj się z miejsca zabawy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ich wiedzy.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Wrócisz do domu z głową pełną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niezapomnianych wrażeń.</a:t>
            </a:r>
            <a:endParaRPr lang="pl-PL"/>
          </a:p>
        </p:txBody>
      </p:sp>
      <p:pic>
        <p:nvPicPr>
          <p:cNvPr id="4105" name="Picture 16" descr="j01495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652963"/>
            <a:ext cx="2438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126523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5927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157788"/>
            <a:ext cx="1263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j04382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45085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j04382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5288" y="692150"/>
            <a:ext cx="8353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        Nie wyjeżdżasz na zimowisko? – To też dobrze.</a:t>
            </a:r>
            <a:endParaRPr lang="pl-PL" sz="2000">
              <a:cs typeface="Times New Roman" pitchFamily="18" charset="0"/>
            </a:endParaRP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Twoje otoczenie i Twój dom też są ciekawe.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Będziesz miał co robić. 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Czasami jednak zostaniesz w domu sam.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Dla własnego bezpieczeństwa zamknij drzwi od wewnątrz.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 czasie nieobecności rodziców lub opiekunów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wpuszczaj nikogo do mieszkania,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względu na to, za kogo się podaje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(np.:policjanta, listonosza czy znajomego rodziców).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otwieraj drzwi, żeby sprawdzić, czy osoba pukająca już odeszła.</a:t>
            </a:r>
            <a:r>
              <a:rPr lang="pl-PL" sz="2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l-PL" sz="2000"/>
          </a:p>
        </p:txBody>
      </p:sp>
      <p:pic>
        <p:nvPicPr>
          <p:cNvPr id="5125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12652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292600"/>
            <a:ext cx="12652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908050"/>
            <a:ext cx="12652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688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j04358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4923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41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7002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90488" y="-942975"/>
            <a:ext cx="8963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Jeśli będziesz się bawił poza domem </a:t>
            </a: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– PAMIĘTAJ!!!</a:t>
            </a:r>
            <a:endParaRPr lang="pl-PL" sz="4000">
              <a:cs typeface="Times New Roman" pitchFamily="18" charset="0"/>
            </a:endParaRPr>
          </a:p>
        </p:txBody>
      </p:sp>
      <p:pic>
        <p:nvPicPr>
          <p:cNvPr id="6151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941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65296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8366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j0432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j043390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7002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" descr="j043818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221163"/>
            <a:ext cx="29527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j043390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0" y="9953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-3189288"/>
            <a:ext cx="5346700" cy="72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Klucze </a:t>
            </a:r>
            <a:endParaRPr lang="pl-PL" sz="6000">
              <a:cs typeface="Times New Roman" pitchFamily="18" charset="0"/>
            </a:endParaRPr>
          </a:p>
          <a:p>
            <a:pPr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mieszkania </a:t>
            </a:r>
            <a:endParaRPr lang="pl-PL" sz="6000"/>
          </a:p>
          <a:p>
            <a:pPr eaLnBrk="0" hangingPunct="0"/>
            <a:endParaRPr lang="pl-PL" sz="6000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79388" y="3213100"/>
            <a:ext cx="7859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chowaj pod ubraniem</a:t>
            </a:r>
            <a:r>
              <a:rPr lang="pl-PL" sz="6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j04342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365625"/>
            <a:ext cx="33289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j04342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437063"/>
            <a:ext cx="33289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12747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1331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692150"/>
            <a:ext cx="89058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podawaj nikomu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swojego adresu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zamieszkania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j043478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337050"/>
            <a:ext cx="2519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j044133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j043979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45815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45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opowiadaj </a:t>
            </a:r>
            <a:endParaRPr lang="pl-PL">
              <a:cs typeface="Times New Roman" pitchFamily="18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179388" y="876300"/>
            <a:ext cx="9144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 wyposażeniu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domu </a:t>
            </a: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zasobach majątkowych rodziny</a:t>
            </a:r>
            <a:endParaRPr lang="pl-PL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66713" y="-2171700"/>
            <a:ext cx="830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ufaj 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pic>
        <p:nvPicPr>
          <p:cNvPr id="10243" name="Picture 1" descr="j04406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3495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61975" y="-874713"/>
            <a:ext cx="8542338" cy="563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osobom         obcym</a:t>
            </a:r>
            <a:endParaRPr lang="pl-PL">
              <a:cs typeface="Times New Roman" pitchFamily="18" charset="0"/>
            </a:endParaRPr>
          </a:p>
        </p:txBody>
      </p:sp>
      <p:pic>
        <p:nvPicPr>
          <p:cNvPr id="10245" name="Picture 4" descr="j044023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341438"/>
            <a:ext cx="2068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j044037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3337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603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5373688"/>
            <a:ext cx="11509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5229225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276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724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3736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375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279</Words>
  <Application>Microsoft Office PowerPoint</Application>
  <PresentationFormat>Pokaz na ekranie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Ewelina</dc:creator>
  <cp:lastModifiedBy>Żaneta</cp:lastModifiedBy>
  <cp:revision>29</cp:revision>
  <dcterms:created xsi:type="dcterms:W3CDTF">2012-01-04T08:01:05Z</dcterms:created>
  <dcterms:modified xsi:type="dcterms:W3CDTF">2014-02-06T09:47:19Z</dcterms:modified>
</cp:coreProperties>
</file>