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png" ContentType="image/pn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11760" y="1234080"/>
            <a:ext cx="851976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311760" y="2975760"/>
            <a:ext cx="851976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11760" y="1234080"/>
            <a:ext cx="415728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7120" y="1234080"/>
            <a:ext cx="415728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311760" y="2975760"/>
            <a:ext cx="415728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7120" y="2975760"/>
            <a:ext cx="415728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11760" y="1234080"/>
            <a:ext cx="274320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192480" y="1234080"/>
            <a:ext cx="274320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73200" y="1234080"/>
            <a:ext cx="274320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311760" y="2975760"/>
            <a:ext cx="274320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192480" y="2975760"/>
            <a:ext cx="274320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73200" y="2975760"/>
            <a:ext cx="274320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234080"/>
            <a:ext cx="8519760" cy="333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234080"/>
            <a:ext cx="8519760" cy="333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234080"/>
            <a:ext cx="4157280" cy="333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120" y="1234080"/>
            <a:ext cx="4157280" cy="333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19760" cy="265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234080"/>
            <a:ext cx="415728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120" y="1234080"/>
            <a:ext cx="4157280" cy="333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75760"/>
            <a:ext cx="415728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311760" y="1234080"/>
            <a:ext cx="8519760" cy="333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234080"/>
            <a:ext cx="4157280" cy="333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120" y="1234080"/>
            <a:ext cx="415728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120" y="2975760"/>
            <a:ext cx="415728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234080"/>
            <a:ext cx="415728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120" y="1234080"/>
            <a:ext cx="415728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75760"/>
            <a:ext cx="851976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234080"/>
            <a:ext cx="851976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75760"/>
            <a:ext cx="851976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234080"/>
            <a:ext cx="415728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120" y="1234080"/>
            <a:ext cx="415728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75760"/>
            <a:ext cx="415728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120" y="2975760"/>
            <a:ext cx="415728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234080"/>
            <a:ext cx="274320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234080"/>
            <a:ext cx="274320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234080"/>
            <a:ext cx="274320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75760"/>
            <a:ext cx="274320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75760"/>
            <a:ext cx="274320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75760"/>
            <a:ext cx="274320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11760" y="1234080"/>
            <a:ext cx="8519760" cy="333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11760" y="1234080"/>
            <a:ext cx="4157280" cy="333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7120" y="1234080"/>
            <a:ext cx="4157280" cy="333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19760" cy="265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11760" y="1234080"/>
            <a:ext cx="415728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7120" y="1234080"/>
            <a:ext cx="4157280" cy="333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311760" y="2975760"/>
            <a:ext cx="415728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11760" y="1234080"/>
            <a:ext cx="4157280" cy="333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7120" y="1234080"/>
            <a:ext cx="415728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7120" y="2975760"/>
            <a:ext cx="415728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11760" y="1234080"/>
            <a:ext cx="415728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7120" y="1234080"/>
            <a:ext cx="415728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311760" y="2975760"/>
            <a:ext cx="8519760" cy="1590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e71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286160" y="0"/>
            <a:ext cx="71640" cy="51429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58520" y="0"/>
            <a:ext cx="3852360" cy="514296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11760" y="1234080"/>
            <a:ext cx="8519760" cy="3333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Kliknij, aby edytować format tekstu konspektu</a:t>
            </a:r>
            <a:endParaRPr b="0" lang="pl-PL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Drugi poziom konspektu</a:t>
            </a:r>
            <a:endParaRPr b="0" lang="pl-PL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Trzeci poziom konspektu</a:t>
            </a:r>
            <a:endParaRPr b="0" lang="pl-PL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Czwarty poziom konspektu</a:t>
            </a:r>
            <a:endParaRPr b="0" lang="pl-PL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Piąty poziom konspektu</a:t>
            </a:r>
            <a:endParaRPr b="0" lang="pl-PL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Szósty poziom konspektu</a:t>
            </a:r>
            <a:endParaRPr b="0" lang="pl-PL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Siódmy poziom konspektu</a:t>
            </a:r>
            <a:endParaRPr b="0" lang="pl-P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44160" y="1404000"/>
            <a:ext cx="8454960" cy="2145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rmAutofit fontScale="70000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l" sz="6800" spc="-1" strike="noStrike">
                <a:solidFill>
                  <a:srgbClr val="000000"/>
                </a:solidFill>
                <a:highlight>
                  <a:srgbClr val="f8e71c"/>
                </a:highlight>
                <a:latin typeface="Playfair Display"/>
                <a:ea typeface="Playfair Display"/>
              </a:rPr>
              <a:t>Wesołych Świąt Wielkanocnych </a:t>
            </a:r>
            <a:endParaRPr b="0" lang="pl-PL" sz="68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344160" y="3550680"/>
            <a:ext cx="4909320" cy="5770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rmAutofit fontScale="87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l" sz="2400" spc="-1" strike="noStrike">
                <a:solidFill>
                  <a:srgbClr val="ffffff"/>
                </a:solidFill>
                <a:latin typeface="Montserrat"/>
                <a:ea typeface="Montserrat"/>
              </a:rPr>
              <a:t>Życzy samorząd szkolny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p14:dur="400"/>
    </mc:Choice>
    <mc:Fallback>
      <p:transition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 fontScale="81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" sz="3000" spc="-1" strike="noStrike">
                <a:solidFill>
                  <a:srgbClr val="000000"/>
                </a:solidFill>
                <a:highlight>
                  <a:srgbClr val="f8e71c"/>
                </a:highlight>
                <a:latin typeface="Oswald"/>
                <a:ea typeface="Oswald"/>
              </a:rPr>
              <a:t>Samorząd szkolny życzy </a:t>
            </a:r>
            <a:endParaRPr b="0" lang="pl-PL" sz="3000" spc="-1" strike="noStrike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311760" y="1234080"/>
            <a:ext cx="4907880" cy="333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 fontScale="82000"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pl" sz="2050" spc="-1" strike="noStrike">
                <a:solidFill>
                  <a:srgbClr val="1a1a1a"/>
                </a:solidFill>
                <a:highlight>
                  <a:srgbClr val="ffffff"/>
                </a:highlight>
                <a:latin typeface="Lobster"/>
                <a:ea typeface="Lobster"/>
              </a:rPr>
              <a:t>Zdrowych, pogodnych Świąt Wielkanocnych,</a:t>
            </a:r>
            <a:endParaRPr b="0" lang="pl-PL" sz="205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pl" sz="2050" spc="-1" strike="noStrike">
                <a:solidFill>
                  <a:srgbClr val="1a1a1a"/>
                </a:solidFill>
                <a:highlight>
                  <a:srgbClr val="ffffff"/>
                </a:highlight>
                <a:latin typeface="Lobster"/>
                <a:ea typeface="Lobster"/>
              </a:rPr>
              <a:t>pełnych wiary, nadziei i miłości.</a:t>
            </a:r>
            <a:endParaRPr b="0" lang="pl-PL" sz="205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pl" sz="2050" spc="-1" strike="noStrike">
                <a:solidFill>
                  <a:srgbClr val="1a1a1a"/>
                </a:solidFill>
                <a:highlight>
                  <a:srgbClr val="ffffff"/>
                </a:highlight>
                <a:latin typeface="Lobster"/>
                <a:ea typeface="Lobster"/>
              </a:rPr>
              <a:t>Radosnego, wiosennego nastroju,</a:t>
            </a:r>
            <a:endParaRPr b="0" lang="pl-PL" sz="205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pl" sz="2050" spc="-1" strike="noStrike">
                <a:solidFill>
                  <a:srgbClr val="1a1a1a"/>
                </a:solidFill>
                <a:highlight>
                  <a:srgbClr val="ffffff"/>
                </a:highlight>
                <a:latin typeface="Lobster"/>
                <a:ea typeface="Lobster"/>
              </a:rPr>
              <a:t>serdecznych spotkań w gronie rodziny</a:t>
            </a:r>
            <a:endParaRPr b="0" lang="pl-PL" sz="205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pl" sz="2050" spc="-1" strike="noStrike">
                <a:solidFill>
                  <a:srgbClr val="1a1a1a"/>
                </a:solidFill>
                <a:highlight>
                  <a:srgbClr val="ffffff"/>
                </a:highlight>
                <a:latin typeface="Lobster"/>
                <a:ea typeface="Lobster"/>
              </a:rPr>
              <a:t>i wśród przyjaciół</a:t>
            </a:r>
            <a:endParaRPr b="0" lang="pl-PL" sz="205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r>
              <a:rPr b="0" lang="pl" sz="2050" spc="-1" strike="noStrike">
                <a:solidFill>
                  <a:srgbClr val="1a1a1a"/>
                </a:solidFill>
                <a:highlight>
                  <a:srgbClr val="ffffff"/>
                </a:highlight>
                <a:latin typeface="Lobster"/>
                <a:ea typeface="Lobster"/>
              </a:rPr>
              <a:t>oraz wesołego Alleluja.</a:t>
            </a:r>
            <a:endParaRPr b="0" lang="pl-PL" sz="2050" spc="-1" strike="noStrike">
              <a:latin typeface="Arial"/>
            </a:endParaRPr>
          </a:p>
        </p:txBody>
      </p:sp>
      <p:pic>
        <p:nvPicPr>
          <p:cNvPr id="82" name="Google Shape;66;p14" descr=""/>
          <p:cNvPicPr/>
          <p:nvPr/>
        </p:nvPicPr>
        <p:blipFill>
          <a:blip r:embed="rId1"/>
          <a:stretch/>
        </p:blipFill>
        <p:spPr>
          <a:xfrm rot="21595800">
            <a:off x="5221800" y="1752480"/>
            <a:ext cx="3816360" cy="297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2"/>
          <p:cNvSpPr/>
          <p:nvPr/>
        </p:nvSpPr>
        <p:spPr>
          <a:xfrm>
            <a:off x="311760" y="1234080"/>
            <a:ext cx="8519760" cy="333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5" name="Google Shape;73;p15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514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2"/>
          <p:cNvSpPr/>
          <p:nvPr/>
        </p:nvSpPr>
        <p:spPr>
          <a:xfrm>
            <a:off x="311760" y="1234080"/>
            <a:ext cx="8519760" cy="333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8" name="Google Shape;80;p16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944640" y="-559440"/>
            <a:ext cx="8568360" cy="55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2"/>
          <p:cNvSpPr/>
          <p:nvPr/>
        </p:nvSpPr>
        <p:spPr>
          <a:xfrm>
            <a:off x="311760" y="502200"/>
            <a:ext cx="3936960" cy="40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pl" sz="2050" spc="-1" strike="noStrike">
                <a:solidFill>
                  <a:srgbClr val="1a1a1a"/>
                </a:solidFill>
                <a:highlight>
                  <a:srgbClr val="ffff00"/>
                </a:highlight>
                <a:latin typeface="Lobster"/>
                <a:ea typeface="Lobster"/>
              </a:rPr>
              <a:t>Aby mazurki na Waszym świątecznym stole koncertowały tak słodko jak co roku,</a:t>
            </a:r>
            <a:endParaRPr b="0" lang="pl-PL" sz="205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pl" sz="2050" spc="-1" strike="noStrike">
                <a:solidFill>
                  <a:srgbClr val="1a1a1a"/>
                </a:solidFill>
                <a:highlight>
                  <a:srgbClr val="ffff00"/>
                </a:highlight>
                <a:latin typeface="Lobster"/>
                <a:ea typeface="Lobster"/>
              </a:rPr>
              <a:t>aby zajączki wielkanocne nie skąpiły Wam podarków,</a:t>
            </a:r>
            <a:endParaRPr b="0" lang="pl-PL" sz="205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r>
              <a:rPr b="0" lang="pl" sz="2050" spc="-1" strike="noStrike">
                <a:solidFill>
                  <a:srgbClr val="1a1a1a"/>
                </a:solidFill>
                <a:highlight>
                  <a:srgbClr val="ffff00"/>
                </a:highlight>
                <a:latin typeface="Lobster"/>
                <a:ea typeface="Lobster"/>
              </a:rPr>
              <a:t>a dobry Bóg - swojej łaski. Wesołego Alleluja!</a:t>
            </a:r>
            <a:endParaRPr b="0" lang="pl-PL" sz="2050" spc="-1" strike="noStrike">
              <a:latin typeface="Arial"/>
            </a:endParaRPr>
          </a:p>
        </p:txBody>
      </p:sp>
      <p:pic>
        <p:nvPicPr>
          <p:cNvPr id="91" name="Google Shape;87;p17" descr=""/>
          <p:cNvPicPr/>
          <p:nvPr/>
        </p:nvPicPr>
        <p:blipFill>
          <a:blip r:embed="rId1"/>
          <a:stretch/>
        </p:blipFill>
        <p:spPr>
          <a:xfrm>
            <a:off x="4115880" y="444960"/>
            <a:ext cx="5027400" cy="4700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2"/>
          <p:cNvSpPr/>
          <p:nvPr/>
        </p:nvSpPr>
        <p:spPr>
          <a:xfrm>
            <a:off x="311760" y="1234080"/>
            <a:ext cx="8519760" cy="333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4" name="Google Shape;94;p18" descr=""/>
          <p:cNvPicPr/>
          <p:nvPr/>
        </p:nvPicPr>
        <p:blipFill>
          <a:blip r:embed="rId1"/>
          <a:stretch/>
        </p:blipFill>
        <p:spPr>
          <a:xfrm>
            <a:off x="0" y="0"/>
            <a:ext cx="9191160" cy="51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LibreOffice/7.0.4.2$Windows_X86_64 LibreOffice_project/dcf040e67528d9187c66b2379df5ea4407429775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pl-PL</dc:language>
  <cp:lastModifiedBy/>
  <dcterms:modified xsi:type="dcterms:W3CDTF">2021-04-02T22:39:24Z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