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09FF8B-3C39-4BF1-870B-4DA064A2AF68}" type="datetimeFigureOut">
              <a:rPr lang="pl-PL" smtClean="0"/>
              <a:t>2015-05-10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03BD18-ABF2-43BB-97CA-EDAFFF27B01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47664" y="2132856"/>
            <a:ext cx="5832648" cy="1037977"/>
          </a:xfrm>
        </p:spPr>
        <p:txBody>
          <a:bodyPr/>
          <a:lstStyle/>
          <a:p>
            <a:r>
              <a:rPr lang="pl-PL" sz="9600" dirty="0" smtClean="0"/>
              <a:t>TRZYMAJ FORMĘ!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5040560" cy="2592288"/>
          </a:xfrm>
        </p:spPr>
        <p:txBody>
          <a:bodyPr>
            <a:noAutofit/>
          </a:bodyPr>
          <a:lstStyle/>
          <a:p>
            <a:r>
              <a:rPr lang="pl-PL" sz="3600" dirty="0" smtClean="0"/>
              <a:t>Przygotowała: </a:t>
            </a:r>
            <a:br>
              <a:rPr lang="pl-PL" sz="3600" dirty="0" smtClean="0"/>
            </a:br>
            <a:r>
              <a:rPr lang="pl-PL" sz="3600" dirty="0" smtClean="0"/>
              <a:t>Aleksandra Niemierska </a:t>
            </a:r>
            <a:br>
              <a:rPr lang="pl-PL" sz="3600" dirty="0" smtClean="0"/>
            </a:br>
            <a:r>
              <a:rPr lang="pl-PL" sz="3600" dirty="0" smtClean="0"/>
              <a:t>klasa VI „a”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986071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0000">
        <p14:reveal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0"/>
            <a:ext cx="7125113" cy="924475"/>
          </a:xfrm>
        </p:spPr>
        <p:txBody>
          <a:bodyPr/>
          <a:lstStyle/>
          <a:p>
            <a:r>
              <a:rPr lang="pl-PL" dirty="0" smtClean="0"/>
              <a:t>Weekendy spędzaj aktywnie!!!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724815"/>
            <a:ext cx="7125112" cy="3149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Nie żal ci tych wszystkich weekendów spędzonych przed komputerem i telewizorem? </a:t>
            </a:r>
          </a:p>
          <a:p>
            <a:pPr marL="0" indent="0">
              <a:buNone/>
            </a:pPr>
            <a:r>
              <a:rPr lang="pl-PL" sz="2000" dirty="0" smtClean="0"/>
              <a:t>Zastanów się ile mogłeś wtedy zrobić. </a:t>
            </a:r>
          </a:p>
          <a:p>
            <a:pPr marL="0" indent="0">
              <a:buNone/>
            </a:pPr>
            <a:r>
              <a:rPr lang="pl-PL" sz="2000" dirty="0" smtClean="0"/>
              <a:t>Zorganizuj z grupą przyjaciół wspólny wypad na rolki, pójdźcie razem pobiegać czy pograć w piłkę. To nie tylko sprawi, że będziecie w dobrej formie ale również poprawi stosunki między waszą paczką przyjaciół. Wspólne spędzanie czasu jest cool. </a:t>
            </a:r>
            <a:endParaRPr lang="pl-PL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7"/>
            <a:ext cx="4592127" cy="28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92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0000">
        <p14:reveal/>
      </p:transition>
    </mc:Choice>
    <mc:Fallback>
      <p:transition spd="slow" advTm="1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25113" cy="924475"/>
          </a:xfrm>
        </p:spPr>
        <p:txBody>
          <a:bodyPr/>
          <a:lstStyle/>
          <a:p>
            <a:pPr algn="ctr"/>
            <a:r>
              <a:rPr lang="pl-PL" sz="4400" dirty="0" smtClean="0"/>
              <a:t>Pyszny obiadek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052736"/>
            <a:ext cx="432048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/>
              <a:t>Zamiast kotleta z frytkami postaw na rybkę z warzywami.</a:t>
            </a:r>
          </a:p>
          <a:p>
            <a:pPr marL="0" indent="0" algn="ctr">
              <a:buNone/>
            </a:pPr>
            <a:endParaRPr lang="pl-PL" sz="2800" dirty="0"/>
          </a:p>
          <a:p>
            <a:pPr marL="0" indent="0" algn="ctr">
              <a:buNone/>
            </a:pPr>
            <a:r>
              <a:rPr lang="pl-PL" sz="2800" dirty="0" smtClean="0"/>
              <a:t>Zdrowy obiad pomoże ci zachować dobrą formę.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295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71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1000">
        <p14:reveal/>
      </p:transition>
    </mc:Choice>
    <mc:Fallback>
      <p:transition spd="slow" advTm="9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39022" cy="924475"/>
          </a:xfrm>
        </p:spPr>
        <p:txBody>
          <a:bodyPr/>
          <a:lstStyle/>
          <a:p>
            <a:r>
              <a:rPr lang="pl-PL" b="1" dirty="0" smtClean="0"/>
              <a:t>Nie podjadaj między posiłkami!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764704"/>
            <a:ext cx="7125112" cy="34753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Staraj się nie jeść chipsów, krakersów batonów i ciasteczek. Zamiast tego zrób sobie koktajl owocowy albo sałatkę ze świeżych owoców. </a:t>
            </a:r>
          </a:p>
          <a:p>
            <a:pPr marL="0" indent="0">
              <a:buNone/>
            </a:pPr>
            <a:r>
              <a:rPr lang="pl-PL" sz="2400" dirty="0" smtClean="0"/>
              <a:t>Będzie pysznie i zdrowo!!!!</a:t>
            </a:r>
            <a:endParaRPr lang="pl-PL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87736"/>
            <a:ext cx="4433119" cy="295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67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2000">
        <p14:reveal/>
      </p:transition>
    </mc:Choice>
    <mc:Fallback>
      <p:transition spd="slow" advTm="6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25113" cy="924475"/>
          </a:xfrm>
        </p:spPr>
        <p:txBody>
          <a:bodyPr/>
          <a:lstStyle/>
          <a:p>
            <a:r>
              <a:rPr lang="pl-PL" dirty="0" smtClean="0"/>
              <a:t>Zamiast pizzy zjedz </a:t>
            </a:r>
            <a:r>
              <a:rPr lang="pl-PL" u="sng" dirty="0" smtClean="0"/>
              <a:t>zdrowego </a:t>
            </a:r>
            <a:r>
              <a:rPr lang="pl-PL" dirty="0" smtClean="0"/>
              <a:t>hamburgera!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 smtClean="0"/>
              <a:t>Tak, tak hamburger może być zdrowy wystarczy, że będzie odpowiednio przygotowany w domu, a nie w restauracjach typu fast food. </a:t>
            </a:r>
          </a:p>
          <a:p>
            <a:pPr marL="0" indent="0">
              <a:buNone/>
            </a:pPr>
            <a:r>
              <a:rPr lang="pl-PL" sz="1600" dirty="0" smtClean="0"/>
              <a:t>Przepis:</a:t>
            </a:r>
          </a:p>
          <a:p>
            <a:pPr marL="0" indent="0">
              <a:buNone/>
            </a:pPr>
            <a:r>
              <a:rPr lang="pl-PL" sz="1600" dirty="0" smtClean="0"/>
              <a:t>Grillowany kotlet wołowy</a:t>
            </a:r>
          </a:p>
          <a:p>
            <a:pPr marL="0" indent="0">
              <a:buNone/>
            </a:pPr>
            <a:r>
              <a:rPr lang="pl-PL" sz="1600" dirty="0" smtClean="0"/>
              <a:t>Pełnoziarnista bułka</a:t>
            </a:r>
          </a:p>
          <a:p>
            <a:pPr marL="0" indent="0">
              <a:buNone/>
            </a:pPr>
            <a:r>
              <a:rPr lang="pl-PL" sz="1600" dirty="0" smtClean="0"/>
              <a:t>Sałata</a:t>
            </a:r>
          </a:p>
          <a:p>
            <a:pPr marL="0" indent="0">
              <a:buNone/>
            </a:pPr>
            <a:r>
              <a:rPr lang="pl-PL" sz="1600" dirty="0" smtClean="0"/>
              <a:t>Ogórek</a:t>
            </a:r>
          </a:p>
          <a:p>
            <a:pPr marL="0" indent="0">
              <a:buNone/>
            </a:pPr>
            <a:r>
              <a:rPr lang="pl-PL" sz="1600" dirty="0" smtClean="0"/>
              <a:t>Pomidor</a:t>
            </a:r>
          </a:p>
          <a:p>
            <a:pPr marL="0" indent="0">
              <a:buNone/>
            </a:pPr>
            <a:r>
              <a:rPr lang="pl-PL" sz="1600" dirty="0" smtClean="0"/>
              <a:t>Sos czosnkowy </a:t>
            </a:r>
          </a:p>
          <a:p>
            <a:pPr marL="0" indent="0">
              <a:buNone/>
            </a:pPr>
            <a:r>
              <a:rPr lang="pl-PL" sz="1600" dirty="0"/>
              <a:t>l</a:t>
            </a:r>
            <a:r>
              <a:rPr lang="pl-PL" sz="1600" dirty="0" smtClean="0"/>
              <a:t>ub inne dodatki według własnego uznania.</a:t>
            </a:r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 smtClean="0"/>
              <a:t>Kolacja jak najbardziej zdrowa!</a:t>
            </a:r>
            <a:endParaRPr lang="pl-PL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566556" cy="289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3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1000">
        <p14:reveal/>
      </p:transition>
    </mc:Choice>
    <mc:Fallback>
      <p:transition spd="slow" advTm="6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Podsumowując: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Jedz regularnie zdrową żywność( najlepiej co 3 godziny)</a:t>
            </a:r>
          </a:p>
          <a:p>
            <a:r>
              <a:rPr lang="pl-PL" dirty="0" smtClean="0"/>
              <a:t>Uprawiaj swój ulubiony sport</a:t>
            </a:r>
          </a:p>
          <a:p>
            <a:r>
              <a:rPr lang="pl-PL" dirty="0" smtClean="0"/>
              <a:t>Ogranicz słodycze i fast foody</a:t>
            </a:r>
          </a:p>
          <a:p>
            <a:r>
              <a:rPr lang="pl-PL" dirty="0" smtClean="0"/>
              <a:t>Nie siedź godzinami przed komputerem, wyjdź do znajomych</a:t>
            </a:r>
          </a:p>
          <a:p>
            <a:r>
              <a:rPr lang="pl-PL" dirty="0" smtClean="0"/>
              <a:t>Pokochaj spacery </a:t>
            </a:r>
          </a:p>
          <a:p>
            <a:r>
              <a:rPr lang="pl-PL" dirty="0" smtClean="0"/>
              <a:t>Jedz owoce i warzywa ( najlepiej 5 porcji dziennie)</a:t>
            </a:r>
          </a:p>
          <a:p>
            <a:r>
              <a:rPr lang="pl-PL" dirty="0" smtClean="0"/>
              <a:t>Pij minimum 2 litry wody dziennie</a:t>
            </a:r>
          </a:p>
          <a:p>
            <a:r>
              <a:rPr lang="pl-PL" dirty="0" smtClean="0"/>
              <a:t>Pokochaj samego siebie!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143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000">
        <p14:reveal/>
      </p:transition>
    </mc:Choice>
    <mc:Fallback>
      <p:transition spd="slow" advTm="3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Zacznij dobrze swój dzień!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6096" y="1484784"/>
            <a:ext cx="3418539" cy="478999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Każdy dobrze wie, że ćwiczenia są dla naszego ciała i ducha bardzo ważne dlatego ćwiczmy jak najczęściej. </a:t>
            </a:r>
            <a:br>
              <a:rPr lang="pl-PL" dirty="0" smtClean="0"/>
            </a:b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Poranne ćwiczenia dodadzą energii na cały dzień i pozwolą Ci być w dobrym humorze. </a:t>
            </a:r>
            <a:endParaRPr lang="pl-PL" dirty="0"/>
          </a:p>
        </p:txBody>
      </p:sp>
      <p:pic>
        <p:nvPicPr>
          <p:cNvPr id="2050" name="Picture 2" descr="http://p7.uniface.pl/1a82f97952595b778aac0e3adb075b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6" y="2420888"/>
            <a:ext cx="4949863" cy="362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9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0000">
        <p14:reveal/>
      </p:transition>
    </mc:Choice>
    <mc:Fallback>
      <p:transition spd="slow" advTm="1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Zdrowe śniadanie to podstawa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8024" y="1700808"/>
            <a:ext cx="3994603" cy="49155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dirty="0" smtClean="0"/>
              <a:t>Po porannych ćwiczeniach kolejnym krokiem do utrzymania dobrej formy jest zdrowe śniadanie. </a:t>
            </a:r>
            <a:br>
              <a:rPr lang="pl-PL" sz="2400" dirty="0" smtClean="0"/>
            </a:br>
            <a:r>
              <a:rPr lang="pl-PL" sz="2400" dirty="0" smtClean="0"/>
              <a:t>Ważne aby rano dostarczyć naszemu organizmowi odpowiednich składników odżywczych. </a:t>
            </a:r>
          </a:p>
          <a:p>
            <a:pPr marL="0" indent="0">
              <a:buNone/>
            </a:pPr>
            <a:r>
              <a:rPr lang="pl-PL" sz="2400" dirty="0" smtClean="0"/>
              <a:t>Owoce, płatki śniadaniowe z mlekiem, kakao oraz jogurt dodadzą energii na cały poranek a przy tym są zdrowe i smaczne! </a:t>
            </a:r>
            <a:endParaRPr lang="pl-PL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31505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15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3000">
        <p14:reveal/>
      </p:transition>
    </mc:Choice>
    <mc:Fallback>
      <p:transition spd="slow" advTm="9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pl-PL" dirty="0" smtClean="0"/>
              <a:t>10 zasad zdrowego odżywiania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196753"/>
            <a:ext cx="7125112" cy="532859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Jedz codziennie różne produkty z każdej grupy uwzględnionej w piramidzie.</a:t>
            </a:r>
          </a:p>
          <a:p>
            <a:r>
              <a:rPr lang="pl-PL" dirty="0"/>
              <a:t>Bądź codziennie aktywny fizycznie – ruch korzystnie wpływa na sprawność i prawidłową sylwetkę.</a:t>
            </a:r>
          </a:p>
          <a:p>
            <a:r>
              <a:rPr lang="pl-PL" dirty="0"/>
              <a:t>Źródłem energii w twojej diecie powinny być głównie produkty znajdujące się w podstawie (na dole) piramidy.</a:t>
            </a:r>
          </a:p>
          <a:p>
            <a:r>
              <a:rPr lang="pl-PL" dirty="0"/>
              <a:t>Spożywaj codziennie przynajmniej 3–4 porcje mleka lub produktów mlecznych, takich jak jogurty, kefiry, maślanka, sery.</a:t>
            </a:r>
          </a:p>
          <a:p>
            <a:r>
              <a:rPr lang="pl-PL" dirty="0"/>
              <a:t>Jedz codziennie 2 porcje produktów z grupy – mięso, ryby, jaja. Uwzględniaj też nasiona roślin strączkowych.</a:t>
            </a:r>
          </a:p>
          <a:p>
            <a:r>
              <a:rPr lang="pl-PL" dirty="0"/>
              <a:t>Każdy posiłek powinien zawierać warzywa lub owoce.</a:t>
            </a:r>
          </a:p>
          <a:p>
            <a:r>
              <a:rPr lang="pl-PL" dirty="0"/>
              <a:t>Ograniczaj spożycie tłuszczów, w szczególności zwierzęcych</a:t>
            </a:r>
            <a:r>
              <a:rPr lang="pl-PL" b="1" dirty="0"/>
              <a:t>.</a:t>
            </a:r>
            <a:endParaRPr lang="pl-PL" dirty="0"/>
          </a:p>
          <a:p>
            <a:r>
              <a:rPr lang="pl-PL" dirty="0"/>
              <a:t>Ograniczaj spożycie cukru, słodyczy, słodkich napojów.</a:t>
            </a:r>
          </a:p>
          <a:p>
            <a:r>
              <a:rPr lang="pl-PL" dirty="0"/>
              <a:t>Ograniczaj spożycie słonych produktów, odstaw solniczkę.</a:t>
            </a:r>
          </a:p>
          <a:p>
            <a:r>
              <a:rPr lang="pl-PL" dirty="0"/>
              <a:t>Pij codziennie odpowiednią ilość wody.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802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2000">
        <p14:reveal/>
      </p:transition>
    </mc:Choice>
    <mc:Fallback>
      <p:transition spd="slow" advTm="1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25113" cy="924475"/>
          </a:xfrm>
        </p:spPr>
        <p:txBody>
          <a:bodyPr/>
          <a:lstStyle/>
          <a:p>
            <a:r>
              <a:rPr lang="pl-PL" sz="4000" b="1" dirty="0" smtClean="0"/>
              <a:t>Piramida żywnościowa </a:t>
            </a:r>
            <a:endParaRPr lang="pl-PL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8274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60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1000">
        <p14:reveal/>
      </p:transition>
    </mc:Choice>
    <mc:Fallback>
      <p:transition spd="slow" advTm="9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dirty="0" smtClean="0"/>
              <a:t>Śniadanko w szkole- tylko smaczne i zdrowe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1772816"/>
            <a:ext cx="7018941" cy="3061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Zjedzmy jabłko, gruszkę, pomarańczę!</a:t>
            </a:r>
          </a:p>
          <a:p>
            <a:pPr marL="0" indent="0">
              <a:buNone/>
            </a:pPr>
            <a:r>
              <a:rPr lang="pl-PL" sz="2400" dirty="0" smtClean="0"/>
              <a:t>Soczek, bułkę i kabaczek. </a:t>
            </a:r>
          </a:p>
          <a:p>
            <a:pPr marL="0" indent="0">
              <a:buNone/>
            </a:pPr>
            <a:r>
              <a:rPr lang="pl-PL" sz="2400" dirty="0" smtClean="0"/>
              <a:t>Ważne aby zdrowe było i naszych brzuszków nie śmieciło! </a:t>
            </a:r>
            <a:endParaRPr lang="pl-PL" sz="2400" dirty="0"/>
          </a:p>
        </p:txBody>
      </p:sp>
      <p:pic>
        <p:nvPicPr>
          <p:cNvPr id="5122" name="Picture 2" descr="http://bi.gazeta.pl/im/9/8292/z8292249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1048"/>
            <a:ext cx="3825023" cy="26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log.productosecologicossinintermediarios.es/wp-content/uploads/2012/08/Men%C3%BA-Fast-food-versus-Comida-S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2558097" cy="222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3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0000">
        <p14:reveal/>
      </p:transition>
    </mc:Choice>
    <mc:Fallback>
      <p:transition spd="slow" advTm="1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7125113" cy="924475"/>
          </a:xfrm>
        </p:spPr>
        <p:txBody>
          <a:bodyPr/>
          <a:lstStyle/>
          <a:p>
            <a:r>
              <a:rPr lang="pl-PL" sz="4800" b="1" dirty="0" smtClean="0"/>
              <a:t>Twój wybór!</a:t>
            </a:r>
            <a:endParaRPr lang="pl-PL" sz="4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210470" cy="499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56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61000">
        <p14:reveal/>
      </p:transition>
    </mc:Choice>
    <mc:Fallback>
      <p:transition spd="slow" advTm="6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476672"/>
            <a:ext cx="7125112" cy="3061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dirty="0" smtClean="0"/>
              <a:t>Ćwiczenia wcale nie muszą być męczące i bardzo wyczerpujące, do aktywności zalicza się nawet zwykły spacer z psem, przyjaciółmi czy rodziną.</a:t>
            </a:r>
            <a:br>
              <a:rPr lang="pl-PL" sz="2000" dirty="0" smtClean="0"/>
            </a:b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Basen, jazda na rowerze czy zabawa w chowanego sprawi że będziesz w dobrej formie. </a:t>
            </a:r>
            <a:endParaRPr lang="pl-PL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4214"/>
            <a:ext cx="3600400" cy="23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34214"/>
            <a:ext cx="3672408" cy="237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1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20000">
        <p14:reveal/>
      </p:transition>
    </mc:Choice>
    <mc:Fallback>
      <p:transition spd="slow" advTm="1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144000" cy="924475"/>
          </a:xfrm>
        </p:spPr>
        <p:txBody>
          <a:bodyPr/>
          <a:lstStyle/>
          <a:p>
            <a:r>
              <a:rPr lang="pl-PL" dirty="0" smtClean="0"/>
              <a:t>Twoje hobby może sprawić, że będziesz fit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0613"/>
            <a:ext cx="35337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0613"/>
            <a:ext cx="3937620" cy="26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mosir.michalowo.eu/wp-content/uploads/2013/04/plywani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937620" cy="24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0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50000">
        <p14:reveal/>
      </p:transition>
    </mc:Choice>
    <mc:Fallback>
      <p:transition spd="slow" advTm="15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TM02455596[[fn=Wiosna]]</Template>
  <TotalTime>94</TotalTime>
  <Words>465</Words>
  <Application>Microsoft Office PowerPoint</Application>
  <PresentationFormat>Pokaz na ekranie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Spring</vt:lpstr>
      <vt:lpstr>TRZYMAJ FORMĘ!</vt:lpstr>
      <vt:lpstr>Zacznij dobrze swój dzień!</vt:lpstr>
      <vt:lpstr>Zdrowe śniadanie to podstawa </vt:lpstr>
      <vt:lpstr>10 zasad zdrowego odżywiania</vt:lpstr>
      <vt:lpstr>Piramida żywnościowa </vt:lpstr>
      <vt:lpstr>Śniadanko w szkole- tylko smaczne i zdrowe</vt:lpstr>
      <vt:lpstr>Twój wybór!</vt:lpstr>
      <vt:lpstr>Prezentacja programu PowerPoint</vt:lpstr>
      <vt:lpstr>Twoje hobby może sprawić, że będziesz fit</vt:lpstr>
      <vt:lpstr>Weekendy spędzaj aktywnie!!!</vt:lpstr>
      <vt:lpstr>Pyszny obiadek</vt:lpstr>
      <vt:lpstr>Nie podjadaj między posiłkami!</vt:lpstr>
      <vt:lpstr>Zamiast pizzy zjedz zdrowego hamburgera!</vt:lpstr>
      <vt:lpstr>Podsumowując: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TRZYMAJ FORMĘ!</dc:title>
  <dc:creator>Patryk</dc:creator>
  <cp:lastModifiedBy>Patryk</cp:lastModifiedBy>
  <cp:revision>10</cp:revision>
  <dcterms:created xsi:type="dcterms:W3CDTF">2015-05-10T15:57:54Z</dcterms:created>
  <dcterms:modified xsi:type="dcterms:W3CDTF">2015-05-10T17:32:39Z</dcterms:modified>
</cp:coreProperties>
</file>