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6D5DBE-BA86-4B39-B32F-2AAA34DDF7F4}" v="706" dt="2025-04-13T13:42:30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4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3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7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5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9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0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1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2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4/13/2025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7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6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226BAA1F-124F-B189-B3A5-0D3C7679EA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34928" b="8822"/>
          <a:stretch/>
        </p:blipFill>
        <p:spPr>
          <a:xfrm>
            <a:off x="-2" y="-2"/>
            <a:ext cx="12192001" cy="685800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7870" y="978407"/>
            <a:ext cx="5021182" cy="3290107"/>
          </a:xfrm>
        </p:spPr>
        <p:txBody>
          <a:bodyPr anchor="t">
            <a:normAutofit/>
          </a:bodyPr>
          <a:lstStyle/>
          <a:p>
            <a:r>
              <a:rPr lang="pl-PL" sz="6000" dirty="0">
                <a:solidFill>
                  <a:srgbClr val="FFFFFF"/>
                </a:solidFill>
              </a:rPr>
              <a:t>WYBORY 2025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17870" y="4482450"/>
            <a:ext cx="5040785" cy="17240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>
                <a:solidFill>
                  <a:srgbClr val="FFFFFF"/>
                </a:solidFill>
              </a:rPr>
              <a:t>Przez Ignacego i Oskara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EEF92585-7A99-6108-9663-8C5903274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E4972DB-78E6-D115-B1FB-0C1E2779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2240280"/>
            <a:ext cx="4389120" cy="2468880"/>
          </a:xfrm>
        </p:spPr>
        <p:txBody>
          <a:bodyPr>
            <a:normAutofit/>
          </a:bodyPr>
          <a:lstStyle/>
          <a:p>
            <a:r>
              <a:rPr lang="pl-PL" dirty="0"/>
              <a:t>Kandydaci i ich partie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3152FC-D5D0-A3C0-5B6F-49F8D8E18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0094" y="354379"/>
            <a:ext cx="5266944" cy="61480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Artur Bartoszewicz – bez partii</a:t>
            </a:r>
          </a:p>
          <a:p>
            <a:r>
              <a:rPr lang="pl-PL" dirty="0"/>
              <a:t>Magdalena </a:t>
            </a:r>
            <a:r>
              <a:rPr lang="pl-PL" dirty="0" err="1"/>
              <a:t>Biejat</a:t>
            </a:r>
            <a:r>
              <a:rPr lang="pl-PL" dirty="0"/>
              <a:t> – Lewica</a:t>
            </a:r>
          </a:p>
          <a:p>
            <a:r>
              <a:rPr lang="pl-PL" dirty="0"/>
              <a:t>Grzegorz Brown – Konfederacja Korony Polskiej</a:t>
            </a:r>
          </a:p>
          <a:p>
            <a:r>
              <a:rPr lang="pl-PL" dirty="0"/>
              <a:t>Szymon Hołownia - Polska 2050</a:t>
            </a:r>
          </a:p>
          <a:p>
            <a:r>
              <a:rPr lang="pl-PL" dirty="0"/>
              <a:t>Marek Jakubiak – Federacja dla Rzeczypospolitej</a:t>
            </a:r>
          </a:p>
          <a:p>
            <a:r>
              <a:rPr lang="pl-PL" dirty="0"/>
              <a:t>Maciej Maciak – bez partii</a:t>
            </a:r>
          </a:p>
          <a:p>
            <a:r>
              <a:rPr lang="pl-PL" dirty="0"/>
              <a:t>Sławomir </a:t>
            </a:r>
            <a:r>
              <a:rPr lang="pl-PL" dirty="0" err="1"/>
              <a:t>Mentzen</a:t>
            </a:r>
            <a:r>
              <a:rPr lang="pl-PL" dirty="0"/>
              <a:t> – Konfederacja</a:t>
            </a:r>
          </a:p>
          <a:p>
            <a:r>
              <a:rPr lang="pl-PL" dirty="0"/>
              <a:t>Karol Nawrocki – Prawo i Sprawiedliwość</a:t>
            </a:r>
          </a:p>
          <a:p>
            <a:r>
              <a:rPr lang="pl-PL" dirty="0"/>
              <a:t>Joanna Senyszyn – bez partii</a:t>
            </a:r>
          </a:p>
          <a:p>
            <a:r>
              <a:rPr lang="pl-PL" dirty="0"/>
              <a:t>Krzysztof Stanowski – bez partii (nie chce być prezydentem)</a:t>
            </a:r>
          </a:p>
          <a:p>
            <a:r>
              <a:rPr lang="pl-PL" dirty="0"/>
              <a:t>Rafał Trzaskowski – Koalicja Obywatelska</a:t>
            </a:r>
          </a:p>
          <a:p>
            <a:r>
              <a:rPr lang="pl-PL" dirty="0"/>
              <a:t>Marek Woch – Bezpartyjni Samorządowcy</a:t>
            </a:r>
          </a:p>
          <a:p>
            <a:r>
              <a:rPr lang="pl-PL" dirty="0"/>
              <a:t>Adrian </a:t>
            </a:r>
            <a:r>
              <a:rPr lang="pl-PL" dirty="0" err="1"/>
              <a:t>Zandberg</a:t>
            </a:r>
            <a:r>
              <a:rPr lang="pl-PL" dirty="0"/>
              <a:t> – Partia Razem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421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1AB5EC-7713-D1F5-F14F-4B4C29EB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które trzeba spełniać aby móc głosować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D05762-16DC-6C1C-A6A0-1B97E34CE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 dirty="0"/>
              <a:t>Być obywatelem Polski</a:t>
            </a:r>
          </a:p>
          <a:p>
            <a:r>
              <a:rPr lang="pl-PL" sz="2400" dirty="0"/>
              <a:t>Mieć ukończone 18 lat</a:t>
            </a:r>
          </a:p>
          <a:p>
            <a:r>
              <a:rPr lang="pl-PL" sz="2400" dirty="0"/>
              <a:t>Musisz posiadać pełnie praw wyborczych</a:t>
            </a:r>
          </a:p>
          <a:p>
            <a:r>
              <a:rPr lang="pl-PL" sz="2400" dirty="0"/>
              <a:t>Musisz być zarejestrowany w spisie wyborców</a:t>
            </a:r>
          </a:p>
        </p:txBody>
      </p:sp>
    </p:spTree>
    <p:extLst>
      <p:ext uri="{BB962C8B-B14F-4D97-AF65-F5344CB8AC3E}">
        <p14:creationId xmlns:p14="http://schemas.microsoft.com/office/powerpoint/2010/main" val="93429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7AA97-89A7-45C1-B813-BFF6C23D7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08FC317-5342-9BEB-4456-F057DCBF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5376672"/>
          </a:xfrm>
        </p:spPr>
        <p:txBody>
          <a:bodyPr>
            <a:normAutofit/>
          </a:bodyPr>
          <a:lstStyle/>
          <a:p>
            <a:r>
              <a:rPr lang="pl-PL" dirty="0"/>
              <a:t>Podstawowe informacje o kadencji Prezydenta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AC4FE1-D370-43A6-96C5-076716BB1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3D569D-D3A6-49CA-A483-291E95DAC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12648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68AA3E-E5D9-01B9-47AB-EB94EDCF9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1042416"/>
            <a:ext cx="5010912" cy="53126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Kadencja Prezydenta trwa 5 lat</a:t>
            </a:r>
          </a:p>
          <a:p>
            <a:r>
              <a:rPr lang="pl-PL" dirty="0"/>
              <a:t>Kadencja rozpoczyna się gdy wybrany </a:t>
            </a:r>
            <a:r>
              <a:rPr lang="pl-PL" dirty="0" err="1"/>
              <a:t>kandydant</a:t>
            </a:r>
            <a:r>
              <a:rPr lang="pl-PL" dirty="0"/>
              <a:t> składa przysięgę</a:t>
            </a:r>
          </a:p>
          <a:p>
            <a:r>
              <a:rPr lang="pl-PL" dirty="0">
                <a:ea typeface="+mn-lt"/>
                <a:cs typeface="+mn-lt"/>
              </a:rPr>
              <a:t>Prezydent może ubiegać się o reelekcję, co oznacza, że może pełnić urząd przez maksymalnie 10 lat, jeśli zostanie wybrany na dwie kadencje z rzędu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139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1ABDA4C-062F-4E88-A079-2279A6477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ED4E489-AA7E-4C92-CB83-BC885B446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6309360" cy="1463040"/>
          </a:xfrm>
        </p:spPr>
        <p:txBody>
          <a:bodyPr>
            <a:normAutofit/>
          </a:bodyPr>
          <a:lstStyle/>
          <a:p>
            <a:r>
              <a:rPr lang="pl-PL" dirty="0"/>
              <a:t>Funkcje Prezydenta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628192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25033B-B2EB-51FB-4911-B18163627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2578608"/>
            <a:ext cx="6309360" cy="37673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dirty="0"/>
              <a:t>Prezydent to reprezentant państwa w którym rządzi</a:t>
            </a:r>
          </a:p>
          <a:p>
            <a:r>
              <a:rPr lang="pl-PL" dirty="0"/>
              <a:t>Prezydent to najwyższy dowódca sił zbrojnych</a:t>
            </a:r>
          </a:p>
          <a:p>
            <a:r>
              <a:rPr lang="pl-PL" dirty="0"/>
              <a:t>Prezydent dba o przestrzeganie Konstytucji</a:t>
            </a:r>
          </a:p>
          <a:p>
            <a:r>
              <a:rPr lang="pl-PL"/>
              <a:t>Prezydent powołuje członków Rady Ministrów i innych ważnych urzędników</a:t>
            </a:r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954297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EACD70A-A4E3-44A1-B9CE-27AC31B4F315}">
  <we:reference id="wa200005566" version="1.0.0.0" store="en-US" storeType="omex"/>
  <we:alternateReferences>
    <we:reference id="wa200005566" version="1.0.0.0" store="omex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GestaltVTI</vt:lpstr>
      <vt:lpstr>WYBORY 2025</vt:lpstr>
      <vt:lpstr>Kandydaci i ich partie</vt:lpstr>
      <vt:lpstr>Wymagania które trzeba spełniać aby móc głosować</vt:lpstr>
      <vt:lpstr>Podstawowe informacje o kadencji Prezydenta</vt:lpstr>
      <vt:lpstr>Funkcje Prezydenta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170</cp:revision>
  <dcterms:created xsi:type="dcterms:W3CDTF">2025-04-13T12:49:30Z</dcterms:created>
  <dcterms:modified xsi:type="dcterms:W3CDTF">2025-04-13T13:42:32Z</dcterms:modified>
</cp:coreProperties>
</file>