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7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0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42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89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859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207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405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12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206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11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2929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469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94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280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20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63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53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547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26E097-088E-4F17-8764-C132659EE0AD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7B7F9-0121-4B09-AF4F-D65BAA1B25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845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5488EE-F695-233B-4256-8E115689D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2CF9B91-BCC1-C70A-B7EA-85FAE15B9E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002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8108F2-92B4-1EDB-F334-4CD99F3BE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21226"/>
            <a:ext cx="10353762" cy="1358824"/>
          </a:xfrm>
        </p:spPr>
        <p:txBody>
          <a:bodyPr/>
          <a:lstStyle/>
          <a:p>
            <a:r>
              <a:rPr lang="pl-PL" dirty="0"/>
              <a:t>IGNACY PADEREWSKI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70C8B2-6A1C-0779-9515-E62A80472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Ignacy Jan Paderewski - Życie i twórczość | Artysta | Culture.pl">
            <a:extLst>
              <a:ext uri="{FF2B5EF4-FFF2-40B4-BE49-F238E27FC236}">
                <a16:creationId xmlns:a16="http://schemas.microsoft.com/office/drawing/2014/main" id="{85D3E92C-0D83-09D8-2B44-21DC84CAA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96" y="1444523"/>
            <a:ext cx="7788377" cy="51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03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4C873B-25AA-400B-53D1-621B8903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624859-73A5-CD66-2C08-B6DD84DA7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Witamy w Warszawie 1918 r. Bieda, szarość, ale też poczucie wolności">
            <a:extLst>
              <a:ext uri="{FF2B5EF4-FFF2-40B4-BE49-F238E27FC236}">
                <a16:creationId xmlns:a16="http://schemas.microsoft.com/office/drawing/2014/main" id="{87881C8A-6A4B-FD87-D7E3-44E87E82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2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03B593-C0FE-326C-958B-44A0AC0D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43594E-DF6D-AC5F-C096-C8888FDFF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Warszawa w 1918 roku. Tak wyglądała stolica sto lat temu, gdy odzyskaliśmy  niepodległość [ZDJĘCIA] | Warszawa Nasze Miasto">
            <a:extLst>
              <a:ext uri="{FF2B5EF4-FFF2-40B4-BE49-F238E27FC236}">
                <a16:creationId xmlns:a16="http://schemas.microsoft.com/office/drawing/2014/main" id="{C513A78E-BBC8-BBD9-A72C-A9496E116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64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5EECF6-507B-4BFF-E338-292847FD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CE3467-1E1F-97DC-AA91-659D5B32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45" y="1732449"/>
            <a:ext cx="10353762" cy="4058751"/>
          </a:xfrm>
        </p:spPr>
        <p:txBody>
          <a:bodyPr/>
          <a:lstStyle/>
          <a:p>
            <a:endParaRPr lang="pl-PL"/>
          </a:p>
        </p:txBody>
      </p:sp>
      <p:pic>
        <p:nvPicPr>
          <p:cNvPr id="11266" name="Picture 2" descr="Listopad 1918 r. | dzieje.pl - Historia Polski">
            <a:extLst>
              <a:ext uri="{FF2B5EF4-FFF2-40B4-BE49-F238E27FC236}">
                <a16:creationId xmlns:a16="http://schemas.microsoft.com/office/drawing/2014/main" id="{2F9FBD7F-3A9F-C0C1-6D21-5C6B0CA36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5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8DF90-070A-B269-7FA7-6A2E531FB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DE70F9-8A81-CA7A-9D7C-60F495CDF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2290" name="Picture 2" descr="Polska Zbrojna">
            <a:extLst>
              <a:ext uri="{FF2B5EF4-FFF2-40B4-BE49-F238E27FC236}">
                <a16:creationId xmlns:a16="http://schemas.microsoft.com/office/drawing/2014/main" id="{BCED745B-DCF6-8679-74B5-248B7599D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04"/>
            <a:ext cx="12192000" cy="683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5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746F0-6A54-8F8C-E05A-03B50B74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5D1669-FE15-C974-99DA-F06D0DDB4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67CF5E19-6691-413F-9FF6-46F271767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53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5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DB1FB4-9824-EB1B-71A3-6CD2E43D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989CF9-63B2-1320-8CCD-2535BD719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Nieskończenie Niepodległa: Ambasada Narodu | Portal historyczny Histmag.org  - historia dla każdego!">
            <a:extLst>
              <a:ext uri="{FF2B5EF4-FFF2-40B4-BE49-F238E27FC236}">
                <a16:creationId xmlns:a16="http://schemas.microsoft.com/office/drawing/2014/main" id="{BE8BA5B8-295B-BFDD-EAD5-5222A2FE1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70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E904D6-77CA-DC53-05B7-B94A8E54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84843"/>
            <a:ext cx="10353762" cy="1395207"/>
          </a:xfrm>
        </p:spPr>
        <p:txBody>
          <a:bodyPr>
            <a:normAutofit/>
          </a:bodyPr>
          <a:lstStyle/>
          <a:p>
            <a:r>
              <a:rPr lang="pl-PL" dirty="0"/>
              <a:t>TELEWIZJA LETNISKO</a:t>
            </a:r>
            <a:br>
              <a:rPr lang="pl-PL" dirty="0"/>
            </a:br>
            <a:r>
              <a:rPr lang="pl-PL" dirty="0"/>
              <a:t>11 LISTOPADA 2023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2C1357-BE7C-328F-E428-B0681037F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Dlaczego polska flaga jest biało-czerwona? Wyjaśnienie">
            <a:extLst>
              <a:ext uri="{FF2B5EF4-FFF2-40B4-BE49-F238E27FC236}">
                <a16:creationId xmlns:a16="http://schemas.microsoft.com/office/drawing/2014/main" id="{6554A729-8A15-FD56-9242-A022F1E3F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60" y="1837841"/>
            <a:ext cx="9670631" cy="483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20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B1DE9A-DE8C-0304-AE02-880B8385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06477"/>
            <a:ext cx="10353762" cy="1373573"/>
          </a:xfrm>
        </p:spPr>
        <p:txBody>
          <a:bodyPr/>
          <a:lstStyle/>
          <a:p>
            <a:r>
              <a:rPr lang="pl-PL" dirty="0"/>
              <a:t>PORANEK PRZY KAWIE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7477EE-4585-29B6-6F39-CCDF2311A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Dzisiaj Dzień Kawy! Ile filiżanek wypijesz? londynek.net">
            <a:extLst>
              <a:ext uri="{FF2B5EF4-FFF2-40B4-BE49-F238E27FC236}">
                <a16:creationId xmlns:a16="http://schemas.microsoft.com/office/drawing/2014/main" id="{E303DF05-5B2E-6E2C-83EF-530317F1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7" y="1878759"/>
            <a:ext cx="7482466" cy="497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KANINOWYMAGAZYN.PL - TKANINY, DZIANINY, PASMANTERIA - KATOWICE">
            <a:extLst>
              <a:ext uri="{FF2B5EF4-FFF2-40B4-BE49-F238E27FC236}">
                <a16:creationId xmlns:a16="http://schemas.microsoft.com/office/drawing/2014/main" id="{C844BC87-E96C-ADE5-C614-903A04E5C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23" y="1422725"/>
            <a:ext cx="4377309" cy="313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7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1FFACE-C920-A0AE-FF28-A7F1ACC9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60" y="221226"/>
            <a:ext cx="5978072" cy="13588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13.00 – „PIŁSUDSKI” </a:t>
            </a:r>
            <a:br>
              <a:rPr lang="pl-PL" sz="3100" dirty="0"/>
            </a:br>
            <a:r>
              <a:rPr lang="pl-PL" sz="3100" dirty="0"/>
              <a:t>– FILM FABULARNY</a:t>
            </a:r>
          </a:p>
        </p:txBody>
      </p:sp>
      <p:pic>
        <p:nvPicPr>
          <p:cNvPr id="3074" name="Picture 2" descr="Piłsudski (2019) - Filmweb">
            <a:extLst>
              <a:ext uri="{FF2B5EF4-FFF2-40B4-BE49-F238E27FC236}">
                <a16:creationId xmlns:a16="http://schemas.microsoft.com/office/drawing/2014/main" id="{B90D472E-1292-F332-9F47-D211058EA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r="426"/>
          <a:stretch/>
        </p:blipFill>
        <p:spPr bwMode="auto">
          <a:xfrm>
            <a:off x="-10649" y="1"/>
            <a:ext cx="4571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3078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3076" name="Picture 4" descr="Piłsudski (2019) - Filmweb">
            <a:extLst>
              <a:ext uri="{FF2B5EF4-FFF2-40B4-BE49-F238E27FC236}">
                <a16:creationId xmlns:a16="http://schemas.microsoft.com/office/drawing/2014/main" id="{A8395F11-4220-D02D-20B7-DD2DC5123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99" y="3827692"/>
            <a:ext cx="4472494" cy="27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cenzja – „Piłsudski”: Patyna bez patosu | Bliżej Ekranu">
            <a:extLst>
              <a:ext uri="{FF2B5EF4-FFF2-40B4-BE49-F238E27FC236}">
                <a16:creationId xmlns:a16="http://schemas.microsoft.com/office/drawing/2014/main" id="{5CEC379A-2E12-4445-27AF-EE0265E71C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196" y="1564817"/>
            <a:ext cx="3397396" cy="190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6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EBC2A-E958-4B1D-5F74-F0439F36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1450"/>
            <a:ext cx="10353762" cy="1408600"/>
          </a:xfrm>
        </p:spPr>
        <p:txBody>
          <a:bodyPr>
            <a:normAutofit/>
          </a:bodyPr>
          <a:lstStyle/>
          <a:p>
            <a:r>
              <a:rPr lang="pl-PL" dirty="0"/>
              <a:t>16.00 – ROZMOWY O HISTORII</a:t>
            </a:r>
            <a:br>
              <a:rPr lang="pl-PL" dirty="0"/>
            </a:br>
            <a:r>
              <a:rPr lang="pl-PL" dirty="0"/>
              <a:t>PROGRAM PUBLICYSTYCZNY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BCF4BD-66C6-9B30-CC0E-36E4C69FE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 descr="105 lat temu I Kompania Kadrowa wyruszyła z krakowskich Oleandrów |  dzieje.pl - Historia Polski">
            <a:extLst>
              <a:ext uri="{FF2B5EF4-FFF2-40B4-BE49-F238E27FC236}">
                <a16:creationId xmlns:a16="http://schemas.microsoft.com/office/drawing/2014/main" id="{0FDCBE1E-3974-2FD3-2B90-A896C127E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74" y="2238375"/>
            <a:ext cx="71437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adrówka rusza w bój - Historia z IPN - Instytut Pamięci Narodowej">
            <a:extLst>
              <a:ext uri="{FF2B5EF4-FFF2-40B4-BE49-F238E27FC236}">
                <a16:creationId xmlns:a16="http://schemas.microsoft.com/office/drawing/2014/main" id="{1A190358-49DC-A0B9-74EB-AA39CE802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42" y="1508180"/>
            <a:ext cx="4405036" cy="289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ymarsz I Kompanii Kadrowej - Zdjęcia - Historia w INTERIA.PL">
            <a:extLst>
              <a:ext uri="{FF2B5EF4-FFF2-40B4-BE49-F238E27FC236}">
                <a16:creationId xmlns:a16="http://schemas.microsoft.com/office/drawing/2014/main" id="{0E8AB14F-F377-42DE-DF18-E1505923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763" y="4567237"/>
            <a:ext cx="2730194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84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AD754D-F2DB-7048-822E-98099057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20.00 – KONCERT REPREZENTACYJNEGO WOJSKA POLSKIEGO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5B26B3-308D-6EEA-7B00-1622BCD70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Koncert Patriotyczny w wykonaniu Reprezentacyjnego Zespołu Artystycznego Wojska  Polskiego | Diecezja Drohiczyńska">
            <a:extLst>
              <a:ext uri="{FF2B5EF4-FFF2-40B4-BE49-F238E27FC236}">
                <a16:creationId xmlns:a16="http://schemas.microsoft.com/office/drawing/2014/main" id="{E399A15E-B7DD-20C8-59A0-488C2C95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32449"/>
            <a:ext cx="7734300" cy="469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45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694C76-7C26-D36C-1351-EE0D67C4A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DCC02A-7409-F0C0-7459-5FE93E473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Jak powstała &quot;Pierwsza Brygada&quot;? - Przegląd domeny publicznej | szukamy.org">
            <a:extLst>
              <a:ext uri="{FF2B5EF4-FFF2-40B4-BE49-F238E27FC236}">
                <a16:creationId xmlns:a16="http://schemas.microsoft.com/office/drawing/2014/main" id="{A839600C-4123-D0C4-1197-D82B6B44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7013"/>
            <a:ext cx="4076700" cy="628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y Pierwsza Brygada - karaoke - YouTube">
            <a:extLst>
              <a:ext uri="{FF2B5EF4-FFF2-40B4-BE49-F238E27FC236}">
                <a16:creationId xmlns:a16="http://schemas.microsoft.com/office/drawing/2014/main" id="{91B3E6B1-2BBE-C121-494A-3E7BD15CD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39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0B1163-8479-EE1E-ACF8-D2FA739B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POLSKA ORGANIZACJA WOJSKOWA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1DB23E-170A-D7E8-F0FE-4BC42F998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Polska Organizacja Wojskowa">
            <a:extLst>
              <a:ext uri="{FF2B5EF4-FFF2-40B4-BE49-F238E27FC236}">
                <a16:creationId xmlns:a16="http://schemas.microsoft.com/office/drawing/2014/main" id="{E4278422-AABC-88DE-B5A7-01D8D0430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48" y="1732449"/>
            <a:ext cx="6801455" cy="497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234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A219B4-5547-3ADD-9525-6C06E4A6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09550"/>
            <a:ext cx="10353762" cy="1370500"/>
          </a:xfrm>
        </p:spPr>
        <p:txBody>
          <a:bodyPr/>
          <a:lstStyle/>
          <a:p>
            <a:r>
              <a:rPr lang="pl-PL" dirty="0"/>
              <a:t>JÓZEF PIŁSUDSKI   ROMAN DMOWSKI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4D6F99-64BD-45CC-5B38-3B2F056BF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Roman Dmowski – Wikipedia, wolna encyklopedia">
            <a:extLst>
              <a:ext uri="{FF2B5EF4-FFF2-40B4-BE49-F238E27FC236}">
                <a16:creationId xmlns:a16="http://schemas.microsoft.com/office/drawing/2014/main" id="{AFC5AF78-04FF-A0AA-1696-FF5E8C28D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91" y="1580050"/>
            <a:ext cx="329501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Józef Piłsudski - Polishnews.com">
            <a:extLst>
              <a:ext uri="{FF2B5EF4-FFF2-40B4-BE49-F238E27FC236}">
                <a16:creationId xmlns:a16="http://schemas.microsoft.com/office/drawing/2014/main" id="{ED40B2D8-B330-CD7E-61B3-2103F2220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99" y="1580050"/>
            <a:ext cx="3557698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07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Łupek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Łupek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Łupek</Template>
  <TotalTime>89</TotalTime>
  <Words>41</Words>
  <Application>Microsoft Office PowerPoint</Application>
  <PresentationFormat>Panoramiczny</PresentationFormat>
  <Paragraphs>8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Calisto MT</vt:lpstr>
      <vt:lpstr>Wingdings 2</vt:lpstr>
      <vt:lpstr>Łupek</vt:lpstr>
      <vt:lpstr>Prezentacja programu PowerPoint</vt:lpstr>
      <vt:lpstr>TELEWIZJA LETNISKO 11 LISTOPADA 2023</vt:lpstr>
      <vt:lpstr>PORANEK PRZY KAWIE</vt:lpstr>
      <vt:lpstr>13.00 – „PIŁSUDSKI”  – FILM FABULARNY</vt:lpstr>
      <vt:lpstr>16.00 – ROZMOWY O HISTORII PROGRAM PUBLICYSTYCZNY</vt:lpstr>
      <vt:lpstr>20.00 – KONCERT REPREZENTACYJNEGO WOJSKA POLSKIEGO</vt:lpstr>
      <vt:lpstr>Prezentacja programu PowerPoint</vt:lpstr>
      <vt:lpstr>POLSKA ORGANIZACJA WOJSKOWA</vt:lpstr>
      <vt:lpstr>JÓZEF PIŁSUDSKI   ROMAN DMOWSKI</vt:lpstr>
      <vt:lpstr>IGNACY PADEREWSKI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Romualda Kuśmierczyk</dc:creator>
  <cp:lastModifiedBy>Romualda Kuśmierczyk</cp:lastModifiedBy>
  <cp:revision>2</cp:revision>
  <dcterms:created xsi:type="dcterms:W3CDTF">2023-11-07T17:17:37Z</dcterms:created>
  <dcterms:modified xsi:type="dcterms:W3CDTF">2023-11-07T18:46:54Z</dcterms:modified>
</cp:coreProperties>
</file>