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79" r:id="rId2"/>
    <p:sldId id="256" r:id="rId3"/>
    <p:sldId id="265" r:id="rId4"/>
    <p:sldId id="264" r:id="rId5"/>
    <p:sldId id="266" r:id="rId6"/>
    <p:sldId id="267" r:id="rId7"/>
    <p:sldId id="268" r:id="rId8"/>
    <p:sldId id="270" r:id="rId9"/>
    <p:sldId id="272" r:id="rId10"/>
    <p:sldId id="273" r:id="rId11"/>
    <p:sldId id="262" r:id="rId12"/>
    <p:sldId id="271" r:id="rId13"/>
    <p:sldId id="274" r:id="rId14"/>
    <p:sldId id="275" r:id="rId15"/>
    <p:sldId id="286" r:id="rId16"/>
    <p:sldId id="258" r:id="rId17"/>
    <p:sldId id="281" r:id="rId18"/>
    <p:sldId id="282" r:id="rId19"/>
    <p:sldId id="280" r:id="rId20"/>
    <p:sldId id="283" r:id="rId21"/>
    <p:sldId id="285" r:id="rId22"/>
    <p:sldId id="284" r:id="rId23"/>
    <p:sldId id="287" r:id="rId24"/>
    <p:sldId id="289" r:id="rId25"/>
    <p:sldId id="277" r:id="rId26"/>
    <p:sldId id="278" r:id="rId27"/>
    <p:sldId id="290" r:id="rId28"/>
    <p:sldId id="257" r:id="rId29"/>
    <p:sldId id="260" r:id="rId30"/>
    <p:sldId id="291" r:id="rId31"/>
    <p:sldId id="292" r:id="rId32"/>
    <p:sldId id="297" r:id="rId33"/>
    <p:sldId id="296" r:id="rId34"/>
    <p:sldId id="295" r:id="rId35"/>
    <p:sldId id="294" r:id="rId36"/>
    <p:sldId id="293" r:id="rId37"/>
    <p:sldId id="298" r:id="rId38"/>
    <p:sldId id="288" r:id="rId3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5A5A"/>
    <a:srgbClr val="152F81"/>
    <a:srgbClr val="EEB500"/>
    <a:srgbClr val="CC0000"/>
    <a:srgbClr val="0000FF"/>
    <a:srgbClr val="1C476E"/>
    <a:srgbClr val="5BB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30FB26-F8D6-48F0-8227-C980E8AD6F7B}" v="1032" dt="2020-05-12T11:21:08.989"/>
    <p1510:client id="{2E24A0B0-32BC-4674-98BF-603C9A7BD30F}" v="5" dt="2020-05-11T12:39:26.421"/>
    <p1510:client id="{487C9B05-F56D-4777-81AB-CC1AC72510A0}" v="15" dt="2020-05-11T10:15:43.637"/>
    <p1510:client id="{5A0FA18A-B8FA-427A-AEDF-D794D5849E5E}" v="105" dt="2020-05-12T12:58:28.125"/>
    <p1510:client id="{603E4D31-2BB5-4791-9781-1AF1E10F7153}" v="324" dt="2020-05-12T12:14:52.498"/>
    <p1510:client id="{6CEDE92A-825E-44A3-97BF-66074453A527}" v="103" dt="2020-05-12T14:59:11.522"/>
    <p1510:client id="{7E66E49E-0A19-4123-9AC9-6A2A3DFAD128}" v="36" dt="2020-05-12T08:38:57.776"/>
    <p1510:client id="{A30D7921-24B6-40F9-9192-E254D0624D8F}" v="218" dt="2020-05-11T10:04:54.364"/>
    <p1510:client id="{AC181205-687D-4291-ABA6-2A4B1562B6B0}" v="25" dt="2020-05-11T19:31:22.624"/>
    <p1510:client id="{C7A5825C-B804-4164-AF32-2614DCAB020F}" v="1669" dt="2020-05-12T10:16:30.525"/>
    <p1510:client id="{D154BD3F-5A23-45D1-9FF1-22DB1990522E}" v="66" dt="2020-05-12T13:55:36.940"/>
    <p1510:client id="{F0ED8CC4-0C4A-4A91-A05A-F504E3E9F045}" v="27" dt="2020-05-11T10:32:51.985"/>
    <p1510:client id="{F4C3CFEB-1830-42EF-9DA8-F37ADF83C092}" v="183" dt="2020-05-12T13:32:48.344"/>
    <p1510:client id="{FFDD9E5F-885B-49B7-9703-6716E27D3640}" v="48" dt="2020-05-12T07:19:59.5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" d="2"/>
          <a:sy n="1" d="2"/>
        </p:scale>
        <p:origin x="-1906" y="-79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xmlns="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0414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xmlns="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85882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73729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03499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xmlns="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74626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xmlns="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9993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xmlns="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5650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xmlns="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587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xmlns="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37078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70219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xmlns="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4849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xmlns="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692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C000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29625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20" r:id="rId6"/>
    <p:sldLayoutId id="2147483725" r:id="rId7"/>
    <p:sldLayoutId id="2147483721" r:id="rId8"/>
    <p:sldLayoutId id="2147483722" r:id="rId9"/>
    <p:sldLayoutId id="2147483723" r:id="rId10"/>
    <p:sldLayoutId id="2147483724" r:id="rId11"/>
    <p:sldLayoutId id="2147483726" r:id="rId12"/>
  </p:sldLayoutIdLst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wma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wm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jpe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2.pn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FF"/>
            </a:gs>
            <a:gs pos="94000">
              <a:srgbClr val="FFC000">
                <a:lumMod val="77000"/>
              </a:srgb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ie_zastapi_ciebie_nikt_podklad (5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flipH="1">
            <a:off x="0" y="6148858"/>
            <a:ext cx="709142" cy="709142"/>
          </a:xfrm>
          <a:prstGeom prst="rect">
            <a:avLst/>
          </a:prstGeom>
        </p:spPr>
      </p:pic>
      <p:pic>
        <p:nvPicPr>
          <p:cNvPr id="1026" name="Picture 2" descr="C:\Users\andhal\Desktop\jan paweł II prezentacje\nowe\jan pawe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5838" y="455613"/>
            <a:ext cx="10120312" cy="606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ndhal\Desktop\jan paweł II prezentacje\dzieci II kl\dobre\LOGO ODNOWIONE 2016 (3)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53100"/>
            <a:ext cx="1013510" cy="103346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42088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FF"/>
            </a:gs>
            <a:gs pos="73000">
              <a:srgbClr val="FFFF00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raphic 1">
            <a:extLst>
              <a:ext uri="{FF2B5EF4-FFF2-40B4-BE49-F238E27FC236}">
                <a16:creationId xmlns:a16="http://schemas.microsoft.com/office/drawing/2014/main" xmlns="" id="{0D57E7FA-E8FC-45AC-868F-CDC814493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xmlns="" id="{06DA9DF9-31F7-4056-B42E-878CC9241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FED6502-9E42-4E37-836C-D4F6E7D50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3078803"/>
            <a:ext cx="6915150" cy="34099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600" dirty="0">
                <a:latin typeface="Adobe Caslon Pro Bold" pitchFamily="18" charset="-18"/>
              </a:rPr>
              <a:t>Charakterystycznym </a:t>
            </a:r>
            <a:r>
              <a:rPr lang="en-US" sz="3600" dirty="0" smtClean="0">
                <a:latin typeface="Adobe Caslon Pro Bold" pitchFamily="18" charset="-18"/>
              </a:rPr>
              <a:t>element</a:t>
            </a:r>
            <a:r>
              <a:rPr lang="pl-PL" sz="3600" dirty="0" smtClean="0">
                <a:latin typeface="Adobe Caslon Pro Bold" pitchFamily="18" charset="-18"/>
              </a:rPr>
              <a:t>em</a:t>
            </a:r>
            <a:r>
              <a:rPr lang="en-US" sz="3600" dirty="0" smtClean="0">
                <a:latin typeface="Adobe Caslon Pro Bold" pitchFamily="18" charset="-18"/>
              </a:rPr>
              <a:t> </a:t>
            </a:r>
            <a:r>
              <a:rPr lang="en-US" sz="3600" dirty="0">
                <a:latin typeface="Adobe Caslon Pro Bold" pitchFamily="18" charset="-18"/>
              </a:rPr>
              <a:t>pontyfikatu Jana Pawła </a:t>
            </a:r>
            <a:r>
              <a:rPr lang="en-US" sz="3600" dirty="0" smtClean="0">
                <a:latin typeface="Adobe Caslon Pro Bold" pitchFamily="18" charset="-18"/>
              </a:rPr>
              <a:t>II</a:t>
            </a:r>
            <a:r>
              <a:rPr lang="pl-PL" sz="3600" dirty="0" smtClean="0">
                <a:latin typeface="Adobe Caslon Pro Bold" pitchFamily="18" charset="-18"/>
              </a:rPr>
              <a:t>                                          </a:t>
            </a:r>
            <a:r>
              <a:rPr lang="en-US" sz="3600" dirty="0" smtClean="0">
                <a:latin typeface="Adobe Caslon Pro Bold" pitchFamily="18" charset="-18"/>
              </a:rPr>
              <a:t> </a:t>
            </a:r>
            <a:r>
              <a:rPr lang="en-US" sz="3600" dirty="0">
                <a:latin typeface="Adobe Caslon Pro Bold" pitchFamily="18" charset="-18"/>
              </a:rPr>
              <a:t>były liczne podróże zagraniczne. </a:t>
            </a:r>
            <a:r>
              <a:rPr lang="pl-PL" sz="3600" dirty="0" smtClean="0">
                <a:latin typeface="Adobe Caslon Pro Bold" pitchFamily="18" charset="-18"/>
              </a:rPr>
              <a:t>                  </a:t>
            </a:r>
            <a:r>
              <a:rPr lang="en-US" sz="3600" dirty="0" smtClean="0">
                <a:latin typeface="Adobe Caslon Pro Bold" pitchFamily="18" charset="-18"/>
              </a:rPr>
              <a:t>Odbył ich 104</a:t>
            </a:r>
            <a:r>
              <a:rPr lang="en-US" sz="3600" dirty="0">
                <a:latin typeface="Adobe Caslon Pro Bold" pitchFamily="18" charset="-18"/>
              </a:rPr>
              <a:t>. </a:t>
            </a:r>
            <a:r>
              <a:rPr lang="pl-PL" sz="3600" dirty="0" smtClean="0">
                <a:latin typeface="Adobe Caslon Pro Bold" pitchFamily="18" charset="-18"/>
              </a:rPr>
              <a:t/>
            </a:r>
            <a:br>
              <a:rPr lang="pl-PL" sz="3600" dirty="0" smtClean="0">
                <a:latin typeface="Adobe Caslon Pro Bold" pitchFamily="18" charset="-18"/>
              </a:rPr>
            </a:br>
            <a:r>
              <a:rPr lang="en-US" sz="3600" dirty="0" smtClean="0">
                <a:latin typeface="Adobe Caslon Pro Bold" pitchFamily="18" charset="-18"/>
              </a:rPr>
              <a:t>Odwiedził wszystkie</a:t>
            </a:r>
            <a:r>
              <a:rPr lang="pl-PL" sz="3600" dirty="0" smtClean="0">
                <a:latin typeface="Adobe Caslon Pro Bold" pitchFamily="18" charset="-18"/>
              </a:rPr>
              <a:t> </a:t>
            </a:r>
            <a:r>
              <a:rPr lang="en-US" sz="3600" dirty="0" smtClean="0">
                <a:latin typeface="Adobe Caslon Pro Bold" pitchFamily="18" charset="-18"/>
              </a:rPr>
              <a:t>  kontynenty.</a:t>
            </a:r>
            <a:r>
              <a:rPr lang="en-US" sz="3200" dirty="0">
                <a:latin typeface="Adobe Caslon Pro Bold" pitchFamily="18" charset="-18"/>
              </a:rPr>
              <a:t>     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" y="0"/>
            <a:ext cx="6781799" cy="3745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Obraz 16" descr="Obraz zawierający zewnętrzne, osoba, trawa, mężczyzna&#10;&#10;Opis wygenerowany przy bardzo wysokim poziomie pewności">
            <a:extLst>
              <a:ext uri="{FF2B5EF4-FFF2-40B4-BE49-F238E27FC236}">
                <a16:creationId xmlns:a16="http://schemas.microsoft.com/office/drawing/2014/main" xmlns="" id="{FC876D57-F1D6-4B6B-ADE1-BC2C880B01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8745" r="2" b="10747"/>
          <a:stretch/>
        </p:blipFill>
        <p:spPr>
          <a:xfrm>
            <a:off x="6229215" y="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7" name="Picture 2" descr="C:\Users\andhal\Desktop\jan paweł II prezentacje\dzieci II kl\dobre\LOGO ODNOWIONE 2016 (3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53100"/>
            <a:ext cx="1013510" cy="103346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20090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78000">
              <a:srgbClr val="C00000"/>
            </a:gs>
            <a:gs pos="86000">
              <a:srgbClr val="FFFF00">
                <a:lumMod val="78000"/>
                <a:lumOff val="22000"/>
              </a:srgb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">
            <a:extLst>
              <a:ext uri="{FF2B5EF4-FFF2-40B4-BE49-F238E27FC236}">
                <a16:creationId xmlns:a16="http://schemas.microsoft.com/office/drawing/2014/main" xmlns="" id="{0D57E7FA-E8FC-45AC-868F-CDC814493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B7BD7FCF-A254-4A97-A15C-319B676226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52FFAF72-6204-4676-9C6F-9A4CC4D918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8C623863-E6F7-4A20-88B8-4C91EEFC9982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pl-PL"/>
              <a:t>Kliknij, aby dodać tekst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409FE3BE-57B5-4687-B559-F5A62A689690}"/>
              </a:ext>
            </a:extLst>
          </p:cNvPr>
          <p:cNvSpPr txBox="1"/>
          <p:nvPr/>
        </p:nvSpPr>
        <p:spPr>
          <a:xfrm>
            <a:off x="4867275" y="334327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pl-PL"/>
              <a:t>Kliknij, aby dodać tekst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D730D7AA-F92F-4DF9-9FD2-2477E7D04F85}"/>
              </a:ext>
            </a:extLst>
          </p:cNvPr>
          <p:cNvSpPr txBox="1"/>
          <p:nvPr/>
        </p:nvSpPr>
        <p:spPr>
          <a:xfrm>
            <a:off x="5010150" y="3486150"/>
            <a:ext cx="27432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pl-PL"/>
              <a:t>Kliknij, aby dodać tekst</a:t>
            </a:r>
          </a:p>
        </p:txBody>
      </p:sp>
      <p:pic>
        <p:nvPicPr>
          <p:cNvPr id="1026" name="Picture 2" descr="C:\Users\andhal\Desktop\jan paweł II prezentacje\nowe\9f67029b-b9c6-4a1b-8b89-9e08ba86d5cf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6869" y="415476"/>
            <a:ext cx="8958262" cy="593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ndhal\Desktop\jan paweł II prezentacje\dzieci II kl\dobre\LOGO ODNOWIONE 2016 (3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53100"/>
            <a:ext cx="1013510" cy="103346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10645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bg1">
                <a:lumMod val="75000"/>
              </a:schemeClr>
            </a:gs>
            <a:gs pos="99000">
              <a:srgbClr val="FFFF00">
                <a:lumMod val="78000"/>
                <a:lumOff val="22000"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ndhal\Desktop\jan paweł II prezentacje\nowe\gf-3vfi-m54i-ikwc_papamobile-jana-pawla-ii-664x0-nocro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51" y="260414"/>
            <a:ext cx="9372600" cy="631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ndhal\Desktop\jan paweł II prezentacje\dzieci II kl\dobre\LOGO ODNOWIONE 2016 (3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53100"/>
            <a:ext cx="1013510" cy="103346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33400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xmlns="" id="{D8628CD4-C616-4AE5-93ED-5825EFB50E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 descr="C:\Users\andhal\Desktop\jan paweł II prezentacje\zdjęcia 12.05.2020r\z15852209FBW,Jan-Pawel-II-w-drodze-z-lotniska-do--centrum-mia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626" y="458629"/>
            <a:ext cx="11315700" cy="594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ndhal\Desktop\jan paweł II prezentacje\dzieci II kl\dobre\LOGO ODNOWIONE 2016 (3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53100"/>
            <a:ext cx="1013510" cy="103346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55270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phic 1">
            <a:extLst>
              <a:ext uri="{FF2B5EF4-FFF2-40B4-BE49-F238E27FC236}">
                <a16:creationId xmlns:a16="http://schemas.microsoft.com/office/drawing/2014/main" xmlns="" id="{0D57E7FA-E8FC-45AC-868F-CDC814493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BD517D21-289D-4850-929A-9D0A854EA1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mask">
            <a:extLst>
              <a:ext uri="{FF2B5EF4-FFF2-40B4-BE49-F238E27FC236}">
                <a16:creationId xmlns:a16="http://schemas.microsoft.com/office/drawing/2014/main" xmlns="" id="{69F2D923-FC6D-402C-AF7F-48E07A8979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3" y="-1"/>
            <a:ext cx="12188952" cy="6858000"/>
          </a:xfrm>
          <a:custGeom>
            <a:avLst/>
            <a:gdLst>
              <a:gd name="connsiteX0" fmla="*/ 10360682 w 12188952"/>
              <a:gd name="connsiteY0" fmla="*/ 1582951 h 6858000"/>
              <a:gd name="connsiteX1" fmla="*/ 9965970 w 12188952"/>
              <a:gd name="connsiteY1" fmla="*/ 1755290 h 6858000"/>
              <a:gd name="connsiteX2" fmla="*/ 9601833 w 12188952"/>
              <a:gd name="connsiteY2" fmla="*/ 1855358 h 6858000"/>
              <a:gd name="connsiteX3" fmla="*/ 9032001 w 12188952"/>
              <a:gd name="connsiteY3" fmla="*/ 1899833 h 6858000"/>
              <a:gd name="connsiteX4" fmla="*/ 8453831 w 12188952"/>
              <a:gd name="connsiteY4" fmla="*/ 1933189 h 6858000"/>
              <a:gd name="connsiteX5" fmla="*/ 7883999 w 12188952"/>
              <a:gd name="connsiteY5" fmla="*/ 1944308 h 6858000"/>
              <a:gd name="connsiteX6" fmla="*/ 7311387 w 12188952"/>
              <a:gd name="connsiteY6" fmla="*/ 1941528 h 6858000"/>
              <a:gd name="connsiteX7" fmla="*/ 7047319 w 12188952"/>
              <a:gd name="connsiteY7" fmla="*/ 1938749 h 6858000"/>
              <a:gd name="connsiteX8" fmla="*/ 6335724 w 12188952"/>
              <a:gd name="connsiteY8" fmla="*/ 1913732 h 6858000"/>
              <a:gd name="connsiteX9" fmla="*/ 6332945 w 12188952"/>
              <a:gd name="connsiteY9" fmla="*/ 1913732 h 6858000"/>
              <a:gd name="connsiteX10" fmla="*/ 6168943 w 12188952"/>
              <a:gd name="connsiteY10" fmla="*/ 1908172 h 6858000"/>
              <a:gd name="connsiteX11" fmla="*/ 5596332 w 12188952"/>
              <a:gd name="connsiteY11" fmla="*/ 1908172 h 6858000"/>
              <a:gd name="connsiteX12" fmla="*/ 5023720 w 12188952"/>
              <a:gd name="connsiteY12" fmla="*/ 1977664 h 6858000"/>
              <a:gd name="connsiteX13" fmla="*/ 4453890 w 12188952"/>
              <a:gd name="connsiteY13" fmla="*/ 2058275 h 6858000"/>
              <a:gd name="connsiteX14" fmla="*/ 4028600 w 12188952"/>
              <a:gd name="connsiteY14" fmla="*/ 2113868 h 6858000"/>
              <a:gd name="connsiteX15" fmla="*/ 3956328 w 12188952"/>
              <a:gd name="connsiteY15" fmla="*/ 2347360 h 6858000"/>
              <a:gd name="connsiteX16" fmla="*/ 4209278 w 12188952"/>
              <a:gd name="connsiteY16" fmla="*/ 2525259 h 6858000"/>
              <a:gd name="connsiteX17" fmla="*/ 4053617 w 12188952"/>
              <a:gd name="connsiteY17" fmla="*/ 2644784 h 6858000"/>
              <a:gd name="connsiteX18" fmla="*/ 4278770 w 12188952"/>
              <a:gd name="connsiteY18" fmla="*/ 2789327 h 6858000"/>
              <a:gd name="connsiteX19" fmla="*/ 4412194 w 12188952"/>
              <a:gd name="connsiteY19" fmla="*/ 2914412 h 6858000"/>
              <a:gd name="connsiteX20" fmla="*/ 4920873 w 12188952"/>
              <a:gd name="connsiteY20" fmla="*/ 2970006 h 6858000"/>
              <a:gd name="connsiteX21" fmla="*/ 5051518 w 12188952"/>
              <a:gd name="connsiteY21" fmla="*/ 3045057 h 6858000"/>
              <a:gd name="connsiteX22" fmla="*/ 4920873 w 12188952"/>
              <a:gd name="connsiteY22" fmla="*/ 3092311 h 6858000"/>
              <a:gd name="connsiteX23" fmla="*/ 4137007 w 12188952"/>
              <a:gd name="connsiteY23" fmla="*/ 3075633 h 6858000"/>
              <a:gd name="connsiteX24" fmla="*/ 4034159 w 12188952"/>
              <a:gd name="connsiteY24" fmla="*/ 3136786 h 6858000"/>
              <a:gd name="connsiteX25" fmla="*/ 5296129 w 12188952"/>
              <a:gd name="connsiteY25" fmla="*/ 3286888 h 6858000"/>
              <a:gd name="connsiteX26" fmla="*/ 4517821 w 12188952"/>
              <a:gd name="connsiteY26" fmla="*/ 3589872 h 6858000"/>
              <a:gd name="connsiteX27" fmla="*/ 4754094 w 12188952"/>
              <a:gd name="connsiteY27" fmla="*/ 3648245 h 6858000"/>
              <a:gd name="connsiteX28" fmla="*/ 5218298 w 12188952"/>
              <a:gd name="connsiteY28" fmla="*/ 3890077 h 6858000"/>
              <a:gd name="connsiteX29" fmla="*/ 4806907 w 12188952"/>
              <a:gd name="connsiteY29" fmla="*/ 4067975 h 6858000"/>
              <a:gd name="connsiteX30" fmla="*/ 5137687 w 12188952"/>
              <a:gd name="connsiteY30" fmla="*/ 4173602 h 6858000"/>
              <a:gd name="connsiteX31" fmla="*/ 5218298 w 12188952"/>
              <a:gd name="connsiteY31" fmla="*/ 4240314 h 6858000"/>
              <a:gd name="connsiteX32" fmla="*/ 5176602 w 12188952"/>
              <a:gd name="connsiteY32" fmla="*/ 4256992 h 6858000"/>
              <a:gd name="connsiteX33" fmla="*/ 5913214 w 12188952"/>
              <a:gd name="connsiteY33" fmla="*/ 4384858 h 6858000"/>
              <a:gd name="connsiteX34" fmla="*/ 5607451 w 12188952"/>
              <a:gd name="connsiteY34" fmla="*/ 4443230 h 6858000"/>
              <a:gd name="connsiteX35" fmla="*/ 7586575 w 12188952"/>
              <a:gd name="connsiteY35" fmla="*/ 4924113 h 6858000"/>
              <a:gd name="connsiteX36" fmla="*/ 10471869 w 12188952"/>
              <a:gd name="connsiteY36" fmla="*/ 4985265 h 6858000"/>
              <a:gd name="connsiteX37" fmla="*/ 10916616 w 12188952"/>
              <a:gd name="connsiteY37" fmla="*/ 4687841 h 6858000"/>
              <a:gd name="connsiteX38" fmla="*/ 11333566 w 12188952"/>
              <a:gd name="connsiteY38" fmla="*/ 3392515 h 6858000"/>
              <a:gd name="connsiteX39" fmla="*/ 11289091 w 12188952"/>
              <a:gd name="connsiteY39" fmla="*/ 2300106 h 6858000"/>
              <a:gd name="connsiteX40" fmla="*/ 10747056 w 12188952"/>
              <a:gd name="connsiteY40" fmla="*/ 1816443 h 6858000"/>
              <a:gd name="connsiteX41" fmla="*/ 10360682 w 12188952"/>
              <a:gd name="connsiteY41" fmla="*/ 1582951 h 6858000"/>
              <a:gd name="connsiteX42" fmla="*/ 0 w 12188952"/>
              <a:gd name="connsiteY42" fmla="*/ 0 h 6858000"/>
              <a:gd name="connsiteX43" fmla="*/ 12188952 w 12188952"/>
              <a:gd name="connsiteY43" fmla="*/ 0 h 6858000"/>
              <a:gd name="connsiteX44" fmla="*/ 12188952 w 12188952"/>
              <a:gd name="connsiteY44" fmla="*/ 6858000 h 6858000"/>
              <a:gd name="connsiteX45" fmla="*/ 0 w 12188952"/>
              <a:gd name="connsiteY4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188952" h="6858000">
                <a:moveTo>
                  <a:pt x="10360682" y="1582951"/>
                </a:moveTo>
                <a:cubicBezTo>
                  <a:pt x="10227259" y="1638544"/>
                  <a:pt x="10118852" y="1796986"/>
                  <a:pt x="9965970" y="1755290"/>
                </a:cubicBezTo>
                <a:cubicBezTo>
                  <a:pt x="9813089" y="1716375"/>
                  <a:pt x="9743597" y="1916511"/>
                  <a:pt x="9601833" y="1855358"/>
                </a:cubicBezTo>
                <a:cubicBezTo>
                  <a:pt x="9415596" y="1910952"/>
                  <a:pt x="9223799" y="1910952"/>
                  <a:pt x="9032001" y="1899833"/>
                </a:cubicBezTo>
                <a:cubicBezTo>
                  <a:pt x="8840205" y="1924850"/>
                  <a:pt x="8648407" y="1952647"/>
                  <a:pt x="8453831" y="1933189"/>
                </a:cubicBezTo>
                <a:cubicBezTo>
                  <a:pt x="8262034" y="1949868"/>
                  <a:pt x="8075796" y="1960986"/>
                  <a:pt x="7883999" y="1944308"/>
                </a:cubicBezTo>
                <a:cubicBezTo>
                  <a:pt x="7692202" y="1963765"/>
                  <a:pt x="7500405" y="1955426"/>
                  <a:pt x="7311387" y="1941528"/>
                </a:cubicBezTo>
                <a:cubicBezTo>
                  <a:pt x="7222438" y="1941528"/>
                  <a:pt x="7136268" y="1938749"/>
                  <a:pt x="7047319" y="1938749"/>
                </a:cubicBezTo>
                <a:cubicBezTo>
                  <a:pt x="6811047" y="1927630"/>
                  <a:pt x="6574776" y="1922071"/>
                  <a:pt x="6335724" y="1913732"/>
                </a:cubicBezTo>
                <a:cubicBezTo>
                  <a:pt x="6335724" y="1913732"/>
                  <a:pt x="6332945" y="1913732"/>
                  <a:pt x="6332945" y="1913732"/>
                </a:cubicBezTo>
                <a:cubicBezTo>
                  <a:pt x="6277350" y="1910952"/>
                  <a:pt x="6224538" y="1910952"/>
                  <a:pt x="6168943" y="1908172"/>
                </a:cubicBezTo>
                <a:cubicBezTo>
                  <a:pt x="5977147" y="1908172"/>
                  <a:pt x="5785350" y="1908172"/>
                  <a:pt x="5596332" y="1908172"/>
                </a:cubicBezTo>
                <a:cubicBezTo>
                  <a:pt x="5410094" y="1983223"/>
                  <a:pt x="5207180" y="1919291"/>
                  <a:pt x="5023720" y="1977664"/>
                </a:cubicBezTo>
                <a:cubicBezTo>
                  <a:pt x="4829144" y="1974885"/>
                  <a:pt x="4645687" y="2033257"/>
                  <a:pt x="4453890" y="2058275"/>
                </a:cubicBezTo>
                <a:cubicBezTo>
                  <a:pt x="4309346" y="2069393"/>
                  <a:pt x="4162024" y="2055495"/>
                  <a:pt x="4028600" y="2113868"/>
                </a:cubicBezTo>
                <a:cubicBezTo>
                  <a:pt x="3925752" y="2161122"/>
                  <a:pt x="3845142" y="2222275"/>
                  <a:pt x="3956328" y="2347360"/>
                </a:cubicBezTo>
                <a:cubicBezTo>
                  <a:pt x="4089753" y="2344581"/>
                  <a:pt x="4075854" y="2555835"/>
                  <a:pt x="4209278" y="2525259"/>
                </a:cubicBezTo>
                <a:cubicBezTo>
                  <a:pt x="4181482" y="2622548"/>
                  <a:pt x="4086973" y="2572513"/>
                  <a:pt x="4053617" y="2644784"/>
                </a:cubicBezTo>
                <a:cubicBezTo>
                  <a:pt x="4123109" y="2705937"/>
                  <a:pt x="4256532" y="2661463"/>
                  <a:pt x="4278770" y="2789327"/>
                </a:cubicBezTo>
                <a:cubicBezTo>
                  <a:pt x="4250974" y="2922751"/>
                  <a:pt x="4339924" y="2906073"/>
                  <a:pt x="4412194" y="2914412"/>
                </a:cubicBezTo>
                <a:cubicBezTo>
                  <a:pt x="4584534" y="2931091"/>
                  <a:pt x="4751314" y="2942209"/>
                  <a:pt x="4920873" y="2970006"/>
                </a:cubicBezTo>
                <a:cubicBezTo>
                  <a:pt x="4962568" y="2978345"/>
                  <a:pt x="5059857" y="2958887"/>
                  <a:pt x="5051518" y="3045057"/>
                </a:cubicBezTo>
                <a:cubicBezTo>
                  <a:pt x="5043179" y="3114548"/>
                  <a:pt x="4968127" y="3089532"/>
                  <a:pt x="4920873" y="3092311"/>
                </a:cubicBezTo>
                <a:cubicBezTo>
                  <a:pt x="4659584" y="3125668"/>
                  <a:pt x="4395517" y="3072854"/>
                  <a:pt x="4137007" y="3075633"/>
                </a:cubicBezTo>
                <a:cubicBezTo>
                  <a:pt x="4106431" y="3075633"/>
                  <a:pt x="4100871" y="3167362"/>
                  <a:pt x="4034159" y="3136786"/>
                </a:cubicBezTo>
                <a:cubicBezTo>
                  <a:pt x="4209278" y="3220176"/>
                  <a:pt x="5023720" y="3242414"/>
                  <a:pt x="5296129" y="3286888"/>
                </a:cubicBezTo>
                <a:cubicBezTo>
                  <a:pt x="5012602" y="3603771"/>
                  <a:pt x="4742974" y="3411974"/>
                  <a:pt x="4517821" y="3589872"/>
                </a:cubicBezTo>
                <a:cubicBezTo>
                  <a:pt x="4517821" y="3589872"/>
                  <a:pt x="4562296" y="3589872"/>
                  <a:pt x="4754094" y="3648245"/>
                </a:cubicBezTo>
                <a:cubicBezTo>
                  <a:pt x="4906975" y="3695499"/>
                  <a:pt x="4831925" y="3762211"/>
                  <a:pt x="5218298" y="3890077"/>
                </a:cubicBezTo>
                <a:cubicBezTo>
                  <a:pt x="5070976" y="3931771"/>
                  <a:pt x="4879178" y="3851161"/>
                  <a:pt x="4806907" y="4067975"/>
                </a:cubicBezTo>
                <a:cubicBezTo>
                  <a:pt x="4920873" y="4106891"/>
                  <a:pt x="5057077" y="4070755"/>
                  <a:pt x="5137687" y="4173602"/>
                </a:cubicBezTo>
                <a:cubicBezTo>
                  <a:pt x="5162704" y="4204179"/>
                  <a:pt x="5187722" y="4223637"/>
                  <a:pt x="5218298" y="4240314"/>
                </a:cubicBezTo>
                <a:cubicBezTo>
                  <a:pt x="5204400" y="4245874"/>
                  <a:pt x="5187722" y="4251433"/>
                  <a:pt x="5176602" y="4256992"/>
                </a:cubicBezTo>
                <a:cubicBezTo>
                  <a:pt x="5198840" y="4276451"/>
                  <a:pt x="5768673" y="4382077"/>
                  <a:pt x="5913214" y="4384858"/>
                </a:cubicBezTo>
                <a:cubicBezTo>
                  <a:pt x="5813146" y="4418213"/>
                  <a:pt x="5607451" y="4443230"/>
                  <a:pt x="5607451" y="4443230"/>
                </a:cubicBezTo>
                <a:cubicBezTo>
                  <a:pt x="5607451" y="4443230"/>
                  <a:pt x="5651926" y="4571095"/>
                  <a:pt x="7586575" y="4924113"/>
                </a:cubicBezTo>
                <a:cubicBezTo>
                  <a:pt x="7942372" y="4988046"/>
                  <a:pt x="10310649" y="4996385"/>
                  <a:pt x="10471869" y="4985265"/>
                </a:cubicBezTo>
                <a:cubicBezTo>
                  <a:pt x="10624751" y="4974147"/>
                  <a:pt x="10827667" y="4668383"/>
                  <a:pt x="10916616" y="4687841"/>
                </a:cubicBezTo>
                <a:cubicBezTo>
                  <a:pt x="10944413" y="4660044"/>
                  <a:pt x="11250176" y="3981806"/>
                  <a:pt x="11333566" y="3392515"/>
                </a:cubicBezTo>
                <a:cubicBezTo>
                  <a:pt x="11355803" y="3156244"/>
                  <a:pt x="11378041" y="2483564"/>
                  <a:pt x="11289091" y="2300106"/>
                </a:cubicBezTo>
                <a:cubicBezTo>
                  <a:pt x="11239057" y="2194478"/>
                  <a:pt x="10874921" y="1872037"/>
                  <a:pt x="10747056" y="1816443"/>
                </a:cubicBezTo>
                <a:cubicBezTo>
                  <a:pt x="10616412" y="1744172"/>
                  <a:pt x="10463531" y="1708036"/>
                  <a:pt x="10360682" y="1582951"/>
                </a:cubicBez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1" name="Picture 3" descr="C:\Users\andhal\Desktop\jan paweł II prezentacje\zdjęcia 12.05.2020r\unnamed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2" y="-1"/>
            <a:ext cx="12190478" cy="687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ndhal\Desktop\jan paweł II prezentacje\zdjęcia 12.05.2020r\jan-pawel-ii-18-7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2500" y="150017"/>
            <a:ext cx="8743951" cy="655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ndhal\Desktop\jan paweł II prezentacje\dzieci II kl\dobre\LOGO ODNOWIONE 2016 (3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53100"/>
            <a:ext cx="1013510" cy="103346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69296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raphic 1">
            <a:extLst>
              <a:ext uri="{FF2B5EF4-FFF2-40B4-BE49-F238E27FC236}">
                <a16:creationId xmlns:a16="http://schemas.microsoft.com/office/drawing/2014/main" xmlns="" id="{0D57E7FA-E8FC-45AC-868F-CDC814493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28" name="Rectangle 9">
            <a:extLst>
              <a:ext uri="{FF2B5EF4-FFF2-40B4-BE49-F238E27FC236}">
                <a16:creationId xmlns:a16="http://schemas.microsoft.com/office/drawing/2014/main" xmlns="" id="{B7BD7FCF-A254-4A97-A15C-319B676226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11">
            <a:extLst>
              <a:ext uri="{FF2B5EF4-FFF2-40B4-BE49-F238E27FC236}">
                <a16:creationId xmlns:a16="http://schemas.microsoft.com/office/drawing/2014/main" xmlns="" id="{52FFAF72-6204-4676-9C6F-9A4CC4D918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194" name="Picture 2" descr="C:\Users\andhal\Desktop\jan paweł II prezentacje\zdjęcia 12.05.2020r\55ca775c9cad2_o_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7351" y="285751"/>
            <a:ext cx="8820150" cy="641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ndhal\Desktop\jan paweł II prezentacje\dzieci II kl\dobre\LOGO ODNOWIONE 2016 (3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53100"/>
            <a:ext cx="1013510" cy="103346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7974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raphic 1">
            <a:extLst>
              <a:ext uri="{FF2B5EF4-FFF2-40B4-BE49-F238E27FC236}">
                <a16:creationId xmlns:a16="http://schemas.microsoft.com/office/drawing/2014/main" xmlns="" id="{0D57E7FA-E8FC-45AC-868F-CDC814493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28" name="Rectangle 9">
            <a:extLst>
              <a:ext uri="{FF2B5EF4-FFF2-40B4-BE49-F238E27FC236}">
                <a16:creationId xmlns:a16="http://schemas.microsoft.com/office/drawing/2014/main" xmlns="" id="{B7BD7FCF-A254-4A97-A15C-319B676226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11">
            <a:extLst>
              <a:ext uri="{FF2B5EF4-FFF2-40B4-BE49-F238E27FC236}">
                <a16:creationId xmlns:a16="http://schemas.microsoft.com/office/drawing/2014/main" xmlns="" id="{52FFAF72-6204-4676-9C6F-9A4CC4D918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74" name="Picture 2" descr="C:\Users\andhal\Desktop\jan paweł II prezentacje\zdjęcia 12.05.2020r\z20160421V,Pierwsza-pielgrzymka-papieza-Jana-Pawla-II-do-Pol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804" y="527561"/>
            <a:ext cx="4610100" cy="567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ndhal\Desktop\jan paweł II prezentacje\zdjęcia 12.05.2020r\unnamed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6874" y="1257299"/>
            <a:ext cx="6448121" cy="472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ndhal\Desktop\jan paweł II prezentacje\dzieci II kl\dobre\LOGO ODNOWIONE 2016 (3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53100"/>
            <a:ext cx="1013510" cy="103346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8103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raphic 1">
            <a:extLst>
              <a:ext uri="{FF2B5EF4-FFF2-40B4-BE49-F238E27FC236}">
                <a16:creationId xmlns:a16="http://schemas.microsoft.com/office/drawing/2014/main" xmlns="" id="{0D57E7FA-E8FC-45AC-868F-CDC814493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28" name="Rectangle 9">
            <a:extLst>
              <a:ext uri="{FF2B5EF4-FFF2-40B4-BE49-F238E27FC236}">
                <a16:creationId xmlns:a16="http://schemas.microsoft.com/office/drawing/2014/main" xmlns="" id="{B7BD7FCF-A254-4A97-A15C-319B676226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11">
            <a:extLst>
              <a:ext uri="{FF2B5EF4-FFF2-40B4-BE49-F238E27FC236}">
                <a16:creationId xmlns:a16="http://schemas.microsoft.com/office/drawing/2014/main" xmlns="" id="{52FFAF72-6204-4676-9C6F-9A4CC4D918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098" name="Picture 2" descr="C:\Users\andhal\Desktop\jan paweł II prezentacje\zdjęcia 12.05.2020r\AR-3053099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5048" y="271848"/>
            <a:ext cx="10581903" cy="631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ndhal\Desktop\jan paweł II prezentacje\dzieci II kl\dobre\LOGO ODNOWIONE 2016 (3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53100"/>
            <a:ext cx="1013510" cy="103346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7974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raphic 1">
            <a:extLst>
              <a:ext uri="{FF2B5EF4-FFF2-40B4-BE49-F238E27FC236}">
                <a16:creationId xmlns:a16="http://schemas.microsoft.com/office/drawing/2014/main" xmlns="" id="{0D57E7FA-E8FC-45AC-868F-CDC814493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28" name="Rectangle 9">
            <a:extLst>
              <a:ext uri="{FF2B5EF4-FFF2-40B4-BE49-F238E27FC236}">
                <a16:creationId xmlns:a16="http://schemas.microsoft.com/office/drawing/2014/main" xmlns="" id="{B7BD7FCF-A254-4A97-A15C-319B676226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11">
            <a:extLst>
              <a:ext uri="{FF2B5EF4-FFF2-40B4-BE49-F238E27FC236}">
                <a16:creationId xmlns:a16="http://schemas.microsoft.com/office/drawing/2014/main" xmlns="" id="{52FFAF72-6204-4676-9C6F-9A4CC4D918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122" name="Picture 2" descr="C:\Users\andhal\Desktop\jan paweł II prezentacje\zdjęcia 12.05.2020r\221534_gn41s16a_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3512" y="200806"/>
            <a:ext cx="9324975" cy="645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ndhal\Desktop\jan paweł II prezentacje\dzieci II kl\dobre\LOGO ODNOWIONE 2016 (3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53100"/>
            <a:ext cx="1013510" cy="103346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7974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raphic 1">
            <a:extLst>
              <a:ext uri="{FF2B5EF4-FFF2-40B4-BE49-F238E27FC236}">
                <a16:creationId xmlns:a16="http://schemas.microsoft.com/office/drawing/2014/main" xmlns="" id="{0D57E7FA-E8FC-45AC-868F-CDC814493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28" name="Rectangle 9">
            <a:extLst>
              <a:ext uri="{FF2B5EF4-FFF2-40B4-BE49-F238E27FC236}">
                <a16:creationId xmlns:a16="http://schemas.microsoft.com/office/drawing/2014/main" xmlns="" id="{B7BD7FCF-A254-4A97-A15C-319B676226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11">
            <a:extLst>
              <a:ext uri="{FF2B5EF4-FFF2-40B4-BE49-F238E27FC236}">
                <a16:creationId xmlns:a16="http://schemas.microsoft.com/office/drawing/2014/main" xmlns="" id="{52FFAF72-6204-4676-9C6F-9A4CC4D918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146" name="Picture 2" descr="C:\Users\andhal\Desktop\jan paweł II prezentacje\zdjęcia 12.05.2020r\cq5dam.thumbnail.cropped.750.42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8369" y="495022"/>
            <a:ext cx="10428831" cy="586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ndhal\Desktop\jan paweł II prezentacje\dzieci II kl\dobre\LOGO ODNOWIONE 2016 (3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53100"/>
            <a:ext cx="1013510" cy="103346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7974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FF"/>
            </a:gs>
            <a:gs pos="86000">
              <a:srgbClr val="FFFF00">
                <a:lumMod val="78000"/>
                <a:lumOff val="22000"/>
              </a:srgb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xmlns="" id="{ED894347-C9A9-4BFD-8A6D-05A2B0CDDF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284ED281-4082-46F9-86EE-D78901367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-1" y="-2"/>
            <a:ext cx="9379192" cy="4251280"/>
          </a:xfrm>
          <a:custGeom>
            <a:avLst/>
            <a:gdLst>
              <a:gd name="connsiteX0" fmla="*/ 9379192 w 9379192"/>
              <a:gd name="connsiteY0" fmla="*/ 3752527 h 3752527"/>
              <a:gd name="connsiteX1" fmla="*/ 3293459 w 9379192"/>
              <a:gd name="connsiteY1" fmla="*/ 3752527 h 3752527"/>
              <a:gd name="connsiteX2" fmla="*/ 3297156 w 9379192"/>
              <a:gd name="connsiteY2" fmla="*/ 3752055 h 3752527"/>
              <a:gd name="connsiteX3" fmla="*/ 3642095 w 9379192"/>
              <a:gd name="connsiteY3" fmla="*/ 3690141 h 3752527"/>
              <a:gd name="connsiteX4" fmla="*/ 2307659 w 9379192"/>
              <a:gd name="connsiteY4" fmla="*/ 3500267 h 3752527"/>
              <a:gd name="connsiteX5" fmla="*/ 2383194 w 9379192"/>
              <a:gd name="connsiteY5" fmla="*/ 3475501 h 3752527"/>
              <a:gd name="connsiteX6" fmla="*/ 2237161 w 9379192"/>
              <a:gd name="connsiteY6" fmla="*/ 3376437 h 3752527"/>
              <a:gd name="connsiteX7" fmla="*/ 1637924 w 9379192"/>
              <a:gd name="connsiteY7" fmla="*/ 3219585 h 3752527"/>
              <a:gd name="connsiteX8" fmla="*/ 2383194 w 9379192"/>
              <a:gd name="connsiteY8" fmla="*/ 2955415 h 3752527"/>
              <a:gd name="connsiteX9" fmla="*/ 1542249 w 9379192"/>
              <a:gd name="connsiteY9" fmla="*/ 2596307 h 3752527"/>
              <a:gd name="connsiteX10" fmla="*/ 1114221 w 9379192"/>
              <a:gd name="connsiteY10" fmla="*/ 2509625 h 3752527"/>
              <a:gd name="connsiteX11" fmla="*/ 2524191 w 9379192"/>
              <a:gd name="connsiteY11" fmla="*/ 2059708 h 3752527"/>
              <a:gd name="connsiteX12" fmla="*/ 238027 w 9379192"/>
              <a:gd name="connsiteY12" fmla="*/ 1836815 h 3752527"/>
              <a:gd name="connsiteX13" fmla="*/ 424343 w 9379192"/>
              <a:gd name="connsiteY13" fmla="*/ 1746006 h 3752527"/>
              <a:gd name="connsiteX14" fmla="*/ 1844384 w 9379192"/>
              <a:gd name="connsiteY14" fmla="*/ 1770772 h 3752527"/>
              <a:gd name="connsiteX15" fmla="*/ 2081058 w 9379192"/>
              <a:gd name="connsiteY15" fmla="*/ 1700602 h 3752527"/>
              <a:gd name="connsiteX16" fmla="*/ 1844384 w 9379192"/>
              <a:gd name="connsiteY16" fmla="*/ 1589154 h 3752527"/>
              <a:gd name="connsiteX17" fmla="*/ 922869 w 9379192"/>
              <a:gd name="connsiteY17" fmla="*/ 1506601 h 3752527"/>
              <a:gd name="connsiteX18" fmla="*/ 681160 w 9379192"/>
              <a:gd name="connsiteY18" fmla="*/ 1320855 h 3752527"/>
              <a:gd name="connsiteX19" fmla="*/ 273276 w 9379192"/>
              <a:gd name="connsiteY19" fmla="*/ 1106216 h 3752527"/>
              <a:gd name="connsiteX20" fmla="*/ 555269 w 9379192"/>
              <a:gd name="connsiteY20" fmla="*/ 928727 h 3752527"/>
              <a:gd name="connsiteX21" fmla="*/ 97029 w 9379192"/>
              <a:gd name="connsiteY21" fmla="*/ 664555 h 3752527"/>
              <a:gd name="connsiteX22" fmla="*/ 227955 w 9379192"/>
              <a:gd name="connsiteY22" fmla="*/ 317831 h 3752527"/>
              <a:gd name="connsiteX23" fmla="*/ 998402 w 9379192"/>
              <a:gd name="connsiteY23" fmla="*/ 235277 h 3752527"/>
              <a:gd name="connsiteX24" fmla="*/ 2030701 w 9379192"/>
              <a:gd name="connsiteY24" fmla="*/ 115575 h 3752527"/>
              <a:gd name="connsiteX25" fmla="*/ 3068036 w 9379192"/>
              <a:gd name="connsiteY25" fmla="*/ 12383 h 3752527"/>
              <a:gd name="connsiteX26" fmla="*/ 4105370 w 9379192"/>
              <a:gd name="connsiteY26" fmla="*/ 12383 h 3752527"/>
              <a:gd name="connsiteX27" fmla="*/ 4402472 w 9379192"/>
              <a:gd name="connsiteY27" fmla="*/ 20638 h 3752527"/>
              <a:gd name="connsiteX28" fmla="*/ 4407507 w 9379192"/>
              <a:gd name="connsiteY28" fmla="*/ 20638 h 3752527"/>
              <a:gd name="connsiteX29" fmla="*/ 5696622 w 9379192"/>
              <a:gd name="connsiteY29" fmla="*/ 57788 h 3752527"/>
              <a:gd name="connsiteX30" fmla="*/ 6175004 w 9379192"/>
              <a:gd name="connsiteY30" fmla="*/ 61915 h 3752527"/>
              <a:gd name="connsiteX31" fmla="*/ 7212339 w 9379192"/>
              <a:gd name="connsiteY31" fmla="*/ 66042 h 3752527"/>
              <a:gd name="connsiteX32" fmla="*/ 8244638 w 9379192"/>
              <a:gd name="connsiteY32" fmla="*/ 49532 h 3752527"/>
              <a:gd name="connsiteX33" fmla="*/ 9292044 w 9379192"/>
              <a:gd name="connsiteY33" fmla="*/ 0 h 3752527"/>
              <a:gd name="connsiteX34" fmla="*/ 9379192 w 9379192"/>
              <a:gd name="connsiteY34" fmla="*/ 2762 h 375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379192" h="3752527">
                <a:moveTo>
                  <a:pt x="9379192" y="3752527"/>
                </a:moveTo>
                <a:lnTo>
                  <a:pt x="3293459" y="3752527"/>
                </a:lnTo>
                <a:lnTo>
                  <a:pt x="3297156" y="3752055"/>
                </a:lnTo>
                <a:cubicBezTo>
                  <a:pt x="3412975" y="3736577"/>
                  <a:pt x="3551454" y="3714906"/>
                  <a:pt x="3642095" y="3690141"/>
                </a:cubicBezTo>
                <a:cubicBezTo>
                  <a:pt x="3380244" y="3686012"/>
                  <a:pt x="2347945" y="3529162"/>
                  <a:pt x="2307659" y="3500267"/>
                </a:cubicBezTo>
                <a:cubicBezTo>
                  <a:pt x="2327803" y="3492012"/>
                  <a:pt x="2358017" y="3483757"/>
                  <a:pt x="2383194" y="3475501"/>
                </a:cubicBezTo>
                <a:cubicBezTo>
                  <a:pt x="2327803" y="3450736"/>
                  <a:pt x="2282482" y="3421842"/>
                  <a:pt x="2237161" y="3376437"/>
                </a:cubicBezTo>
                <a:cubicBezTo>
                  <a:pt x="2091129" y="3223714"/>
                  <a:pt x="1844384" y="3277374"/>
                  <a:pt x="1637924" y="3219585"/>
                </a:cubicBezTo>
                <a:cubicBezTo>
                  <a:pt x="1768850" y="2897627"/>
                  <a:pt x="2116307" y="3017329"/>
                  <a:pt x="2383194" y="2955415"/>
                </a:cubicBezTo>
                <a:cubicBezTo>
                  <a:pt x="1683245" y="2765541"/>
                  <a:pt x="1819207" y="2666477"/>
                  <a:pt x="1542249" y="2596307"/>
                </a:cubicBezTo>
                <a:cubicBezTo>
                  <a:pt x="1194791" y="2509625"/>
                  <a:pt x="1114221" y="2509625"/>
                  <a:pt x="1114221" y="2509625"/>
                </a:cubicBezTo>
                <a:cubicBezTo>
                  <a:pt x="1522105" y="2245455"/>
                  <a:pt x="2010559" y="2530264"/>
                  <a:pt x="2524191" y="2059708"/>
                </a:cubicBezTo>
                <a:cubicBezTo>
                  <a:pt x="2030701" y="1993667"/>
                  <a:pt x="555269" y="1960645"/>
                  <a:pt x="238027" y="1836815"/>
                </a:cubicBezTo>
                <a:cubicBezTo>
                  <a:pt x="358880" y="1882219"/>
                  <a:pt x="368952" y="1746006"/>
                  <a:pt x="424343" y="1746006"/>
                </a:cubicBezTo>
                <a:cubicBezTo>
                  <a:pt x="892655" y="1741879"/>
                  <a:pt x="1371037" y="1820305"/>
                  <a:pt x="1844384" y="1770772"/>
                </a:cubicBezTo>
                <a:cubicBezTo>
                  <a:pt x="1929989" y="1766645"/>
                  <a:pt x="2065951" y="1803793"/>
                  <a:pt x="2081058" y="1700602"/>
                </a:cubicBezTo>
                <a:cubicBezTo>
                  <a:pt x="2096164" y="1572644"/>
                  <a:pt x="1919919" y="1601537"/>
                  <a:pt x="1844384" y="1589154"/>
                </a:cubicBezTo>
                <a:cubicBezTo>
                  <a:pt x="1537212" y="1547877"/>
                  <a:pt x="1235076" y="1531367"/>
                  <a:pt x="922869" y="1506601"/>
                </a:cubicBezTo>
                <a:cubicBezTo>
                  <a:pt x="791943" y="1494218"/>
                  <a:pt x="630804" y="1518984"/>
                  <a:pt x="681160" y="1320855"/>
                </a:cubicBezTo>
                <a:cubicBezTo>
                  <a:pt x="640874" y="1130983"/>
                  <a:pt x="399166" y="1197025"/>
                  <a:pt x="273276" y="1106216"/>
                </a:cubicBezTo>
                <a:cubicBezTo>
                  <a:pt x="333703" y="998897"/>
                  <a:pt x="504913" y="1073196"/>
                  <a:pt x="555269" y="928727"/>
                </a:cubicBezTo>
                <a:cubicBezTo>
                  <a:pt x="313560" y="974131"/>
                  <a:pt x="338738" y="660428"/>
                  <a:pt x="97029" y="664555"/>
                </a:cubicBezTo>
                <a:cubicBezTo>
                  <a:pt x="-104395" y="478810"/>
                  <a:pt x="41638" y="388001"/>
                  <a:pt x="227955" y="317831"/>
                </a:cubicBezTo>
                <a:cubicBezTo>
                  <a:pt x="469664" y="231150"/>
                  <a:pt x="736551" y="251788"/>
                  <a:pt x="998402" y="235277"/>
                </a:cubicBezTo>
                <a:cubicBezTo>
                  <a:pt x="1345860" y="198128"/>
                  <a:pt x="1678209" y="111447"/>
                  <a:pt x="2030701" y="115575"/>
                </a:cubicBezTo>
                <a:cubicBezTo>
                  <a:pt x="2363052" y="28893"/>
                  <a:pt x="2730650" y="123829"/>
                  <a:pt x="3068036" y="12383"/>
                </a:cubicBezTo>
                <a:cubicBezTo>
                  <a:pt x="3410457" y="12383"/>
                  <a:pt x="3757914" y="12383"/>
                  <a:pt x="4105370" y="12383"/>
                </a:cubicBezTo>
                <a:cubicBezTo>
                  <a:pt x="4206084" y="16510"/>
                  <a:pt x="4301759" y="16510"/>
                  <a:pt x="4402472" y="20638"/>
                </a:cubicBezTo>
                <a:cubicBezTo>
                  <a:pt x="4402472" y="20638"/>
                  <a:pt x="4407507" y="20638"/>
                  <a:pt x="4407507" y="20638"/>
                </a:cubicBezTo>
                <a:cubicBezTo>
                  <a:pt x="4840570" y="33022"/>
                  <a:pt x="5268596" y="41276"/>
                  <a:pt x="5696622" y="57788"/>
                </a:cubicBezTo>
                <a:cubicBezTo>
                  <a:pt x="5857761" y="57788"/>
                  <a:pt x="6013864" y="61915"/>
                  <a:pt x="6175004" y="61915"/>
                </a:cubicBezTo>
                <a:cubicBezTo>
                  <a:pt x="6517425" y="82553"/>
                  <a:pt x="6864883" y="94936"/>
                  <a:pt x="7212339" y="66042"/>
                </a:cubicBezTo>
                <a:cubicBezTo>
                  <a:pt x="7559796" y="90809"/>
                  <a:pt x="7897182" y="74298"/>
                  <a:pt x="8244638" y="49532"/>
                </a:cubicBezTo>
                <a:cubicBezTo>
                  <a:pt x="8597130" y="78426"/>
                  <a:pt x="8944587" y="37149"/>
                  <a:pt x="9292044" y="0"/>
                </a:cubicBezTo>
                <a:lnTo>
                  <a:pt x="9379192" y="2762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pic>
        <p:nvPicPr>
          <p:cNvPr id="2053" name="Picture 5" descr="C:\Users\andhal\Desktop\jan paweł II prezentacje\zdjęcia 12.05.2020r\unnam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850" y="1123950"/>
            <a:ext cx="11277600" cy="491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ndhal\Desktop\jan paweł II prezentacje\zdjęcia 12.05.2020r\unnam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650" y="1123950"/>
            <a:ext cx="6172200" cy="491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ndhal\Desktop\jan paweł II prezentacje\dzieci II kl\dobre\LOGO ODNOWIONE 2016 (3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53100"/>
            <a:ext cx="1013510" cy="103346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0317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raphic 1">
            <a:extLst>
              <a:ext uri="{FF2B5EF4-FFF2-40B4-BE49-F238E27FC236}">
                <a16:creationId xmlns:a16="http://schemas.microsoft.com/office/drawing/2014/main" xmlns="" id="{0D57E7FA-E8FC-45AC-868F-CDC814493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28" name="Rectangle 9">
            <a:extLst>
              <a:ext uri="{FF2B5EF4-FFF2-40B4-BE49-F238E27FC236}">
                <a16:creationId xmlns:a16="http://schemas.microsoft.com/office/drawing/2014/main" xmlns="" id="{B7BD7FCF-A254-4A97-A15C-319B676226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11">
            <a:extLst>
              <a:ext uri="{FF2B5EF4-FFF2-40B4-BE49-F238E27FC236}">
                <a16:creationId xmlns:a16="http://schemas.microsoft.com/office/drawing/2014/main" xmlns="" id="{52FFAF72-6204-4676-9C6F-9A4CC4D918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170" name="Picture 2" descr="C:\Users\andhal\Desktop\jan paweł II prezentacje\zdjęcia 12.05.2020r\jan-pawel-ii-chor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473" y="285750"/>
            <a:ext cx="4491037" cy="599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ndhal\Desktop\jan paweł II prezentacje\zdjęcia 12.05.2020r\s4___archive_4632b626-1ed9f94766bef7a7124ce5a5b156ca6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1625" y="1600201"/>
            <a:ext cx="6427188" cy="41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ndhal\Desktop\jan paweł II prezentacje\dzieci II kl\dobre\LOGO ODNOWIONE 2016 (3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53100"/>
            <a:ext cx="1013510" cy="103346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7974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raphic 1">
            <a:extLst>
              <a:ext uri="{FF2B5EF4-FFF2-40B4-BE49-F238E27FC236}">
                <a16:creationId xmlns:a16="http://schemas.microsoft.com/office/drawing/2014/main" xmlns="" id="{0D57E7FA-E8FC-45AC-868F-CDC814493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28" name="Rectangle 9">
            <a:extLst>
              <a:ext uri="{FF2B5EF4-FFF2-40B4-BE49-F238E27FC236}">
                <a16:creationId xmlns:a16="http://schemas.microsoft.com/office/drawing/2014/main" xmlns="" id="{B7BD7FCF-A254-4A97-A15C-319B676226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11">
            <a:extLst>
              <a:ext uri="{FF2B5EF4-FFF2-40B4-BE49-F238E27FC236}">
                <a16:creationId xmlns:a16="http://schemas.microsoft.com/office/drawing/2014/main" xmlns="" id="{52FFAF72-6204-4676-9C6F-9A4CC4D918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74" name="Picture 2" descr="C:\Users\andhal\Desktop\jan paweł II prezentacje\dzieci II kl\dobre\4be0e183c9e49a4da96cc1b6160174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8099" y="711570"/>
            <a:ext cx="4019551" cy="543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ndhal\Desktop\jan paweł II prezentacje\dzieci II kl\dobre\3e932ceed406bb3c8b1f864def9df9a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322" y="711570"/>
            <a:ext cx="3515427" cy="543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ndhal\Desktop\jan paweł II prezentacje\dzieci II kl\dobre\9f587ca3ad4651545297be6458be996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31507" y="711570"/>
            <a:ext cx="3985310" cy="543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ndhal\Desktop\jan paweł II prezentacje\dzieci II kl\dobre\LOGO ODNOWIONE 2016 (3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53100"/>
            <a:ext cx="1013510" cy="103346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7974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raphic 1">
            <a:extLst>
              <a:ext uri="{FF2B5EF4-FFF2-40B4-BE49-F238E27FC236}">
                <a16:creationId xmlns:a16="http://schemas.microsoft.com/office/drawing/2014/main" xmlns="" id="{0D57E7FA-E8FC-45AC-868F-CDC814493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28" name="Rectangle 9">
            <a:extLst>
              <a:ext uri="{FF2B5EF4-FFF2-40B4-BE49-F238E27FC236}">
                <a16:creationId xmlns:a16="http://schemas.microsoft.com/office/drawing/2014/main" xmlns="" id="{B7BD7FCF-A254-4A97-A15C-319B676226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11">
            <a:extLst>
              <a:ext uri="{FF2B5EF4-FFF2-40B4-BE49-F238E27FC236}">
                <a16:creationId xmlns:a16="http://schemas.microsoft.com/office/drawing/2014/main" xmlns="" id="{52FFAF72-6204-4676-9C6F-9A4CC4D918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42" name="Picture 2" descr="C:\Users\andhal\Desktop\jan paweł II prezentacje\zdjęcia 12.05.2020r\f011348accb82ea2271d8522bd021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6611"/>
            <a:ext cx="3562350" cy="522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ndhal\Desktop\jan paweł II prezentacje\zdjęcia 12.05.2020r\1d3d0851f06d9e5252e78df8611d23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9575" y="546612"/>
            <a:ext cx="3752850" cy="522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ndhal\Desktop\jan paweł II prezentacje\dzieci II kl\dobre\LOGO ODNOWIONE 2016 (3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53100"/>
            <a:ext cx="1013510" cy="103346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ndhal\Desktop\jan paweł II prezentacje\dzieci II kl\dobre\321046d963f2a71c2fdcc1974b6e995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5338" y="546611"/>
            <a:ext cx="3347567" cy="524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7974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raphic 1">
            <a:extLst>
              <a:ext uri="{FF2B5EF4-FFF2-40B4-BE49-F238E27FC236}">
                <a16:creationId xmlns:a16="http://schemas.microsoft.com/office/drawing/2014/main" xmlns="" id="{0D57E7FA-E8FC-45AC-868F-CDC814493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28" name="Rectangle 9">
            <a:extLst>
              <a:ext uri="{FF2B5EF4-FFF2-40B4-BE49-F238E27FC236}">
                <a16:creationId xmlns:a16="http://schemas.microsoft.com/office/drawing/2014/main" xmlns="" id="{B7BD7FCF-A254-4A97-A15C-319B676226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11">
            <a:extLst>
              <a:ext uri="{FF2B5EF4-FFF2-40B4-BE49-F238E27FC236}">
                <a16:creationId xmlns:a16="http://schemas.microsoft.com/office/drawing/2014/main" xmlns="" id="{52FFAF72-6204-4676-9C6F-9A4CC4D918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5362" name="Picture 2" descr="C:\Users\andhal\Desktop\jan paweł II prezentacje\od grazyny\526cb075c8415_o,size,933x0,q,70,h,f30da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1222" y="117845"/>
            <a:ext cx="10234478" cy="662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ndhal\Desktop\jan paweł II prezentacje\dzieci II kl\dobre\LOGO ODNOWIONE 2016 (3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53100"/>
            <a:ext cx="1013510" cy="103346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7974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raphic 1">
            <a:extLst>
              <a:ext uri="{FF2B5EF4-FFF2-40B4-BE49-F238E27FC236}">
                <a16:creationId xmlns:a16="http://schemas.microsoft.com/office/drawing/2014/main" xmlns="" id="{0D57E7FA-E8FC-45AC-868F-CDC814493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28" name="Rectangle 9">
            <a:extLst>
              <a:ext uri="{FF2B5EF4-FFF2-40B4-BE49-F238E27FC236}">
                <a16:creationId xmlns:a16="http://schemas.microsoft.com/office/drawing/2014/main" xmlns="" id="{B7BD7FCF-A254-4A97-A15C-319B676226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11">
            <a:extLst>
              <a:ext uri="{FF2B5EF4-FFF2-40B4-BE49-F238E27FC236}">
                <a16:creationId xmlns:a16="http://schemas.microsoft.com/office/drawing/2014/main" xmlns="" id="{52FFAF72-6204-4676-9C6F-9A4CC4D918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386" name="Picture 2" descr="C:\Users\andhal\Desktop\jan paweł II prezentacje\od grazyny\526cb0741fc2a_o,size,933x0,q,70,h,6cb6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96453"/>
            <a:ext cx="9563100" cy="657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ndhal\Desktop\jan paweł II prezentacje\dzieci II kl\dobre\LOGO ODNOWIONE 2016 (3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53100"/>
            <a:ext cx="1013510" cy="103346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7974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 descr="Obraz zawierający zwierzę, osoba, ssak, trzymający&#10;&#10;Opis wygenerowany przy bardzo wysokim poziomie pewności">
            <a:extLst>
              <a:ext uri="{FF2B5EF4-FFF2-40B4-BE49-F238E27FC236}">
                <a16:creationId xmlns:a16="http://schemas.microsoft.com/office/drawing/2014/main" xmlns="" id="{C93DF691-0263-4F6D-887F-50AFDAFCDAF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6339" y="991604"/>
            <a:ext cx="3201820" cy="4796734"/>
          </a:xfrm>
          <a:prstGeom prst="rect">
            <a:avLst/>
          </a:prstGeom>
        </p:spPr>
      </p:pic>
      <p:pic>
        <p:nvPicPr>
          <p:cNvPr id="13" name="Obraz 13" descr="Obraz zawierający osoba, grupa, zewnętrzne, stojące&#10;&#10;Opis wygenerowany przy bardzo wysokim poziomie pewności">
            <a:extLst>
              <a:ext uri="{FF2B5EF4-FFF2-40B4-BE49-F238E27FC236}">
                <a16:creationId xmlns:a16="http://schemas.microsoft.com/office/drawing/2014/main" xmlns="" id="{C6F006E1-E2FB-4C23-9436-FC3701DB0CE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6791" y="991603"/>
            <a:ext cx="3609543" cy="4796735"/>
          </a:xfrm>
          <a:prstGeom prst="rect">
            <a:avLst/>
          </a:prstGeom>
        </p:spPr>
      </p:pic>
      <p:pic>
        <p:nvPicPr>
          <p:cNvPr id="11266" name="Picture 2" descr="C:\Users\andhal\Desktop\jan paweł II prezentacje\zdjęcia 12.05.2020r\4be6d35a237e0626275351aca9d7dc9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78193" y="991603"/>
            <a:ext cx="3234712" cy="476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ndhal\Desktop\jan paweł II prezentacje\dzieci II kl\dobre\LOGO ODNOWIONE 2016 (3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53100"/>
            <a:ext cx="1013510" cy="103346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8915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dhal\Desktop\jan paweł II prezentacje\dzieci II kl\dobre\b292c50233fe54f22d3017cc8e397e7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10550" y="545306"/>
            <a:ext cx="3728213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4" descr="Obraz zawierający osoba, mężczyzna, zewnętrzne, stojące&#10;&#10;Opis wygenerowany przy bardzo wysokim poziomie pewności">
            <a:extLst>
              <a:ext uri="{FF2B5EF4-FFF2-40B4-BE49-F238E27FC236}">
                <a16:creationId xmlns:a16="http://schemas.microsoft.com/office/drawing/2014/main" xmlns="" id="{6B25FC8F-84D4-4E34-BC22-00C70D5B34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7099" r="42332" b="-2"/>
          <a:stretch/>
        </p:blipFill>
        <p:spPr>
          <a:xfrm>
            <a:off x="321733" y="545306"/>
            <a:ext cx="3777025" cy="5724525"/>
          </a:xfrm>
          <a:prstGeom prst="rect">
            <a:avLst/>
          </a:prstGeom>
        </p:spPr>
      </p:pic>
      <p:pic>
        <p:nvPicPr>
          <p:cNvPr id="6" name="Obraz 6" descr="Obraz zawierający osoba, mężczyzna, zewnętrzne, trzymający&#10;&#10;Opis wygenerowany przy bardzo wysokim poziomie pewności">
            <a:extLst>
              <a:ext uri="{FF2B5EF4-FFF2-40B4-BE49-F238E27FC236}">
                <a16:creationId xmlns:a16="http://schemas.microsoft.com/office/drawing/2014/main" xmlns="" id="{564087FC-7EB1-4AF8-BB60-C63CDFA806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721" r="9144" b="-2"/>
          <a:stretch/>
        </p:blipFill>
        <p:spPr>
          <a:xfrm>
            <a:off x="4184538" y="545306"/>
            <a:ext cx="3822924" cy="5724525"/>
          </a:xfrm>
          <a:prstGeom prst="rect">
            <a:avLst/>
          </a:prstGeom>
        </p:spPr>
      </p:pic>
      <p:pic>
        <p:nvPicPr>
          <p:cNvPr id="5" name="Picture 2" descr="C:\Users\andhal\Desktop\jan paweł II prezentacje\dzieci II kl\dobre\LOGO ODNOWIONE 2016 (3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53100"/>
            <a:ext cx="1013510" cy="103346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39983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raphic 1">
            <a:extLst>
              <a:ext uri="{FF2B5EF4-FFF2-40B4-BE49-F238E27FC236}">
                <a16:creationId xmlns:a16="http://schemas.microsoft.com/office/drawing/2014/main" xmlns="" id="{0D57E7FA-E8FC-45AC-868F-CDC814493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20" name="Rectangle 20">
            <a:extLst>
              <a:ext uri="{FF2B5EF4-FFF2-40B4-BE49-F238E27FC236}">
                <a16:creationId xmlns:a16="http://schemas.microsoft.com/office/drawing/2014/main" xmlns="" id="{06DA9DF9-31F7-4056-B42E-878CC9241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1CB2508-76BD-4F13-B3E5-8582EFF61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190500"/>
            <a:ext cx="6362700" cy="529589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dirty="0">
                <a:latin typeface="Monotype Corsiva" panose="03010101010201010101" pitchFamily="66" charset="0"/>
              </a:rPr>
              <a:t>Papież Polak </a:t>
            </a:r>
            <a:r>
              <a:rPr lang="pl-PL" sz="4000" dirty="0" smtClean="0">
                <a:latin typeface="Monotype Corsiva" panose="03010101010201010101" pitchFamily="66" charset="0"/>
              </a:rPr>
              <a:t> </a:t>
            </a:r>
            <a:r>
              <a:rPr lang="en-US" sz="4000" dirty="0" smtClean="0">
                <a:latin typeface="Monotype Corsiva" panose="03010101010201010101" pitchFamily="66" charset="0"/>
              </a:rPr>
              <a:t>wprowadził Kościół w </a:t>
            </a:r>
            <a:r>
              <a:rPr lang="en-US" sz="4000" dirty="0">
                <a:latin typeface="Monotype Corsiva" panose="03010101010201010101" pitchFamily="66" charset="0"/>
              </a:rPr>
              <a:t>nowe tysiąclecie , przyczynił się do obalenia systemu komunistycznego, podróżował z orędziem pokoju po całym świecie, bronił praw rodziny, troszczył </a:t>
            </a:r>
            <a:r>
              <a:rPr lang="en-US" sz="4000" dirty="0" smtClean="0">
                <a:latin typeface="Monotype Corsiva" panose="03010101010201010101" pitchFamily="66" charset="0"/>
              </a:rPr>
              <a:t>się</a:t>
            </a:r>
            <a:r>
              <a:rPr lang="pl-PL" sz="4000" dirty="0" smtClean="0">
                <a:latin typeface="Monotype Corsiva" panose="03010101010201010101" pitchFamily="66" charset="0"/>
              </a:rPr>
              <a:t>                  </a:t>
            </a:r>
            <a:r>
              <a:rPr lang="en-US" sz="4000" dirty="0" smtClean="0">
                <a:latin typeface="Monotype Corsiva" panose="03010101010201010101" pitchFamily="66" charset="0"/>
              </a:rPr>
              <a:t> </a:t>
            </a:r>
            <a:r>
              <a:rPr lang="en-US" sz="4000" dirty="0">
                <a:latin typeface="Monotype Corsiva" panose="03010101010201010101" pitchFamily="66" charset="0"/>
              </a:rPr>
              <a:t>o ubogich, chorych </a:t>
            </a:r>
            <a:r>
              <a:rPr lang="pl-PL" sz="4000" dirty="0" smtClean="0">
                <a:latin typeface="Monotype Corsiva" panose="03010101010201010101" pitchFamily="66" charset="0"/>
              </a:rPr>
              <a:t>i </a:t>
            </a:r>
            <a:r>
              <a:rPr lang="en-US" sz="4000" dirty="0" smtClean="0">
                <a:latin typeface="Monotype Corsiva" panose="03010101010201010101" pitchFamily="66" charset="0"/>
              </a:rPr>
              <a:t>starszych </a:t>
            </a:r>
            <a:r>
              <a:rPr lang="en-US" sz="4000" dirty="0">
                <a:latin typeface="Monotype Corsiva" panose="03010101010201010101" pitchFamily="66" charset="0"/>
              </a:rPr>
              <a:t>, zainiciował Światowe Dni Młodzieży.</a:t>
            </a:r>
          </a:p>
        </p:txBody>
      </p:sp>
      <p:pic>
        <p:nvPicPr>
          <p:cNvPr id="5" name="Obraz 5" descr="Obraz zawierający osoba, odzież, mężczyzna, noszenie&#10;&#10;Opis wygenerowany przy bardzo wysokim poziomie pewności">
            <a:extLst>
              <a:ext uri="{FF2B5EF4-FFF2-40B4-BE49-F238E27FC236}">
                <a16:creationId xmlns:a16="http://schemas.microsoft.com/office/drawing/2014/main" xmlns="" id="{23420954-3B21-43CD-9A34-BD86ACEFA4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1482" t="-1" r="26234" b="-1"/>
          <a:stretch/>
        </p:blipFill>
        <p:spPr>
          <a:xfrm>
            <a:off x="6906297" y="0"/>
            <a:ext cx="5371697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6" name="Picture 2" descr="C:\Users\andhal\Desktop\jan paweł II prezentacje\dzieci II kl\dobre\LOGO ODNOWIONE 2016 (3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53100"/>
            <a:ext cx="1013510" cy="103346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54882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5A5A">
            <a:alpha val="6588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ndhal\Desktop\jan paweł II prezentacje\nowe\jp2-300x2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6925" y="190500"/>
            <a:ext cx="8372476" cy="655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ndhal\Desktop\jan paweł II prezentacje\dzieci II kl\dobre\LOGO ODNOWIONE 2016 (3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53100"/>
            <a:ext cx="1013510" cy="103346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70120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5A5A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raphic 1">
            <a:extLst>
              <a:ext uri="{FF2B5EF4-FFF2-40B4-BE49-F238E27FC236}">
                <a16:creationId xmlns:a16="http://schemas.microsoft.com/office/drawing/2014/main" xmlns="" id="{0D57E7FA-E8FC-45AC-868F-CDC814493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20" name="Rectangle 20">
            <a:extLst>
              <a:ext uri="{FF2B5EF4-FFF2-40B4-BE49-F238E27FC236}">
                <a16:creationId xmlns:a16="http://schemas.microsoft.com/office/drawing/2014/main" xmlns="" id="{06DA9DF9-31F7-4056-B42E-878CC9241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5" name="Picture 3" descr="C:\Users\andhal\Desktop\jan paweł II prezentacje\zdjęcia 12.05.2020r\6fb381081cece766e184abc5f5d56fe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4328" y="56936"/>
            <a:ext cx="4648672" cy="674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ndhal\Desktop\jan paweł II prezentacje\dzieci II kl\dobre\LOGO ODNOWIONE 2016 (3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39450" y="5481150"/>
            <a:ext cx="1280210" cy="130541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30929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06DA9DF9-31F7-4056-B42E-878CC9241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5160932-F576-4EA3-B108-95096264F7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550" y="10"/>
            <a:ext cx="6572250" cy="2609855"/>
          </a:xfrm>
        </p:spPr>
        <p:txBody>
          <a:bodyPr>
            <a:normAutofit/>
          </a:bodyPr>
          <a:lstStyle/>
          <a:p>
            <a:r>
              <a:rPr lang="pl-PL" b="1" dirty="0">
                <a:latin typeface="Adobe Caslon Pro" pitchFamily="18" charset="-18"/>
              </a:rPr>
              <a:t>Karol Wojtyła</a:t>
            </a:r>
            <a:r>
              <a:rPr lang="pl-PL" dirty="0">
                <a:latin typeface="Adobe Caslon Pro" pitchFamily="18" charset="-18"/>
              </a:rPr>
              <a:t> </a:t>
            </a:r>
            <a:r>
              <a:rPr lang="pl-PL" dirty="0" smtClean="0">
                <a:latin typeface="Adobe Caslon Pro" pitchFamily="18" charset="-18"/>
              </a:rPr>
              <a:t/>
            </a:r>
            <a:br>
              <a:rPr lang="pl-PL" dirty="0" smtClean="0">
                <a:latin typeface="Adobe Caslon Pro" pitchFamily="18" charset="-18"/>
              </a:rPr>
            </a:br>
            <a:r>
              <a:rPr lang="pl-PL" dirty="0" smtClean="0">
                <a:latin typeface="Adobe Caslon Pro" pitchFamily="18" charset="-18"/>
              </a:rPr>
              <a:t>urodził </a:t>
            </a:r>
            <a:r>
              <a:rPr lang="pl-PL" dirty="0">
                <a:latin typeface="Adobe Caslon Pro" pitchFamily="18" charset="-18"/>
              </a:rPr>
              <a:t>się w Wadowicach   </a:t>
            </a:r>
            <a:r>
              <a:rPr lang="pl-PL" dirty="0" smtClean="0">
                <a:latin typeface="Adobe Caslon Pro" pitchFamily="18" charset="-18"/>
              </a:rPr>
              <a:t/>
            </a:r>
            <a:br>
              <a:rPr lang="pl-PL" dirty="0" smtClean="0">
                <a:latin typeface="Adobe Caslon Pro" pitchFamily="18" charset="-18"/>
              </a:rPr>
            </a:br>
            <a:r>
              <a:rPr lang="pl-PL" dirty="0" smtClean="0">
                <a:latin typeface="Adobe Caslon Pro" pitchFamily="18" charset="-18"/>
              </a:rPr>
              <a:t>18 maja </a:t>
            </a:r>
            <a:r>
              <a:rPr lang="pl-PL" dirty="0">
                <a:latin typeface="Adobe Caslon Pro" pitchFamily="18" charset="-18"/>
              </a:rPr>
              <a:t>1920 </a:t>
            </a:r>
            <a:r>
              <a:rPr lang="pl-PL" dirty="0" smtClean="0">
                <a:latin typeface="Adobe Caslon Pro" pitchFamily="18" charset="-18"/>
              </a:rPr>
              <a:t>roku.</a:t>
            </a:r>
            <a:endParaRPr lang="pl-PL" dirty="0">
              <a:latin typeface="Adobe Caslon Pro" pitchFamily="18" charset="-18"/>
            </a:endParaRPr>
          </a:p>
        </p:txBody>
      </p:sp>
      <p:pic>
        <p:nvPicPr>
          <p:cNvPr id="4" name="Obraz 4" descr="Obraz zawierający osoba, zdjęcie, mały, dziecko&#10;&#10;Opis wygenerowany przy bardzo wysokim poziomie pewności">
            <a:extLst>
              <a:ext uri="{FF2B5EF4-FFF2-40B4-BE49-F238E27FC236}">
                <a16:creationId xmlns:a16="http://schemas.microsoft.com/office/drawing/2014/main" xmlns="" id="{FFA37872-96FE-4C2B-B906-4B8FB35768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" b="23964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xmlns="" id="{60141D4E-97D3-488E-97AC-84CFDF596E99}"/>
              </a:ext>
            </a:extLst>
          </p:cNvPr>
          <p:cNvSpPr txBox="1">
            <a:spLocks/>
          </p:cNvSpPr>
          <p:nvPr/>
        </p:nvSpPr>
        <p:spPr>
          <a:xfrm>
            <a:off x="609600" y="2533652"/>
            <a:ext cx="6647963" cy="8763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b="1" dirty="0" smtClean="0">
                <a:latin typeface="Adobe Caslon Pro" pitchFamily="18" charset="-18"/>
              </a:rPr>
              <a:t> Rodzice </a:t>
            </a:r>
            <a:r>
              <a:rPr lang="en-US" sz="4000" b="1" dirty="0" smtClean="0">
                <a:latin typeface="Adobe Caslon Pro" pitchFamily="18" charset="-18"/>
              </a:rPr>
              <a:t>Karol</a:t>
            </a:r>
            <a:r>
              <a:rPr lang="pl-PL" sz="4000" b="1" dirty="0" smtClean="0">
                <a:latin typeface="Adobe Caslon Pro" pitchFamily="18" charset="-18"/>
              </a:rPr>
              <a:t> </a:t>
            </a:r>
            <a:r>
              <a:rPr lang="en-US" sz="4000" b="1" dirty="0" err="1" smtClean="0">
                <a:latin typeface="Adobe Caslon Pro" pitchFamily="18" charset="-18"/>
              </a:rPr>
              <a:t>i</a:t>
            </a:r>
            <a:r>
              <a:rPr lang="en-US" sz="4000" b="1" dirty="0" smtClean="0">
                <a:latin typeface="Adobe Caslon Pro" pitchFamily="18" charset="-18"/>
              </a:rPr>
              <a:t> Emili</a:t>
            </a:r>
            <a:r>
              <a:rPr lang="pl-PL" sz="4000" b="1" dirty="0" smtClean="0">
                <a:latin typeface="Adobe Caslon Pro" pitchFamily="18" charset="-18"/>
              </a:rPr>
              <a:t>a.</a:t>
            </a:r>
            <a:r>
              <a:rPr lang="en-US" sz="4000" b="1" dirty="0" smtClean="0">
                <a:latin typeface="Adobe Caslon Pro" pitchFamily="18" charset="-18"/>
              </a:rPr>
              <a:t> </a:t>
            </a:r>
            <a:endParaRPr lang="en-US" sz="4000" b="1" dirty="0">
              <a:latin typeface="Adobe Caslon Pro" pitchFamily="18" charset="-18"/>
            </a:endParaRPr>
          </a:p>
        </p:txBody>
      </p:sp>
      <p:pic>
        <p:nvPicPr>
          <p:cNvPr id="7" name="Obraz 5" descr="Obraz zawierający osoba, zdjęcie, zewnętrzne, biały&#10;&#10;Opis wygenerowany przy bardzo wysokim poziomie pewności">
            <a:extLst>
              <a:ext uri="{FF2B5EF4-FFF2-40B4-BE49-F238E27FC236}">
                <a16:creationId xmlns:a16="http://schemas.microsoft.com/office/drawing/2014/main" xmlns="" id="{16ECCEC2-9113-4354-BFCF-DC70042C96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6464" r="16464" b="22487"/>
          <a:stretch/>
        </p:blipFill>
        <p:spPr>
          <a:xfrm flipH="1">
            <a:off x="909680" y="3341141"/>
            <a:ext cx="4707508" cy="3516859"/>
          </a:xfrm>
          <a:prstGeom prst="rect">
            <a:avLst/>
          </a:prstGeom>
        </p:spPr>
      </p:pic>
      <p:pic>
        <p:nvPicPr>
          <p:cNvPr id="8" name="Picture 2" descr="C:\Users\andhal\Desktop\jan paweł II prezentacje\dzieci II kl\dobre\LOGO ODNOWIONE 2016 (3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53100"/>
            <a:ext cx="1013510" cy="103346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66474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andhal\Desktop\jan paweł II prezentacje\dzieci II kl\dobre\dalej\output\błażej ekie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2625" y="1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211664" y="1767184"/>
            <a:ext cx="531283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4000" b="1" dirty="0" smtClean="0">
                <a:ln w="11430"/>
                <a:gradFill>
                  <a:gsLst>
                    <a:gs pos="49000">
                      <a:srgbClr val="152F81"/>
                    </a:gs>
                    <a:gs pos="80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Prace plastyczne</a:t>
            </a:r>
          </a:p>
          <a:p>
            <a:pPr algn="ctr"/>
            <a:r>
              <a:rPr lang="pl-PL" sz="4000" b="1" dirty="0">
                <a:ln w="11430"/>
                <a:gradFill>
                  <a:gsLst>
                    <a:gs pos="49000">
                      <a:srgbClr val="152F81"/>
                    </a:gs>
                    <a:gs pos="80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</a:t>
            </a:r>
            <a:r>
              <a:rPr lang="pl-PL" sz="4000" b="1" cap="none" spc="0" dirty="0" smtClean="0">
                <a:ln w="11430"/>
                <a:gradFill>
                  <a:gsLst>
                    <a:gs pos="49000">
                      <a:srgbClr val="152F81"/>
                    </a:gs>
                    <a:gs pos="80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czniów </a:t>
            </a:r>
          </a:p>
          <a:p>
            <a:pPr algn="ctr"/>
            <a:r>
              <a:rPr lang="pl-PL" sz="4000" b="1" dirty="0">
                <a:ln w="11430"/>
                <a:gradFill>
                  <a:gsLst>
                    <a:gs pos="49000">
                      <a:srgbClr val="152F81"/>
                    </a:gs>
                    <a:gs pos="80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</a:t>
            </a:r>
            <a:r>
              <a:rPr lang="pl-PL" sz="4000" b="1" dirty="0" smtClean="0">
                <a:ln w="11430"/>
                <a:gradFill>
                  <a:gsLst>
                    <a:gs pos="49000">
                      <a:srgbClr val="152F81"/>
                    </a:gs>
                    <a:gs pos="80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lasy III</a:t>
            </a:r>
            <a:endParaRPr lang="pl-PL" sz="4000" b="1" cap="none" spc="0" dirty="0">
              <a:ln w="11430"/>
              <a:gradFill>
                <a:gsLst>
                  <a:gs pos="49000">
                    <a:srgbClr val="152F81"/>
                  </a:gs>
                  <a:gs pos="80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2" descr="C:\Users\andhal\Desktop\jan paweł II prezentacje\dzieci II kl\dobre\LOGO ODNOWIONE 2016 (3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53100"/>
            <a:ext cx="1013510" cy="103346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295775" y="6250424"/>
            <a:ext cx="160705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Błażej</a:t>
            </a:r>
            <a:endParaRPr lang="pl-PL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5397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dhal\Desktop\jan paweł II prezentacje\dzieci II kl\dobre\dalej\miłos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550" y="704462"/>
            <a:ext cx="3919538" cy="527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ndhal\Desktop\jan paweł II prezentacje\dzieci II kl\dobre\dalej\maciek kró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4700" y="704462"/>
            <a:ext cx="3838574" cy="5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ndhal\Desktop\jan paweł II prezentacje\dzieci II kl\dobre\LOGO ODNOWIONE 2016 (3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53100"/>
            <a:ext cx="1013510" cy="103346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8048625" y="6096068"/>
            <a:ext cx="218122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Maciek</a:t>
            </a:r>
            <a:endParaRPr lang="pl-PL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2028825" y="5977443"/>
            <a:ext cx="160705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Miłosz</a:t>
            </a:r>
            <a:endParaRPr lang="pl-PL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5275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ndhal\Desktop\jan paweł II prezentacje\dzieci II kl\dobre\dalej\LENA JOP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9149" y="636145"/>
            <a:ext cx="4778667" cy="546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ndhal\Desktop\jan paweł II prezentacje\dzieci II kl\dobre\dalej\julia kirag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2799" y="636146"/>
            <a:ext cx="4038601" cy="546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ndhal\Desktop\jan paweł II prezentacje\dzieci II kl\dobre\LOGO ODNOWIONE 2016 (3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53100"/>
            <a:ext cx="1013510" cy="103346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8378570" y="6096276"/>
            <a:ext cx="160705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Jula  </a:t>
            </a:r>
            <a:endParaRPr lang="pl-PL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2638425" y="6096277"/>
            <a:ext cx="204787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Lena</a:t>
            </a:r>
            <a:endParaRPr lang="pl-PL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5275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ndhal\Desktop\jan paweł II prezentacje\dzieci II kl\dobre\dalej\output\szymon olszews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81850" y="705987"/>
            <a:ext cx="4035934" cy="543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ndhal\Desktop\jan paweł II prezentacje\dzieci II kl\dobre\dalej\output\IMG-20200514-WA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05987"/>
            <a:ext cx="4329685" cy="543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ndhal\Desktop\jan paweł II prezentacje\dzieci II kl\dobre\LOGO ODNOWIONE 2016 (3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53100"/>
            <a:ext cx="1013510" cy="103346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924800" y="6132224"/>
            <a:ext cx="241935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Szymon O.</a:t>
            </a:r>
            <a:endParaRPr lang="pl-PL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2447925" y="6113173"/>
            <a:ext cx="223837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Szymon K.</a:t>
            </a:r>
            <a:endParaRPr lang="pl-PL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5275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ndhal\Desktop\jan paweł II prezentacje\dzieci II kl\dobre\dalej\output\Weronika Fedorowic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0900" y="742949"/>
            <a:ext cx="3581400" cy="514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ndhal\Desktop\jan paweł II prezentacje\dzieci II kl\dobre\dalej\output\nokola pyczek 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3950" y="742950"/>
            <a:ext cx="381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ndhal\Desktop\jan paweł II prezentacje\dzieci II kl\dobre\LOGO ODNOWIONE 2016 (3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53100"/>
            <a:ext cx="1013510" cy="103346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2581275" y="5852537"/>
            <a:ext cx="160705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Nikola</a:t>
            </a:r>
            <a:endParaRPr lang="pl-PL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8188071" y="5909399"/>
            <a:ext cx="215607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Weronika</a:t>
            </a:r>
            <a:endParaRPr lang="pl-PL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5275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ndhal\Desktop\jan paweł II prezentacje\dzieci II kl\dobre\dalej\output\stanisław drul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9675" y="933450"/>
            <a:ext cx="3781425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ndhal\Desktop\jan paweł II prezentacje\dzieci II kl\dobre\dalej\output\IMG-20200514-WA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96150" y="933450"/>
            <a:ext cx="3752850" cy="497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ndhal\Desktop\jan paweł II prezentacje\dzieci II kl\dobre\LOGO ODNOWIONE 2016 (3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53100"/>
            <a:ext cx="1013510" cy="103346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8064246" y="5910148"/>
            <a:ext cx="26799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Szymon K.</a:t>
            </a:r>
            <a:endParaRPr lang="pl-PL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2200275" y="5848350"/>
            <a:ext cx="214312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Stanisław</a:t>
            </a:r>
            <a:endParaRPr lang="pl-PL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5275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ndhal\Desktop\jan paweł II prezentacje\dzieci II kl\dobre\dalej\output\Gracjan pycze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2062" y="742949"/>
            <a:ext cx="3614737" cy="541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ndhal\Desktop\jan paweł II prezentacje\dzieci II kl\dobre\dalej\output\Damian kl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22681" y="742949"/>
            <a:ext cx="4093904" cy="541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ndhal\Desktop\jan paweł II prezentacje\dzieci II kl\dobre\LOGO ODNOWIONE 2016 (3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53100"/>
            <a:ext cx="1013510" cy="103346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8296275" y="6144881"/>
            <a:ext cx="181927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Damian</a:t>
            </a:r>
            <a:endParaRPr lang="pl-PL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2114551" y="6153394"/>
            <a:ext cx="207378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Gracjan</a:t>
            </a:r>
            <a:endParaRPr lang="pl-PL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5275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dhal\Desktop\jan paweł II prezentacje\dzieci II kl\dobre\dalej\Mateus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9930" y="983849"/>
            <a:ext cx="3566583" cy="493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ndhal\Desktop\jan paweł II prezentacje\dzieci II kl\dobre\LOGO ODNOWIONE 2016 (3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53100"/>
            <a:ext cx="1013510" cy="103346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2409825" y="5977443"/>
            <a:ext cx="160705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Adam</a:t>
            </a:r>
            <a:endParaRPr lang="pl-PL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8143875" y="5976236"/>
            <a:ext cx="212407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Mateusz</a:t>
            </a:r>
            <a:endParaRPr lang="pl-PL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AutoShape 2" descr="96845197_2765217486933871_4738149874464194560_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83850"/>
            <a:ext cx="3775456" cy="4939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55275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raphic 1">
            <a:extLst>
              <a:ext uri="{FF2B5EF4-FFF2-40B4-BE49-F238E27FC236}">
                <a16:creationId xmlns:a16="http://schemas.microsoft.com/office/drawing/2014/main" xmlns="" id="{0D57E7FA-E8FC-45AC-868F-CDC814493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28" name="Rectangle 9">
            <a:extLst>
              <a:ext uri="{FF2B5EF4-FFF2-40B4-BE49-F238E27FC236}">
                <a16:creationId xmlns:a16="http://schemas.microsoft.com/office/drawing/2014/main" xmlns="" id="{B7BD7FCF-A254-4A97-A15C-319B676226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11">
            <a:extLst>
              <a:ext uri="{FF2B5EF4-FFF2-40B4-BE49-F238E27FC236}">
                <a16:creationId xmlns:a16="http://schemas.microsoft.com/office/drawing/2014/main" xmlns="" id="{52FFAF72-6204-4676-9C6F-9A4CC4D918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4338" name="Picture 2" descr="C:\Users\andhal\Desktop\jan paweł II prezentacje\zdjęcia 12.05.2020r\swiety-jan-pawel-ii-baner-reli_86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4306"/>
            <a:ext cx="11849100" cy="659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ndhal\Desktop\jan paweł II prezentacje\dzieci II kl\dobre\LOGO ODNOWIONE 2016 (3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53100"/>
            <a:ext cx="1013510" cy="103346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ndhal\Desktop\jan paweł II prezentacje\Zdjęcie039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32" t="20096" r="3456" b="5627"/>
          <a:stretch/>
        </p:blipFill>
        <p:spPr bwMode="auto">
          <a:xfrm>
            <a:off x="4615431" y="4784791"/>
            <a:ext cx="2694708" cy="18526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839309" y="6495930"/>
            <a:ext cx="4257537" cy="33855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l-PL" sz="1600" b="1" cap="none" spc="0" dirty="0" smtClean="0">
                <a:ln w="50800"/>
                <a:solidFill>
                  <a:srgbClr val="5A5A5A"/>
                </a:solidFill>
                <a:effectLst/>
              </a:rPr>
              <a:t>Opracowała: Grażyna Piska Hoheisel</a:t>
            </a:r>
            <a:endParaRPr lang="pl-PL" sz="1600" b="1" cap="none" spc="0" dirty="0">
              <a:ln w="50800"/>
              <a:solidFill>
                <a:srgbClr val="5A5A5A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974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A86B678-BDF9-4482-BF1F-62D88AC83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 </a:t>
            </a:r>
            <a:r>
              <a:rPr lang="pl-PL" b="1" dirty="0">
                <a:latin typeface="Adobe Caslon Pro" pitchFamily="18" charset="-18"/>
              </a:rPr>
              <a:t>  </a:t>
            </a:r>
            <a:r>
              <a:rPr lang="pl-PL" b="1" dirty="0" smtClean="0">
                <a:latin typeface="Adobe Caslon Pro" pitchFamily="18" charset="-18"/>
              </a:rPr>
              <a:t>25.05.1929 </a:t>
            </a:r>
            <a:r>
              <a:rPr lang="pl-PL" b="1" dirty="0">
                <a:latin typeface="Adobe Caslon Pro" pitchFamily="18" charset="-18"/>
              </a:rPr>
              <a:t>roku w kościele </a:t>
            </a:r>
            <a:r>
              <a:rPr lang="pl-PL" b="1" dirty="0" smtClean="0">
                <a:latin typeface="Adobe Caslon Pro" pitchFamily="18" charset="-18"/>
              </a:rPr>
              <a:t>parafialnym                               </a:t>
            </a:r>
            <a:r>
              <a:rPr lang="pl-PL" b="1" dirty="0">
                <a:latin typeface="Adobe Caslon Pro" pitchFamily="18" charset="-18"/>
              </a:rPr>
              <a:t>w Wadowicach, Karol  przyjął </a:t>
            </a:r>
            <a:r>
              <a:rPr lang="pl-PL" b="1" dirty="0" smtClean="0">
                <a:latin typeface="Adobe Caslon Pro" pitchFamily="18" charset="-18"/>
              </a:rPr>
              <a:t/>
            </a:r>
            <a:br>
              <a:rPr lang="pl-PL" b="1" dirty="0" smtClean="0">
                <a:latin typeface="Adobe Caslon Pro" pitchFamily="18" charset="-18"/>
              </a:rPr>
            </a:br>
            <a:r>
              <a:rPr lang="pl-PL" b="1" dirty="0" smtClean="0">
                <a:latin typeface="Adobe Caslon Pro" pitchFamily="18" charset="-18"/>
              </a:rPr>
              <a:t>Pierwszą </a:t>
            </a:r>
            <a:r>
              <a:rPr lang="pl-PL" b="1" dirty="0">
                <a:latin typeface="Adobe Caslon Pro" pitchFamily="18" charset="-18"/>
              </a:rPr>
              <a:t>Komunię Świętą. </a:t>
            </a:r>
          </a:p>
        </p:txBody>
      </p:sp>
      <p:pic>
        <p:nvPicPr>
          <p:cNvPr id="9" name="Obraz 9" descr="Obraz zawierający zdjęcie, osoba, pozujący, stojące&#10;&#10;Opis wygenerowany przy bardzo wysokim poziomie pewności">
            <a:extLst>
              <a:ext uri="{FF2B5EF4-FFF2-40B4-BE49-F238E27FC236}">
                <a16:creationId xmlns:a16="http://schemas.microsoft.com/office/drawing/2014/main" xmlns="" id="{2BC57C34-BB0F-493D-BBDD-E3A3B90F245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6174819" y="2034705"/>
            <a:ext cx="5252085" cy="3787140"/>
          </a:xfrm>
        </p:spPr>
      </p:pic>
      <p:pic>
        <p:nvPicPr>
          <p:cNvPr id="13" name="Obraz 13" descr="Obraz zawierający zewnętrzne, budynek, ulica, miasto&#10;&#10;Opis wygenerowany przy bardzo wysokim poziomie pewności">
            <a:extLst>
              <a:ext uri="{FF2B5EF4-FFF2-40B4-BE49-F238E27FC236}">
                <a16:creationId xmlns:a16="http://schemas.microsoft.com/office/drawing/2014/main" xmlns="" id="{C7B571D5-5C3A-4A6B-9FD1-2A3CC2CF89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054836" y="1904444"/>
            <a:ext cx="4412513" cy="4633361"/>
          </a:xfrm>
        </p:spPr>
      </p:pic>
      <p:pic>
        <p:nvPicPr>
          <p:cNvPr id="5" name="Picture 2" descr="C:\Users\andhal\Desktop\jan paweł II prezentacje\dzieci II kl\dobre\LOGO ODNOWIONE 2016 (3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53100"/>
            <a:ext cx="1013510" cy="103346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61554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raphic 1">
            <a:extLst>
              <a:ext uri="{FF2B5EF4-FFF2-40B4-BE49-F238E27FC236}">
                <a16:creationId xmlns:a16="http://schemas.microsoft.com/office/drawing/2014/main" xmlns="" id="{0D57E7FA-E8FC-45AC-868F-CDC814493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21" name="Rectangle 19">
            <a:extLst>
              <a:ext uri="{FF2B5EF4-FFF2-40B4-BE49-F238E27FC236}">
                <a16:creationId xmlns:a16="http://schemas.microsoft.com/office/drawing/2014/main" xmlns="" id="{06DA9DF9-31F7-4056-B42E-878CC9241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D27A2B3-BCED-403C-9FDA-7B93A8430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8" y="1483150"/>
            <a:ext cx="5242982" cy="38508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dirty="0"/>
              <a:t> </a:t>
            </a:r>
            <a:r>
              <a:rPr lang="en-US" sz="3600" b="1" dirty="0" smtClean="0">
                <a:latin typeface="Adobe Caslon Pro" pitchFamily="18" charset="-18"/>
              </a:rPr>
              <a:t>Karol </a:t>
            </a:r>
            <a:r>
              <a:rPr lang="en-US" sz="3600" b="1" dirty="0">
                <a:latin typeface="Adobe Caslon Pro" pitchFamily="18" charset="-18"/>
              </a:rPr>
              <a:t>      </a:t>
            </a:r>
            <a:r>
              <a:rPr lang="pl-PL" sz="3600" b="1" dirty="0" smtClean="0">
                <a:latin typeface="Adobe Caslon Pro" pitchFamily="18" charset="-18"/>
              </a:rPr>
              <a:t/>
            </a:r>
            <a:br>
              <a:rPr lang="pl-PL" sz="3600" b="1" dirty="0" smtClean="0">
                <a:latin typeface="Adobe Caslon Pro" pitchFamily="18" charset="-18"/>
              </a:rPr>
            </a:br>
            <a:r>
              <a:rPr lang="pl-PL" sz="3600" b="1" dirty="0">
                <a:latin typeface="Adobe Caslon Pro" pitchFamily="18" charset="-18"/>
              </a:rPr>
              <a:t>b</a:t>
            </a:r>
            <a:r>
              <a:rPr lang="en-US" sz="3600" b="1" dirty="0" err="1" smtClean="0">
                <a:latin typeface="Adobe Caslon Pro" pitchFamily="18" charset="-18"/>
              </a:rPr>
              <a:t>ył</a:t>
            </a:r>
            <a:r>
              <a:rPr lang="pl-PL" sz="3600" b="1" dirty="0" smtClean="0">
                <a:latin typeface="Adobe Caslon Pro" pitchFamily="18" charset="-18"/>
              </a:rPr>
              <a:t> </a:t>
            </a:r>
            <a:r>
              <a:rPr lang="en-US" sz="3600" b="1" dirty="0" smtClean="0">
                <a:latin typeface="Adobe Caslon Pro" pitchFamily="18" charset="-18"/>
              </a:rPr>
              <a:t> chłopcem</a:t>
            </a:r>
            <a:r>
              <a:rPr lang="pl-PL" sz="3600" b="1" dirty="0" smtClean="0">
                <a:latin typeface="Adobe Caslon Pro" pitchFamily="18" charset="-18"/>
              </a:rPr>
              <a:t> </a:t>
            </a:r>
            <a:r>
              <a:rPr lang="en-US" sz="3600" b="1" dirty="0" smtClean="0">
                <a:latin typeface="Adobe Caslon Pro" pitchFamily="18" charset="-18"/>
              </a:rPr>
              <a:t> </a:t>
            </a:r>
            <a:r>
              <a:rPr lang="en-US" sz="3600" b="1" dirty="0">
                <a:latin typeface="Adobe Caslon Pro" pitchFamily="18" charset="-18"/>
              </a:rPr>
              <a:t>bardzo </a:t>
            </a:r>
            <a:r>
              <a:rPr lang="en-US" sz="3600" b="1" dirty="0" smtClean="0">
                <a:latin typeface="Adobe Caslon Pro" pitchFamily="18" charset="-18"/>
              </a:rPr>
              <a:t>ut</a:t>
            </a:r>
            <a:r>
              <a:rPr lang="pl-PL" sz="3600" b="1" dirty="0" smtClean="0">
                <a:latin typeface="Adobe Caslon Pro" pitchFamily="18" charset="-18"/>
              </a:rPr>
              <a:t>a</a:t>
            </a:r>
            <a:r>
              <a:rPr lang="en-US" sz="3600" b="1" dirty="0" smtClean="0">
                <a:latin typeface="Adobe Caslon Pro" pitchFamily="18" charset="-18"/>
              </a:rPr>
              <a:t>lentowanym</a:t>
            </a:r>
            <a:r>
              <a:rPr lang="en-US" sz="3600" b="1" dirty="0">
                <a:latin typeface="Adobe Caslon Pro" pitchFamily="18" charset="-18"/>
              </a:rPr>
              <a:t>                  </a:t>
            </a:r>
            <a:r>
              <a:rPr lang="pl-PL" sz="3600" b="1" dirty="0" smtClean="0">
                <a:latin typeface="Adobe Caslon Pro" pitchFamily="18" charset="-18"/>
              </a:rPr>
              <a:t> </a:t>
            </a:r>
            <a:r>
              <a:rPr lang="en-US" sz="3600" b="1" dirty="0" err="1" smtClean="0">
                <a:latin typeface="Adobe Caslon Pro" pitchFamily="18" charset="-18"/>
              </a:rPr>
              <a:t>i</a:t>
            </a:r>
            <a:r>
              <a:rPr lang="en-US" sz="3600" b="1" dirty="0" smtClean="0">
                <a:latin typeface="Adobe Caslon Pro" pitchFamily="18" charset="-18"/>
              </a:rPr>
              <a:t> </a:t>
            </a:r>
            <a:r>
              <a:rPr lang="en-US" sz="3600" b="1" dirty="0">
                <a:latin typeface="Adobe Caslon Pro" pitchFamily="18" charset="-18"/>
              </a:rPr>
              <a:t>wysportowanym. Regularnie grał w piłkę nożną oraz </a:t>
            </a:r>
            <a:r>
              <a:rPr lang="en-US" sz="3600" b="1" dirty="0" smtClean="0">
                <a:latin typeface="Adobe Caslon Pro" pitchFamily="18" charset="-18"/>
              </a:rPr>
              <a:t>jeźd</a:t>
            </a:r>
            <a:r>
              <a:rPr lang="pl-PL" sz="3600" b="1" dirty="0">
                <a:latin typeface="Adobe Caslon Pro" pitchFamily="18" charset="-18"/>
              </a:rPr>
              <a:t>z</a:t>
            </a:r>
            <a:r>
              <a:rPr lang="en-US" sz="3600" b="1" dirty="0" err="1" smtClean="0">
                <a:latin typeface="Adobe Caslon Pro" pitchFamily="18" charset="-18"/>
              </a:rPr>
              <a:t>ił</a:t>
            </a:r>
            <a:r>
              <a:rPr lang="en-US" sz="3600" b="1" dirty="0">
                <a:latin typeface="Adobe Caslon Pro" pitchFamily="18" charset="-18"/>
              </a:rPr>
              <a:t> na nartach.</a:t>
            </a:r>
          </a:p>
        </p:txBody>
      </p:sp>
      <p:pic>
        <p:nvPicPr>
          <p:cNvPr id="6" name="Obraz 6" descr="Obraz zawierający zdjęcie, krawat, pozujący, biały&#10;&#10;Opis wygenerowany przy bardzo wysokim poziomie pewności">
            <a:extLst>
              <a:ext uri="{FF2B5EF4-FFF2-40B4-BE49-F238E27FC236}">
                <a16:creationId xmlns:a16="http://schemas.microsoft.com/office/drawing/2014/main" xmlns="" id="{FD163597-9432-46AA-882E-3AB88CBD1F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6708" r="2" b="12209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7" name="Picture 2" descr="C:\Users\andhal\Desktop\jan paweł II prezentacje\dzieci II kl\dobre\LOGO ODNOWIONE 2016 (3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53100"/>
            <a:ext cx="1013510" cy="103346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59999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3">
            <a:extLst>
              <a:ext uri="{FF2B5EF4-FFF2-40B4-BE49-F238E27FC236}">
                <a16:creationId xmlns:a16="http://schemas.microsoft.com/office/drawing/2014/main" xmlns="" id="{13B7BB51-92B8-4089-8DAB-1202A4D1C6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" y="315111"/>
            <a:ext cx="3021543" cy="1435442"/>
          </a:xfrm>
          <a:custGeom>
            <a:avLst/>
            <a:gdLst/>
            <a:ahLst/>
            <a:cxnLst/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 useBgFill="1">
        <p:nvSpPr>
          <p:cNvPr id="17" name="Rectangle 15">
            <a:extLst>
              <a:ext uri="{FF2B5EF4-FFF2-40B4-BE49-F238E27FC236}">
                <a16:creationId xmlns:a16="http://schemas.microsoft.com/office/drawing/2014/main" xmlns="" id="{BF0F4E97-E194-4493-885A-6C7C34A446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7">
            <a:extLst>
              <a:ext uri="{FF2B5EF4-FFF2-40B4-BE49-F238E27FC236}">
                <a16:creationId xmlns:a16="http://schemas.microsoft.com/office/drawing/2014/main" xmlns="" id="{9CF7FE1C-8BC5-4B0C-A2BC-93AB72C90F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046A9DF-E240-4D91-924E-B05AC4AB0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156" y="688715"/>
            <a:ext cx="6189594" cy="51438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latin typeface="Adobe Caslon Pro Bold" pitchFamily="18" charset="-18"/>
              </a:rPr>
              <a:t>Karol Wojtyła ukończył gimnazjum 14 maja 1938 roku. Otrzymał  świadectwo z oceną celującą, a następnie </a:t>
            </a:r>
            <a:r>
              <a:rPr lang="pl-PL" dirty="0" smtClean="0">
                <a:latin typeface="Adobe Caslon Pro Bold" pitchFamily="18" charset="-18"/>
              </a:rPr>
              <a:t>rozpoczął </a:t>
            </a:r>
            <a:r>
              <a:rPr lang="en-US" dirty="0" smtClean="0">
                <a:latin typeface="Adobe Caslon Pro Bold" pitchFamily="18" charset="-18"/>
              </a:rPr>
              <a:t> studia polonistyczne </a:t>
            </a:r>
            <a:r>
              <a:rPr lang="en-US" dirty="0">
                <a:latin typeface="Adobe Caslon Pro Bold" pitchFamily="18" charset="-18"/>
              </a:rPr>
              <a:t>na Uniwersytecie Jagielońskim w Krakowie .</a:t>
            </a:r>
          </a:p>
        </p:txBody>
      </p:sp>
      <p:pic>
        <p:nvPicPr>
          <p:cNvPr id="5" name="Obraz 5" descr="Obraz zawierający mężczyzna&#10;&#10;Opis wygenerowany przy bardzo wysokim poziomie pewności">
            <a:extLst>
              <a:ext uri="{FF2B5EF4-FFF2-40B4-BE49-F238E27FC236}">
                <a16:creationId xmlns:a16="http://schemas.microsoft.com/office/drawing/2014/main" xmlns="" id="{2B303A17-737E-4FBC-ABA5-38B0F4FAC4B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82576" y="680381"/>
            <a:ext cx="1765015" cy="2587752"/>
          </a:xfrm>
          <a:prstGeom prst="rect">
            <a:avLst/>
          </a:prstGeom>
        </p:spPr>
      </p:pic>
      <p:pic>
        <p:nvPicPr>
          <p:cNvPr id="7" name="Obraz 7" descr="Obraz zawierający osoba, stare, kostium, mężczyzna&#10;&#10;Opis wygenerowany przy bardzo wysokim poziomie pewności">
            <a:extLst>
              <a:ext uri="{FF2B5EF4-FFF2-40B4-BE49-F238E27FC236}">
                <a16:creationId xmlns:a16="http://schemas.microsoft.com/office/drawing/2014/main" xmlns="" id="{5A03ADB6-D6DF-407B-B996-281B790018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169488" y="3589866"/>
            <a:ext cx="3059612" cy="2836379"/>
          </a:xfrm>
          <a:prstGeom prst="rect">
            <a:avLst/>
          </a:prstGeom>
        </p:spPr>
      </p:pic>
      <p:pic>
        <p:nvPicPr>
          <p:cNvPr id="8" name="Picture 2" descr="C:\Users\andhal\Desktop\jan paweł II prezentacje\dzieci II kl\dobre\LOGO ODNOWIONE 2016 (3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53100"/>
            <a:ext cx="1013510" cy="103346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9722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66F1064-5A1E-4627-AF98-914BD3FDC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83" y="212813"/>
            <a:ext cx="7853432" cy="6521038"/>
          </a:xfrm>
        </p:spPr>
        <p:txBody>
          <a:bodyPr/>
          <a:lstStyle/>
          <a:p>
            <a:r>
              <a:rPr lang="pl-PL" dirty="0">
                <a:latin typeface="Adobe Caslon Pro Bold" pitchFamily="18" charset="-18"/>
              </a:rPr>
              <a:t>W roku </a:t>
            </a:r>
            <a:r>
              <a:rPr lang="pl-PL" dirty="0" smtClean="0">
                <a:latin typeface="Adobe Caslon Pro Bold" pitchFamily="18" charset="-18"/>
              </a:rPr>
              <a:t>1942  wstąpił </a:t>
            </a:r>
            <a:r>
              <a:rPr lang="pl-PL" dirty="0">
                <a:latin typeface="Adobe Caslon Pro Bold" pitchFamily="18" charset="-18"/>
              </a:rPr>
              <a:t>do tajnego Seminarium Duchownego w Krakowie. Rozpoczął w konspiracji studia na Wydziale Teologicznym Uniwersytetu Jagiellońskiego. </a:t>
            </a:r>
            <a:r>
              <a:rPr lang="pl-PL" dirty="0" smtClean="0">
                <a:latin typeface="Adobe Caslon Pro Bold" pitchFamily="18" charset="-18"/>
              </a:rPr>
              <a:t>                       W </a:t>
            </a:r>
            <a:r>
              <a:rPr lang="pl-PL" dirty="0">
                <a:latin typeface="Adobe Caslon Pro Bold" pitchFamily="18" charset="-18"/>
              </a:rPr>
              <a:t>listopadzie 1946 roku przyjął święcenia kapłańskie. </a:t>
            </a:r>
          </a:p>
        </p:txBody>
      </p:sp>
      <p:pic>
        <p:nvPicPr>
          <p:cNvPr id="3" name="Obraz 3" descr="Obraz zawierający wewnątrz, osoba, krawat, mężczyzna&#10;&#10;Opis wygenerowany przy bardzo wysokim poziomie pewności">
            <a:extLst>
              <a:ext uri="{FF2B5EF4-FFF2-40B4-BE49-F238E27FC236}">
                <a16:creationId xmlns:a16="http://schemas.microsoft.com/office/drawing/2014/main" xmlns="" id="{40212756-7599-4977-8CBC-058B5C151E8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39484" y="1106431"/>
            <a:ext cx="4028666" cy="4636670"/>
          </a:xfrm>
          <a:prstGeom prst="rect">
            <a:avLst/>
          </a:prstGeom>
        </p:spPr>
      </p:pic>
      <p:pic>
        <p:nvPicPr>
          <p:cNvPr id="4" name="Picture 2" descr="C:\Users\andhal\Desktop\jan paweł II prezentacje\dzieci II kl\dobre\LOGO ODNOWIONE 2016 (3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53100"/>
            <a:ext cx="1013510" cy="103346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0432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raphic 1">
            <a:extLst>
              <a:ext uri="{FF2B5EF4-FFF2-40B4-BE49-F238E27FC236}">
                <a16:creationId xmlns:a16="http://schemas.microsoft.com/office/drawing/2014/main" xmlns="" id="{0D57E7FA-E8FC-45AC-868F-CDC814493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06DA9DF9-31F7-4056-B42E-878CC9241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BAC9C71-9DAA-4EF3-A745-E4F245416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5852582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latin typeface="Adobe Caslon Pro Bold" pitchFamily="18" charset="-18"/>
              </a:rPr>
              <a:t>W roku 1958 Karol Wojtyła został mianowany biskupem pomocniczym </a:t>
            </a:r>
            <a:r>
              <a:rPr lang="pl-PL" sz="4400" dirty="0" smtClean="0">
                <a:latin typeface="Adobe Caslon Pro Bold" pitchFamily="18" charset="-18"/>
              </a:rPr>
              <a:t>                                </a:t>
            </a:r>
            <a:r>
              <a:rPr lang="en-US" sz="4400" dirty="0" smtClean="0">
                <a:latin typeface="Adobe Caslon Pro Bold" pitchFamily="18" charset="-18"/>
              </a:rPr>
              <a:t>w Krakowie</a:t>
            </a:r>
            <a:r>
              <a:rPr lang="pl-PL" sz="4400" dirty="0" smtClean="0">
                <a:latin typeface="Adobe Caslon Pro Bold" pitchFamily="18" charset="-18"/>
              </a:rPr>
              <a:t>.</a:t>
            </a:r>
            <a:endParaRPr lang="en-US" sz="4400" dirty="0">
              <a:latin typeface="Adobe Caslon Pro Bold" pitchFamily="18" charset="-18"/>
            </a:endParaRPr>
          </a:p>
        </p:txBody>
      </p:sp>
      <p:pic>
        <p:nvPicPr>
          <p:cNvPr id="5" name="Obraz 5" descr="Obraz zawierający osoba, wewnątrz, mężczyzna, przód&#10;&#10;Opis wygenerowany przy bardzo wysokim poziomie pewności">
            <a:extLst>
              <a:ext uri="{FF2B5EF4-FFF2-40B4-BE49-F238E27FC236}">
                <a16:creationId xmlns:a16="http://schemas.microsoft.com/office/drawing/2014/main" xmlns="" id="{76E3B087-4C50-40DF-B21B-2ED30983F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r="-1" b="2064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6" name="Picture 2" descr="C:\Users\andhal\Desktop\jan paweł II prezentacje\dzieci II kl\dobre\LOGO ODNOWIONE 2016 (3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53100"/>
            <a:ext cx="1013510" cy="103346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88717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raphic 1">
            <a:extLst>
              <a:ext uri="{FF2B5EF4-FFF2-40B4-BE49-F238E27FC236}">
                <a16:creationId xmlns:a16="http://schemas.microsoft.com/office/drawing/2014/main" xmlns="" id="{0D57E7FA-E8FC-45AC-868F-CDC814493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xmlns="" id="{DCE1AED4-C7FF-4468-BF54-4470A0A3E2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Obraz 15" descr="Obraz zawierający osoba, mężczyzna, stojące, trzymający&#10;&#10;Opis wygenerowany przy bardzo wysokim poziomie pewności">
            <a:extLst>
              <a:ext uri="{FF2B5EF4-FFF2-40B4-BE49-F238E27FC236}">
                <a16:creationId xmlns:a16="http://schemas.microsoft.com/office/drawing/2014/main" xmlns="" id="{1D425114-720A-41B1-A667-7D9D84843F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r="-1" b="13439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BDE94FAB-AA60-43B4-A2C3-3A940B9A95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4000">
                <a:schemeClr val="tx1">
                  <a:alpha val="40000"/>
                </a:schemeClr>
              </a:gs>
              <a:gs pos="100000">
                <a:schemeClr val="tx1">
                  <a:alpha val="7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ytuł 17">
            <a:extLst>
              <a:ext uri="{FF2B5EF4-FFF2-40B4-BE49-F238E27FC236}">
                <a16:creationId xmlns:a16="http://schemas.microsoft.com/office/drawing/2014/main" xmlns="" id="{A2B0F559-3232-4859-BF8E-75992C42D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0" y="-142451"/>
            <a:ext cx="10191750" cy="134002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dobe Caslon Pro Bold" pitchFamily="18" charset="-18"/>
              </a:rPr>
              <a:t>16.10.1978 </a:t>
            </a:r>
            <a:r>
              <a:rPr lang="en-US" sz="3600" dirty="0" smtClean="0">
                <a:solidFill>
                  <a:schemeClr val="bg1"/>
                </a:solidFill>
                <a:latin typeface="Adobe Caslon Pro Bold" pitchFamily="18" charset="-18"/>
              </a:rPr>
              <a:t>roku</a:t>
            </a:r>
            <a:r>
              <a:rPr lang="pl-PL" sz="3600" dirty="0" smtClean="0">
                <a:solidFill>
                  <a:schemeClr val="bg1"/>
                </a:solidFill>
                <a:latin typeface="Adobe Caslon Pro Bold" pitchFamily="18" charset="-18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Adobe Caslon Pro Bold" pitchFamily="18" charset="-18"/>
              </a:rPr>
              <a:t> kardynał Karol </a:t>
            </a:r>
            <a:r>
              <a:rPr lang="pl-PL" sz="3600" dirty="0" smtClean="0">
                <a:solidFill>
                  <a:schemeClr val="bg1"/>
                </a:solidFill>
                <a:latin typeface="Adobe Caslon Pro Bold" pitchFamily="18" charset="-18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Adobe Caslon Pro Bold" pitchFamily="18" charset="-18"/>
              </a:rPr>
              <a:t>Wojtyła</a:t>
            </a:r>
            <a:r>
              <a:rPr lang="en-US" sz="3600" dirty="0">
                <a:solidFill>
                  <a:schemeClr val="bg1"/>
                </a:solidFill>
                <a:latin typeface="Adobe Caslon Pro Bold" pitchFamily="18" charset="-18"/>
              </a:rPr>
              <a:t> </a:t>
            </a:r>
            <a:r>
              <a:rPr lang="pl-PL" sz="3600" dirty="0" smtClean="0">
                <a:solidFill>
                  <a:schemeClr val="bg1"/>
                </a:solidFill>
                <a:latin typeface="Adobe Caslon Pro Bold" pitchFamily="18" charset="-18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Adobe Caslon Pro Bold" pitchFamily="18" charset="-18"/>
              </a:rPr>
              <a:t>zostaje wybrany</a:t>
            </a:r>
            <a:r>
              <a:rPr lang="pl-PL" sz="3600" dirty="0" smtClean="0">
                <a:solidFill>
                  <a:schemeClr val="bg1"/>
                </a:solidFill>
                <a:latin typeface="Adobe Caslon Pro Bold" pitchFamily="18" charset="-18"/>
              </a:rPr>
              <a:t>  </a:t>
            </a:r>
            <a:r>
              <a:rPr lang="en-US" sz="3600" dirty="0" smtClean="0">
                <a:solidFill>
                  <a:schemeClr val="bg1"/>
                </a:solidFill>
                <a:latin typeface="Adobe Caslon Pro Bold" pitchFamily="18" charset="-18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Adobe Caslon Pro Bold" pitchFamily="18" charset="-18"/>
              </a:rPr>
              <a:t>papieżem. Przyjmuje </a:t>
            </a:r>
            <a:r>
              <a:rPr lang="pl-PL" sz="3600" dirty="0" smtClean="0">
                <a:solidFill>
                  <a:schemeClr val="bg1"/>
                </a:solidFill>
                <a:latin typeface="Adobe Caslon Pro Bold" pitchFamily="18" charset="-18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Adobe Caslon Pro Bold" pitchFamily="18" charset="-18"/>
              </a:rPr>
              <a:t>imię</a:t>
            </a:r>
            <a:r>
              <a:rPr lang="pl-PL" sz="3600" dirty="0" smtClean="0">
                <a:solidFill>
                  <a:schemeClr val="bg1"/>
                </a:solidFill>
                <a:latin typeface="Adobe Caslon Pro Bold" pitchFamily="18" charset="-18"/>
              </a:rPr>
              <a:t>   </a:t>
            </a:r>
            <a:r>
              <a:rPr lang="en-US" sz="3600" dirty="0" smtClean="0">
                <a:solidFill>
                  <a:schemeClr val="bg1"/>
                </a:solidFill>
                <a:latin typeface="Adobe Caslon Pro Bold" pitchFamily="18" charset="-18"/>
              </a:rPr>
              <a:t> Jan Paw</a:t>
            </a:r>
            <a:r>
              <a:rPr lang="pl-PL" sz="3600" dirty="0" smtClean="0">
                <a:solidFill>
                  <a:schemeClr val="bg1"/>
                </a:solidFill>
                <a:latin typeface="Adobe Caslon Pro Bold" pitchFamily="18" charset="-18"/>
              </a:rPr>
              <a:t>e</a:t>
            </a:r>
            <a:r>
              <a:rPr lang="en-US" sz="3600" dirty="0" smtClean="0">
                <a:solidFill>
                  <a:schemeClr val="bg1"/>
                </a:solidFill>
                <a:latin typeface="Adobe Caslon Pro Bold" pitchFamily="18" charset="-18"/>
              </a:rPr>
              <a:t>ł </a:t>
            </a:r>
            <a:r>
              <a:rPr lang="en-US" sz="3600" dirty="0">
                <a:solidFill>
                  <a:schemeClr val="bg1"/>
                </a:solidFill>
                <a:latin typeface="Adobe Caslon Pro Bold" pitchFamily="18" charset="-18"/>
              </a:rPr>
              <a:t>II</a:t>
            </a:r>
            <a:r>
              <a:rPr lang="en-US" sz="36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7" name="Picture 2" descr="C:\Users\andhal\Desktop\jan paweł II prezentacje\dzieci II kl\dobre\LOGO ODNOWIONE 2016 (3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53100"/>
            <a:ext cx="1013510" cy="103346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55187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ushVTI">
  <a:themeElements>
    <a:clrScheme name="Custom 17">
      <a:dk1>
        <a:sysClr val="windowText" lastClr="000000"/>
      </a:dk1>
      <a:lt1>
        <a:sysClr val="window" lastClr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rushVTI" id="{7102FA3A-9D7B-4497-8C4B-FB535AAFDE06}" vid="{C6D41F62-6FAB-440A-BEC7-CB7BF190811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111</Words>
  <Application>Microsoft Office PowerPoint</Application>
  <PresentationFormat>Niestandardowy</PresentationFormat>
  <Paragraphs>32</Paragraphs>
  <Slides>38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38</vt:i4>
      </vt:variant>
    </vt:vector>
  </HeadingPairs>
  <TitlesOfParts>
    <vt:vector size="39" baseType="lpstr">
      <vt:lpstr>BrushVTI</vt:lpstr>
      <vt:lpstr>Slajd 1</vt:lpstr>
      <vt:lpstr>Slajd 2</vt:lpstr>
      <vt:lpstr>Karol Wojtyła  urodził się w Wadowicach    18 maja 1920 roku.</vt:lpstr>
      <vt:lpstr>   25.05.1929 roku w kościele parafialnym                               w Wadowicach, Karol  przyjął  Pierwszą Komunię Świętą. </vt:lpstr>
      <vt:lpstr> Karol        był  chłopcem  bardzo utalentowanym                   i wysportowanym. Regularnie grał w piłkę nożną oraz jeździł na nartach.</vt:lpstr>
      <vt:lpstr>Karol Wojtyła ukończył gimnazjum 14 maja 1938 roku. Otrzymał  świadectwo z oceną celującą, a następnie rozpoczął  studia polonistyczne na Uniwersytecie Jagielońskim w Krakowie .</vt:lpstr>
      <vt:lpstr>W roku 1942  wstąpił do tajnego Seminarium Duchownego w Krakowie. Rozpoczął w konspiracji studia na Wydziale Teologicznym Uniwersytetu Jagiellońskiego.                        W listopadzie 1946 roku przyjął święcenia kapłańskie. </vt:lpstr>
      <vt:lpstr>W roku 1958 Karol Wojtyła został mianowany biskupem pomocniczym                                 w Krakowie.</vt:lpstr>
      <vt:lpstr>16.10.1978 roku  kardynał Karol  Wojtyła  zostaje wybrany   papieżem. Przyjmuje  imię    Jan Paweł II.</vt:lpstr>
      <vt:lpstr>Charakterystycznym elementem pontyfikatu Jana Pawła II                                           były liczne podróże zagraniczne.                   Odbył ich 104.  Odwiedził wszystkie   kontynenty.      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Papież Polak  wprowadził Kościół w nowe tysiąclecie , przyczynił się do obalenia systemu komunistycznego, podróżował z orędziem pokoju po całym świecie, bronił praw rodziny, troszczył się                   o ubogich, chorych i starszych , zainiciował Światowe Dni Młodzieży.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Grażyna Piska Hoheisel</dc:creator>
  <cp:lastModifiedBy>ANDRZEJ HALSKI</cp:lastModifiedBy>
  <cp:revision>93</cp:revision>
  <dcterms:created xsi:type="dcterms:W3CDTF">2020-05-11T09:55:43Z</dcterms:created>
  <dcterms:modified xsi:type="dcterms:W3CDTF">2020-05-15T07:21:55Z</dcterms:modified>
</cp:coreProperties>
</file>