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AC2FE1-B51E-4AFC-8D04-25A4AE0B25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7A252B95-D7FC-488E-9DBB-4B2ACD2C1F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041ADD5-5732-4001-99EB-D720E8CBFA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FC4F5-388C-4911-962F-DE71A1CAF74A}" type="datetimeFigureOut">
              <a:rPr lang="pl-PL" smtClean="0"/>
              <a:t>15.04.2025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D71F0A4-24E5-4828-AFA3-BBC858FAA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B41DC8D-754D-45EE-86B1-9F0E7DAC4D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117D6-38E0-4F07-9183-5E8D82E0EAC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1551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4F5A796-7352-48D8-912A-5E46265368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5404DE81-47FD-4BAF-9B57-02122F257E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5720EE8-94C2-4793-93F8-0F69A9914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FC4F5-388C-4911-962F-DE71A1CAF74A}" type="datetimeFigureOut">
              <a:rPr lang="pl-PL" smtClean="0"/>
              <a:t>15.04.2025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8C09843-395C-40B4-81BC-4164553CF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E068FB4-F9DE-47C5-868C-9B9D7E702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117D6-38E0-4F07-9183-5E8D82E0EAC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88699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F79113A5-3B53-4276-865B-27AF717EE7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AFA6C3CF-3F7F-415D-AFFA-CEFFCB1F0E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FBDA132-262E-482A-A795-EFE3CED465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FC4F5-388C-4911-962F-DE71A1CAF74A}" type="datetimeFigureOut">
              <a:rPr lang="pl-PL" smtClean="0"/>
              <a:t>15.04.2025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1E6554D-6623-4454-82D1-5693E6A368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1693701-DE74-4143-91C2-4C0316EEC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117D6-38E0-4F07-9183-5E8D82E0EAC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94587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F283FC8-B639-4544-BF68-ED67FB149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4B60335-970D-48E7-857F-349CF6619E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4A23962-5B98-4FC1-B533-72E3D95195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FC4F5-388C-4911-962F-DE71A1CAF74A}" type="datetimeFigureOut">
              <a:rPr lang="pl-PL" smtClean="0"/>
              <a:t>15.04.2025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53A5B40-BD76-42A1-9DC3-8744F04356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1BF0F50-5BE0-4D53-9D78-B869A91EE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117D6-38E0-4F07-9183-5E8D82E0EAC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3473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08FA7D4-DB3C-4143-AA0B-88C7D09E13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9A68ADD1-9A2F-4707-9D9D-3B1AEBF82A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18368D6-9926-4D21-989F-A8F64AA3B9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FC4F5-388C-4911-962F-DE71A1CAF74A}" type="datetimeFigureOut">
              <a:rPr lang="pl-PL" smtClean="0"/>
              <a:t>15.04.2025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6B23978-EBBF-4738-8072-BFF03436F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86DE6D6-C804-4FE5-B84C-31E1038A8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117D6-38E0-4F07-9183-5E8D82E0EAC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63204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7F42B22-012C-4D3A-BC46-948F2FEA5C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EC4AC26-92CA-4606-A6FF-A81F9467BC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21E7EE51-3FF2-485B-9BDE-9DC536669C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43189691-D0D2-478D-878E-74243729BF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FC4F5-388C-4911-962F-DE71A1CAF74A}" type="datetimeFigureOut">
              <a:rPr lang="pl-PL" smtClean="0"/>
              <a:t>15.04.2025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D00A7643-4CB3-4F6B-B55F-16D30EBE67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1E37E50B-E598-4275-89D4-4B25192D7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117D6-38E0-4F07-9183-5E8D82E0EAC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06406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0CEF987-486B-4AE0-8619-178119EC28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C96E381-A815-4E9A-83C8-63A0B35022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A6FCC2CB-8D50-40F2-AB32-9940479867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37697F52-EEC0-4F07-924B-A7C77C9E34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8FF8F98E-A09C-4F24-834D-69A6293115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4E6B61C8-EC50-4547-958C-B7BB5E34D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FC4F5-388C-4911-962F-DE71A1CAF74A}" type="datetimeFigureOut">
              <a:rPr lang="pl-PL" smtClean="0"/>
              <a:t>15.04.2025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5AB7BFEE-73F5-4F0F-9EBF-5BF8DA79D1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AB6E73BE-33FE-4BAA-BB13-9F681B379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117D6-38E0-4F07-9183-5E8D82E0EAC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59767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8FC7BF1-6441-4360-8C4A-52B228BD62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FB5CAFEE-21AF-4AB5-92DB-FE3194E14A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FC4F5-388C-4911-962F-DE71A1CAF74A}" type="datetimeFigureOut">
              <a:rPr lang="pl-PL" smtClean="0"/>
              <a:t>15.04.2025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8EF5C2BD-F6E9-45AA-8B48-718313CD92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C5BA8F57-3A67-4566-9151-00E3CAF39C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117D6-38E0-4F07-9183-5E8D82E0EAC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85808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70E9F027-F5AC-484B-BAB6-F5F58E44B9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FC4F5-388C-4911-962F-DE71A1CAF74A}" type="datetimeFigureOut">
              <a:rPr lang="pl-PL" smtClean="0"/>
              <a:t>15.04.2025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4B3A9112-12BE-46D6-AB0A-4A31D6EA0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F2524A77-50F2-4A93-9079-70E860D00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117D6-38E0-4F07-9183-5E8D82E0EAC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1348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BC223AC-6B34-4F66-BC33-B1C25A0A83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8BB1B32-8389-4FA9-AF5B-0F840AA2EE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30437BA4-CC54-49C1-AEBF-1776267138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D1F6A7D5-EE00-4B1F-8931-261D25BF05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FC4F5-388C-4911-962F-DE71A1CAF74A}" type="datetimeFigureOut">
              <a:rPr lang="pl-PL" smtClean="0"/>
              <a:t>15.04.2025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D05BCD08-A27A-4FB0-BD70-A7166DF86D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AF4020AD-A436-4BCC-81F2-CE9D06460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117D6-38E0-4F07-9183-5E8D82E0EAC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7222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769752D-1E48-4BEC-B2E3-8DD6154245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06A73C12-612C-4B03-9B5A-9395B2731C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BC9FD33C-6755-430B-A1CC-DB912E8B25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C93B44FC-0AAD-43B9-9B92-7188DA51A0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FC4F5-388C-4911-962F-DE71A1CAF74A}" type="datetimeFigureOut">
              <a:rPr lang="pl-PL" smtClean="0"/>
              <a:t>15.04.2025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CD43AAD0-0C28-4205-AC10-B7F15EFC3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DA4A0310-8DCD-4824-B08E-FF8FF52E6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117D6-38E0-4F07-9183-5E8D82E0EAC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07713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3CDF7C0D-D20A-44E3-BDC2-0CFB44338F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64742C5-73D6-4396-914D-7F7FFB574A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F37E866-FFFA-4878-8897-2F05C774C1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1FC4F5-388C-4911-962F-DE71A1CAF74A}" type="datetimeFigureOut">
              <a:rPr lang="pl-PL" smtClean="0"/>
              <a:t>15.04.2025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77DA9E0-142B-46CD-8801-4F62D0B848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77A7962-B6E3-4C04-BBF4-4E62093E21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7117D6-38E0-4F07-9183-5E8D82E0EAC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41332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>
            <a:extLst>
              <a:ext uri="{FF2B5EF4-FFF2-40B4-BE49-F238E27FC236}">
                <a16:creationId xmlns:a16="http://schemas.microsoft.com/office/drawing/2014/main" id="{C1DC47C9-A76E-4C56-BCC3-1EE56A411C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23362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587640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>
            <a:extLst>
              <a:ext uri="{FF2B5EF4-FFF2-40B4-BE49-F238E27FC236}">
                <a16:creationId xmlns:a16="http://schemas.microsoft.com/office/drawing/2014/main" id="{DEA5A6ED-0E45-44C0-8CE1-F86F7578E0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-1"/>
            <a:ext cx="12192001" cy="6760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49184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845884EA-D48C-4282-99C2-BDE50BD0F7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37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921512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>
            <a:extLst>
              <a:ext uri="{FF2B5EF4-FFF2-40B4-BE49-F238E27FC236}">
                <a16:creationId xmlns:a16="http://schemas.microsoft.com/office/drawing/2014/main" id="{36EC961B-C0C2-488C-8CFA-E39CE54F49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058656" cy="6718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771820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A5998989-A22A-4E49-A5F0-3E298FA25B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8960" y="0"/>
            <a:ext cx="1224991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705347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>
            <a:extLst>
              <a:ext uri="{FF2B5EF4-FFF2-40B4-BE49-F238E27FC236}">
                <a16:creationId xmlns:a16="http://schemas.microsoft.com/office/drawing/2014/main" id="{CCDAB5B4-B42F-4E3A-9B11-2B29A077ED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9696"/>
            <a:ext cx="12192000" cy="6766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314154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CBD9B3CE-29C9-4480-8310-B1C5D4D28B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771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786274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>
            <a:extLst>
              <a:ext uri="{FF2B5EF4-FFF2-40B4-BE49-F238E27FC236}">
                <a16:creationId xmlns:a16="http://schemas.microsoft.com/office/drawing/2014/main" id="{EA02188B-0905-4EAC-BFA8-DC0FF838F6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223144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099877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Panoramiczny</PresentationFormat>
  <Paragraphs>0</Paragraphs>
  <Slides>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Świetlica</dc:creator>
  <cp:lastModifiedBy>Świetlica</cp:lastModifiedBy>
  <cp:revision>1</cp:revision>
  <dcterms:created xsi:type="dcterms:W3CDTF">2025-04-15T10:41:49Z</dcterms:created>
  <dcterms:modified xsi:type="dcterms:W3CDTF">2025-04-15T10:45:14Z</dcterms:modified>
</cp:coreProperties>
</file>