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55CCFF-2917-C66B-7926-84A81E3BC531}" v="701" dt="2025-06-09T12:21:24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11.09.2025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11.09.2025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11.09.2025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11.09.2025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11.09.2025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11.09.2025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11.09.2025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11.09.2025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11.09.2025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11.09.2025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11.09.2025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11.09.2025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0338" y="527222"/>
            <a:ext cx="3887608" cy="3871930"/>
          </a:xfrm>
        </p:spPr>
        <p:txBody>
          <a:bodyPr anchor="b">
            <a:normAutofit/>
          </a:bodyPr>
          <a:lstStyle/>
          <a:p>
            <a:pPr algn="l"/>
            <a:r>
              <a:rPr lang="pl-PL" sz="5400" b="1" i="1" dirty="0" err="1" smtClean="0">
                <a:solidFill>
                  <a:schemeClr val="accent6"/>
                </a:solidFill>
                <a:latin typeface="Times New Roman"/>
                <a:ea typeface="+mj-lt"/>
                <a:cs typeface="+mj-lt"/>
              </a:rPr>
              <a:t>English</a:t>
            </a:r>
            <a:r>
              <a:rPr lang="pl-PL" sz="5400" b="1" i="1" dirty="0" smtClean="0">
                <a:solidFill>
                  <a:schemeClr val="accent6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pl-PL" sz="5400" b="1" i="1" dirty="0" err="1" smtClean="0">
                <a:solidFill>
                  <a:schemeClr val="accent6"/>
                </a:solidFill>
                <a:latin typeface="Times New Roman"/>
                <a:ea typeface="+mj-lt"/>
                <a:cs typeface="+mj-lt"/>
              </a:rPr>
              <a:t>with</a:t>
            </a:r>
            <a:r>
              <a:rPr lang="pl-PL" sz="5400" b="1" i="1" dirty="0" smtClean="0">
                <a:solidFill>
                  <a:schemeClr val="accent6"/>
                </a:solidFill>
                <a:latin typeface="Times New Roman"/>
                <a:ea typeface="+mj-lt"/>
                <a:cs typeface="+mj-lt"/>
              </a:rPr>
              <a:t> a </a:t>
            </a:r>
            <a:r>
              <a:rPr lang="pl-PL" sz="5400" b="1" i="1" dirty="0" err="1" smtClean="0">
                <a:solidFill>
                  <a:schemeClr val="accent6"/>
                </a:solidFill>
                <a:latin typeface="Times New Roman"/>
                <a:ea typeface="+mj-lt"/>
                <a:cs typeface="+mj-lt"/>
              </a:rPr>
              <a:t>fishing</a:t>
            </a:r>
            <a:r>
              <a:rPr lang="pl-PL" sz="5400" b="1" i="1" dirty="0" smtClean="0">
                <a:solidFill>
                  <a:schemeClr val="accent6"/>
                </a:solidFill>
                <a:latin typeface="Times New Roman"/>
                <a:ea typeface="+mj-lt"/>
                <a:cs typeface="+mj-lt"/>
              </a:rPr>
              <a:t> rod </a:t>
            </a:r>
            <a:r>
              <a:rPr lang="pl-PL" sz="5400" b="1" i="1" dirty="0" smtClean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–</a:t>
            </a:r>
            <a:r>
              <a:rPr lang="pl-PL" sz="5400" dirty="0" smtClean="0">
                <a:solidFill>
                  <a:srgbClr val="FF0000"/>
                </a:solidFill>
                <a:ea typeface="+mj-lt"/>
                <a:cs typeface="+mj-lt"/>
              </a:rPr>
              <a:t> </a:t>
            </a:r>
            <a:r>
              <a:rPr lang="pl-PL" sz="5400" b="1" i="1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Angielski z Wędką</a:t>
            </a:r>
            <a:endParaRPr lang="pl-PL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>
            <a:off x="795062" y="5484817"/>
            <a:ext cx="6654264" cy="7239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i="1" dirty="0"/>
              <a:t>Filip </a:t>
            </a:r>
            <a:r>
              <a:rPr lang="pl-PL" i="1" dirty="0" err="1" smtClean="0"/>
              <a:t>Bielarczyk</a:t>
            </a:r>
            <a:r>
              <a:rPr lang="pl-PL" i="1" dirty="0" smtClean="0"/>
              <a:t> klasa VII</a:t>
            </a:r>
            <a:endParaRPr lang="pl-PL" i="1" dirty="0"/>
          </a:p>
        </p:txBody>
      </p:sp>
      <p:sp>
        <p:nvSpPr>
          <p:cNvPr id="11" name="sketchy line">
            <a:extLst>
              <a:ext uri="{FF2B5EF4-FFF2-40B4-BE49-F238E27FC236}">
                <a16:creationId xmlns=""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Ultimate Fishing Experience Man Vs Fish At Dusk T Shirt Design, Projekt  Koszulki Wędkarskiej, Podkoszulek, Koszulka Raczy Obraz PNG i kliparty do  pobrania za darmo">
            <a:extLst>
              <a:ext uri="{FF2B5EF4-FFF2-40B4-BE49-F238E27FC236}">
                <a16:creationId xmlns="" xmlns:a16="http://schemas.microsoft.com/office/drawing/2014/main" id="{7F4F992D-0ACD-B0F5-000B-FA691CC3B5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30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650317164"/>
      </p:ext>
    </p:extLst>
  </p:cSld>
  <p:clrMapOvr>
    <a:masterClrMapping/>
  </p:clrMapOvr>
  <p:transition advTm="375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="" xmlns:a16="http://schemas.microsoft.com/office/drawing/2014/main" id="{D009D6D5-DAC2-4A8B-A17A-E206B9012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40F5D2-DB10-26B5-1FA1-BCC855C5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62359" cy="2359478"/>
          </a:xfrm>
        </p:spPr>
        <p:txBody>
          <a:bodyPr>
            <a:normAutofit/>
          </a:bodyPr>
          <a:lstStyle/>
          <a:p>
            <a:r>
              <a:rPr lang="pl-PL" sz="2800" i="1" u="sng" dirty="0">
                <a:solidFill>
                  <a:schemeClr val="accent5">
                    <a:lumMod val="76000"/>
                  </a:schemeClr>
                </a:solidFill>
                <a:latin typeface="Times New Roman"/>
                <a:ea typeface="+mj-lt"/>
                <a:cs typeface="+mj-lt"/>
              </a:rPr>
              <a:t>Polski</a:t>
            </a:r>
            <a:br>
              <a:rPr lang="pl-PL" sz="2800" i="1" u="sng" dirty="0">
                <a:solidFill>
                  <a:schemeClr val="accent5">
                    <a:lumMod val="76000"/>
                  </a:schemeClr>
                </a:solidFill>
                <a:latin typeface="Times New Roman"/>
                <a:ea typeface="+mj-lt"/>
                <a:cs typeface="+mj-lt"/>
              </a:rPr>
            </a:br>
            <a:r>
              <a:rPr lang="pl-PL" sz="2800" i="1" dirty="0">
                <a:latin typeface="Times New Roman"/>
                <a:ea typeface="+mj-lt"/>
                <a:cs typeface="+mj-lt"/>
              </a:rPr>
              <a:t>Wędkarstwo to moje hobby. Daje spokój, kontakt z naturą i radość </a:t>
            </a:r>
            <a:br>
              <a:rPr lang="pl-PL" sz="2800" i="1" dirty="0">
                <a:latin typeface="Times New Roman"/>
                <a:ea typeface="+mj-lt"/>
                <a:cs typeface="+mj-lt"/>
              </a:rPr>
            </a:br>
            <a:r>
              <a:rPr lang="pl-PL" sz="2800" i="1" dirty="0">
                <a:latin typeface="Times New Roman"/>
                <a:ea typeface="+mj-lt"/>
                <a:cs typeface="+mj-lt"/>
              </a:rPr>
              <a:t>z łowienia ryb</a:t>
            </a:r>
            <a:r>
              <a:rPr lang="pl-PL" sz="2800" dirty="0">
                <a:latin typeface="Times New Roman"/>
                <a:ea typeface="+mj-lt"/>
                <a:cs typeface="+mj-lt"/>
              </a:rPr>
              <a:t>.</a:t>
            </a:r>
            <a:endParaRPr lang="pl-PL" sz="28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37FEEE-E69A-79F2-9456-A9C193D41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04519"/>
            <a:ext cx="4619621" cy="263610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l-PL" i="1" u="sng" dirty="0" err="1" smtClean="0">
                <a:solidFill>
                  <a:schemeClr val="accent5">
                    <a:lumMod val="76000"/>
                  </a:schemeClr>
                </a:solidFill>
                <a:latin typeface="Times New Roman"/>
                <a:ea typeface="+mn-lt"/>
                <a:cs typeface="+mn-lt"/>
              </a:rPr>
              <a:t>English</a:t>
            </a:r>
            <a:endParaRPr lang="pl-PL" i="1" u="sng" dirty="0">
              <a:solidFill>
                <a:schemeClr val="accent5">
                  <a:lumMod val="76000"/>
                </a:schemeClr>
              </a:solidFill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i="1" dirty="0" err="1">
                <a:latin typeface="Times New Roman"/>
                <a:ea typeface="+mn-lt"/>
                <a:cs typeface="+mn-lt"/>
              </a:rPr>
              <a:t>Fishing</a:t>
            </a:r>
            <a:r>
              <a:rPr lang="pl-PL" i="1" dirty="0">
                <a:latin typeface="Times New Roman"/>
                <a:ea typeface="+mn-lt"/>
                <a:cs typeface="+mn-lt"/>
              </a:rPr>
              <a:t> </a:t>
            </a:r>
            <a:r>
              <a:rPr lang="pl-PL" i="1" dirty="0" err="1" smtClean="0">
                <a:latin typeface="Times New Roman"/>
                <a:ea typeface="+mn-lt"/>
                <a:cs typeface="+mn-lt"/>
              </a:rPr>
              <a:t>is</a:t>
            </a:r>
            <a:r>
              <a:rPr lang="pl-PL" i="1" dirty="0" smtClean="0">
                <a:latin typeface="Times New Roman"/>
                <a:ea typeface="+mn-lt"/>
                <a:cs typeface="+mn-lt"/>
              </a:rPr>
              <a:t> </a:t>
            </a:r>
            <a:r>
              <a:rPr lang="pl-PL" i="1" dirty="0" err="1" smtClean="0">
                <a:latin typeface="Times New Roman"/>
                <a:ea typeface="+mn-lt"/>
                <a:cs typeface="+mn-lt"/>
              </a:rPr>
              <a:t>more</a:t>
            </a:r>
            <a:r>
              <a:rPr lang="pl-PL" i="1" dirty="0" smtClean="0">
                <a:latin typeface="Times New Roman"/>
                <a:ea typeface="+mn-lt"/>
                <a:cs typeface="+mn-lt"/>
              </a:rPr>
              <a:t> </a:t>
            </a:r>
            <a:r>
              <a:rPr lang="pl-PL" i="1" dirty="0" err="1" smtClean="0">
                <a:latin typeface="Times New Roman"/>
                <a:ea typeface="+mn-lt"/>
                <a:cs typeface="+mn-lt"/>
              </a:rPr>
              <a:t>than</a:t>
            </a:r>
            <a:r>
              <a:rPr lang="pl-PL" i="1" dirty="0" smtClean="0">
                <a:latin typeface="Times New Roman"/>
                <a:ea typeface="+mn-lt"/>
                <a:cs typeface="+mn-lt"/>
              </a:rPr>
              <a:t> </a:t>
            </a:r>
            <a:r>
              <a:rPr lang="pl-PL" i="1" dirty="0" err="1" smtClean="0">
                <a:latin typeface="Times New Roman"/>
                <a:ea typeface="+mn-lt"/>
                <a:cs typeface="+mn-lt"/>
              </a:rPr>
              <a:t>just</a:t>
            </a:r>
            <a:r>
              <a:rPr lang="pl-PL" i="1" dirty="0" smtClean="0">
                <a:latin typeface="Times New Roman"/>
                <a:ea typeface="+mn-lt"/>
                <a:cs typeface="+mn-lt"/>
              </a:rPr>
              <a:t> a </a:t>
            </a:r>
            <a:r>
              <a:rPr lang="pl-PL" i="1" dirty="0" err="1" smtClean="0">
                <a:latin typeface="Times New Roman"/>
                <a:ea typeface="+mn-lt"/>
                <a:cs typeface="+mn-lt"/>
              </a:rPr>
              <a:t>postime</a:t>
            </a:r>
            <a:r>
              <a:rPr lang="pl-PL" i="1" dirty="0" smtClean="0">
                <a:latin typeface="Times New Roman"/>
                <a:ea typeface="+mn-lt"/>
                <a:cs typeface="+mn-lt"/>
              </a:rPr>
              <a:t> for me – </a:t>
            </a:r>
            <a:r>
              <a:rPr lang="pl-PL" i="1" dirty="0" err="1" smtClean="0">
                <a:latin typeface="Times New Roman"/>
                <a:ea typeface="+mn-lt"/>
                <a:cs typeface="+mn-lt"/>
              </a:rPr>
              <a:t>it’s</a:t>
            </a:r>
            <a:r>
              <a:rPr lang="pl-PL" i="1" dirty="0" smtClean="0">
                <a:latin typeface="Times New Roman"/>
                <a:ea typeface="+mn-lt"/>
                <a:cs typeface="+mn-lt"/>
              </a:rPr>
              <a:t> my </a:t>
            </a:r>
            <a:r>
              <a:rPr lang="pl-PL" i="1" dirty="0" err="1" smtClean="0">
                <a:latin typeface="Times New Roman"/>
                <a:ea typeface="+mn-lt"/>
                <a:cs typeface="+mn-lt"/>
              </a:rPr>
              <a:t>escape</a:t>
            </a:r>
            <a:r>
              <a:rPr lang="pl-PL" i="1" dirty="0" smtClean="0">
                <a:latin typeface="Times New Roman"/>
                <a:ea typeface="+mn-lt"/>
                <a:cs typeface="+mn-lt"/>
              </a:rPr>
              <a:t>. </a:t>
            </a:r>
            <a:r>
              <a:rPr lang="pl-PL" i="1" dirty="0" err="1" smtClean="0">
                <a:latin typeface="Times New Roman"/>
                <a:ea typeface="+mn-lt"/>
                <a:cs typeface="+mn-lt"/>
              </a:rPr>
              <a:t>It</a:t>
            </a:r>
            <a:r>
              <a:rPr lang="pl-PL" i="1" dirty="0" smtClean="0">
                <a:latin typeface="Times New Roman"/>
                <a:ea typeface="+mn-lt"/>
                <a:cs typeface="+mn-lt"/>
              </a:rPr>
              <a:t> </a:t>
            </a:r>
            <a:r>
              <a:rPr lang="pl-PL" i="1" dirty="0" err="1" smtClean="0">
                <a:latin typeface="Times New Roman"/>
                <a:ea typeface="+mn-lt"/>
                <a:cs typeface="+mn-lt"/>
              </a:rPr>
              <a:t>brings</a:t>
            </a:r>
            <a:r>
              <a:rPr lang="pl-PL" i="1" dirty="0" smtClean="0">
                <a:latin typeface="Times New Roman"/>
                <a:ea typeface="+mn-lt"/>
                <a:cs typeface="+mn-lt"/>
              </a:rPr>
              <a:t> me </a:t>
            </a:r>
            <a:r>
              <a:rPr lang="pl-PL" i="1" dirty="0" err="1" smtClean="0">
                <a:latin typeface="Times New Roman"/>
                <a:ea typeface="+mn-lt"/>
                <a:cs typeface="+mn-lt"/>
              </a:rPr>
              <a:t>peace</a:t>
            </a:r>
            <a:r>
              <a:rPr lang="pl-PL" i="1" dirty="0" smtClean="0">
                <a:latin typeface="Times New Roman"/>
                <a:ea typeface="+mn-lt"/>
                <a:cs typeface="+mn-lt"/>
              </a:rPr>
              <a:t>, a </a:t>
            </a:r>
            <a:r>
              <a:rPr lang="pl-PL" i="1" dirty="0" err="1" smtClean="0">
                <a:latin typeface="Times New Roman"/>
                <a:ea typeface="+mn-lt"/>
                <a:cs typeface="+mn-lt"/>
              </a:rPr>
              <a:t>sense</a:t>
            </a:r>
            <a:r>
              <a:rPr lang="pl-PL" i="1" dirty="0" smtClean="0">
                <a:latin typeface="Times New Roman"/>
                <a:ea typeface="+mn-lt"/>
                <a:cs typeface="+mn-lt"/>
              </a:rPr>
              <a:t> of </a:t>
            </a:r>
            <a:r>
              <a:rPr lang="pl-PL" i="1" dirty="0" err="1" smtClean="0">
                <a:latin typeface="Times New Roman"/>
                <a:ea typeface="+mn-lt"/>
                <a:cs typeface="+mn-lt"/>
              </a:rPr>
              <a:t>connection</a:t>
            </a:r>
            <a:r>
              <a:rPr lang="pl-PL" i="1" dirty="0" smtClean="0">
                <a:latin typeface="Times New Roman"/>
                <a:ea typeface="+mn-lt"/>
                <a:cs typeface="+mn-lt"/>
              </a:rPr>
              <a:t> </a:t>
            </a:r>
            <a:r>
              <a:rPr lang="pl-PL" i="1" dirty="0" err="1" smtClean="0">
                <a:latin typeface="Times New Roman"/>
                <a:ea typeface="+mn-lt"/>
                <a:cs typeface="+mn-lt"/>
              </a:rPr>
              <a:t>with</a:t>
            </a:r>
            <a:r>
              <a:rPr lang="pl-PL" i="1" dirty="0" smtClean="0">
                <a:latin typeface="Times New Roman"/>
                <a:ea typeface="+mn-lt"/>
                <a:cs typeface="+mn-lt"/>
              </a:rPr>
              <a:t> </a:t>
            </a:r>
            <a:r>
              <a:rPr lang="pl-PL" i="1" dirty="0" err="1" smtClean="0">
                <a:latin typeface="Times New Roman"/>
                <a:ea typeface="+mn-lt"/>
                <a:cs typeface="+mn-lt"/>
              </a:rPr>
              <a:t>nature</a:t>
            </a:r>
            <a:r>
              <a:rPr lang="pl-PL" i="1" dirty="0" smtClean="0">
                <a:latin typeface="Times New Roman"/>
                <a:ea typeface="+mn-lt"/>
                <a:cs typeface="+mn-lt"/>
              </a:rPr>
              <a:t>, and </a:t>
            </a:r>
            <a:r>
              <a:rPr lang="pl-PL" i="1" dirty="0" err="1" smtClean="0">
                <a:latin typeface="Times New Roman"/>
                <a:ea typeface="+mn-lt"/>
                <a:cs typeface="+mn-lt"/>
              </a:rPr>
              <a:t>the</a:t>
            </a:r>
            <a:r>
              <a:rPr lang="pl-PL" i="1" dirty="0" smtClean="0">
                <a:latin typeface="Times New Roman"/>
                <a:ea typeface="+mn-lt"/>
                <a:cs typeface="+mn-lt"/>
              </a:rPr>
              <a:t> </a:t>
            </a:r>
            <a:r>
              <a:rPr lang="pl-PL" i="1" dirty="0" err="1" smtClean="0">
                <a:latin typeface="Times New Roman"/>
                <a:ea typeface="+mn-lt"/>
                <a:cs typeface="+mn-lt"/>
              </a:rPr>
              <a:t>thrill</a:t>
            </a:r>
            <a:r>
              <a:rPr lang="pl-PL" i="1" dirty="0" smtClean="0">
                <a:latin typeface="Times New Roman"/>
                <a:ea typeface="+mn-lt"/>
                <a:cs typeface="+mn-lt"/>
              </a:rPr>
              <a:t> of </a:t>
            </a:r>
            <a:r>
              <a:rPr lang="pl-PL" i="1" dirty="0" err="1" smtClean="0">
                <a:latin typeface="Times New Roman"/>
                <a:ea typeface="+mn-lt"/>
                <a:cs typeface="+mn-lt"/>
              </a:rPr>
              <a:t>landing</a:t>
            </a:r>
            <a:r>
              <a:rPr lang="pl-PL" i="1" dirty="0" smtClean="0">
                <a:latin typeface="Times New Roman"/>
                <a:ea typeface="+mn-lt"/>
                <a:cs typeface="+mn-lt"/>
              </a:rPr>
              <a:t> </a:t>
            </a:r>
            <a:r>
              <a:rPr lang="pl-PL" i="1" dirty="0" smtClean="0">
                <a:latin typeface="Times New Roman"/>
                <a:ea typeface="+mn-lt"/>
                <a:cs typeface="+mn-lt"/>
              </a:rPr>
              <a:t> </a:t>
            </a:r>
            <a:r>
              <a:rPr lang="pl-PL" i="1" dirty="0" err="1" smtClean="0">
                <a:latin typeface="Times New Roman"/>
                <a:ea typeface="+mn-lt"/>
                <a:cs typeface="+mn-lt"/>
              </a:rPr>
              <a:t>fish</a:t>
            </a:r>
            <a:r>
              <a:rPr lang="pl-PL" i="1" dirty="0" smtClean="0">
                <a:latin typeface="Times New Roman"/>
                <a:ea typeface="+mn-lt"/>
                <a:cs typeface="+mn-lt"/>
              </a:rPr>
              <a:t>.</a:t>
            </a:r>
            <a:endParaRPr lang="pl-PL" i="1" dirty="0">
              <a:latin typeface="Times New Roman"/>
              <a:cs typeface="Times New Roman"/>
            </a:endParaRPr>
          </a:p>
        </p:txBody>
      </p:sp>
      <p:pic>
        <p:nvPicPr>
          <p:cNvPr id="4" name="Obraz 3" descr="Obraz zawierający na wolnym powietrzu, trawa, niebo, osoba&#10;&#10;Zawartość wygenerowana przez AI może być niepoprawna.">
            <a:extLst>
              <a:ext uri="{FF2B5EF4-FFF2-40B4-BE49-F238E27FC236}">
                <a16:creationId xmlns="" xmlns:a16="http://schemas.microsoft.com/office/drawing/2014/main" id="{2820869E-468E-26B9-5FAB-46352E8644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392" r="-1" b="470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930758179"/>
      </p:ext>
    </p:extLst>
  </p:cSld>
  <p:clrMapOvr>
    <a:masterClrMapping/>
  </p:clrMapOvr>
  <p:transition advTm="15593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A16F22E-4716-CA29-1F53-4AAD52955E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760503" y="-18309"/>
            <a:ext cx="4438566" cy="6883029"/>
            <a:chOff x="7760503" y="-18309"/>
            <a:chExt cx="4438566" cy="6883029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59412336-19ED-F153-443B-C46CDBED62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760512" y="-11580"/>
              <a:ext cx="4431490" cy="6876300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1506AA53-E761-6881-5941-313119CC76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7760503" y="1713600"/>
              <a:ext cx="4431496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844707E7-29B6-36B5-B4C4-6160DFDB98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760509" y="-11586"/>
              <a:ext cx="3264743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C1A8476-48ED-D7D6-F383-338B2F00A1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6547151" y="1202115"/>
              <a:ext cx="6872341" cy="4431494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8FB1E6-9E09-77DB-3841-1BD4B6ACA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488" y="4084582"/>
            <a:ext cx="3575333" cy="22309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i="1" dirty="0" err="1">
                <a:solidFill>
                  <a:schemeClr val="accent1"/>
                </a:solidFill>
                <a:latin typeface="Times New Roman"/>
                <a:ea typeface="+mj-lt"/>
                <a:cs typeface="+mj-lt"/>
              </a:rPr>
              <a:t>Miejsca</a:t>
            </a:r>
            <a:r>
              <a:rPr lang="en-US" sz="2400" b="1" i="1" dirty="0">
                <a:solidFill>
                  <a:schemeClr val="accent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400" b="1" i="1" dirty="0" err="1">
                <a:solidFill>
                  <a:schemeClr val="accent1"/>
                </a:solidFill>
                <a:latin typeface="Times New Roman"/>
                <a:ea typeface="+mj-lt"/>
                <a:cs typeface="+mj-lt"/>
              </a:rPr>
              <a:t>wędkarskie</a:t>
            </a:r>
            <a:r>
              <a:rPr lang="en-US" sz="2400" b="1" i="1" dirty="0">
                <a:solidFill>
                  <a:srgbClr val="FFFFFF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>
                <a:latin typeface="Times New Roman"/>
                <a:ea typeface="+mj-lt"/>
                <a:cs typeface="+mj-lt"/>
              </a:rPr>
              <a:t>🌊 </a:t>
            </a:r>
            <a:r>
              <a:rPr lang="en-US" sz="1800" b="1" dirty="0" err="1">
                <a:solidFill>
                  <a:srgbClr val="000000"/>
                </a:solidFill>
                <a:latin typeface="Times New Roman"/>
                <a:ea typeface="+mj-lt"/>
                <a:cs typeface="+mj-lt"/>
              </a:rPr>
              <a:t>Rzeka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+mj-lt"/>
                <a:cs typeface="+mj-lt"/>
              </a:rPr>
              <a:t> Narew</a:t>
            </a:r>
            <a:r>
              <a:rPr lang="en-US" sz="1800" b="1" dirty="0">
                <a:latin typeface="Times New Roman"/>
                <a:ea typeface="+mj-lt"/>
                <a:cs typeface="+mj-lt"/>
              </a:rPr>
              <a:t>:</a:t>
            </a:r>
            <a:r>
              <a:rPr lang="en-US" sz="1800" dirty="0">
                <a:latin typeface="Times New Roman"/>
                <a:ea typeface="+mj-lt"/>
                <a:cs typeface="+mj-lt"/>
              </a:rPr>
              <a:t> </a:t>
            </a:r>
            <a:r>
              <a:rPr lang="en-US" sz="1800" dirty="0" err="1">
                <a:latin typeface="Times New Roman"/>
                <a:ea typeface="+mj-lt"/>
                <a:cs typeface="+mj-lt"/>
              </a:rPr>
              <a:t>spokojna</a:t>
            </a:r>
            <a:r>
              <a:rPr lang="en-US" sz="1800" dirty="0">
                <a:latin typeface="Times New Roman"/>
                <a:ea typeface="+mj-lt"/>
                <a:cs typeface="+mj-lt"/>
              </a:rPr>
              <a:t>, </a:t>
            </a:r>
            <a:r>
              <a:rPr lang="en-US" sz="1800" dirty="0" err="1">
                <a:latin typeface="Times New Roman"/>
                <a:ea typeface="+mj-lt"/>
                <a:cs typeface="+mj-lt"/>
              </a:rPr>
              <a:t>szeroka</a:t>
            </a:r>
            <a:r>
              <a:rPr lang="en-US" sz="1800" dirty="0">
                <a:latin typeface="Times New Roman"/>
                <a:ea typeface="+mj-lt"/>
                <a:cs typeface="+mj-lt"/>
              </a:rPr>
              <a:t>, </a:t>
            </a:r>
            <a:r>
              <a:rPr lang="en-US" sz="1800" dirty="0" err="1">
                <a:latin typeface="Times New Roman"/>
                <a:ea typeface="+mj-lt"/>
                <a:cs typeface="+mj-lt"/>
              </a:rPr>
              <a:t>idealna</a:t>
            </a:r>
            <a:r>
              <a:rPr lang="en-US" sz="1800" dirty="0">
                <a:latin typeface="Times New Roman"/>
                <a:ea typeface="+mj-lt"/>
                <a:cs typeface="+mj-lt"/>
              </a:rPr>
              <a:t> </a:t>
            </a:r>
            <a:r>
              <a:rPr lang="en-US" sz="1800" dirty="0" err="1">
                <a:latin typeface="Times New Roman"/>
                <a:ea typeface="+mj-lt"/>
                <a:cs typeface="+mj-lt"/>
              </a:rPr>
              <a:t>na</a:t>
            </a:r>
            <a:r>
              <a:rPr lang="en-US" sz="1800" dirty="0">
                <a:latin typeface="Times New Roman"/>
                <a:ea typeface="+mj-lt"/>
                <a:cs typeface="+mj-lt"/>
              </a:rPr>
              <a:t> </a:t>
            </a:r>
            <a:r>
              <a:rPr lang="en-US" sz="1800" dirty="0" err="1">
                <a:latin typeface="Times New Roman"/>
                <a:ea typeface="+mj-lt"/>
                <a:cs typeface="+mj-lt"/>
              </a:rPr>
              <a:t>leszcze</a:t>
            </a:r>
            <a:r>
              <a:rPr lang="en-US" sz="1800" dirty="0">
                <a:latin typeface="Times New Roman"/>
                <a:ea typeface="+mj-lt"/>
                <a:cs typeface="+mj-lt"/>
              </a:rPr>
              <a:t> </a:t>
            </a:r>
            <a:r>
              <a:rPr lang="en-US" sz="1800" dirty="0" err="1">
                <a:latin typeface="Times New Roman"/>
                <a:ea typeface="+mj-lt"/>
                <a:cs typeface="+mj-lt"/>
              </a:rPr>
              <a:t>i</a:t>
            </a:r>
            <a:r>
              <a:rPr lang="en-US" sz="1800" dirty="0">
                <a:latin typeface="Times New Roman"/>
                <a:ea typeface="+mj-lt"/>
                <a:cs typeface="+mj-lt"/>
              </a:rPr>
              <a:t> </a:t>
            </a:r>
            <a:r>
              <a:rPr lang="en-US" sz="1800" dirty="0" err="1">
                <a:latin typeface="Times New Roman"/>
                <a:ea typeface="+mj-lt"/>
                <a:cs typeface="+mj-lt"/>
              </a:rPr>
              <a:t>płocie</a:t>
            </a:r>
            <a:r>
              <a:rPr lang="en-US" sz="1800" dirty="0">
                <a:latin typeface="Times New Roman"/>
                <a:ea typeface="+mj-lt"/>
                <a:cs typeface="+mj-lt"/>
              </a:rPr>
              <a:t>.</a:t>
            </a:r>
            <a:br>
              <a:rPr lang="en-US" sz="1800" dirty="0">
                <a:latin typeface="Times New Roman"/>
                <a:ea typeface="+mj-lt"/>
                <a:cs typeface="+mj-lt"/>
              </a:rPr>
            </a:br>
            <a:r>
              <a:rPr lang="en-US" sz="1800" dirty="0">
                <a:latin typeface="Times New Roman"/>
                <a:ea typeface="+mj-lt"/>
                <a:cs typeface="+mj-lt"/>
              </a:rPr>
              <a:t> 🌊 </a:t>
            </a:r>
            <a:r>
              <a:rPr lang="en-US" sz="1800" b="1" dirty="0" err="1">
                <a:solidFill>
                  <a:srgbClr val="000000"/>
                </a:solidFill>
                <a:latin typeface="Times New Roman"/>
                <a:ea typeface="+mj-lt"/>
                <a:cs typeface="+mj-lt"/>
              </a:rPr>
              <a:t>Rzeka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+mj-lt"/>
                <a:cs typeface="+mj-lt"/>
              </a:rPr>
              <a:t> Orz</a:t>
            </a:r>
            <a:r>
              <a:rPr lang="en-US" sz="1800" b="1" dirty="0">
                <a:latin typeface="Times New Roman"/>
                <a:ea typeface="+mj-lt"/>
                <a:cs typeface="+mj-lt"/>
              </a:rPr>
              <a:t>:</a:t>
            </a:r>
            <a:r>
              <a:rPr lang="en-US" sz="1800" dirty="0">
                <a:latin typeface="Times New Roman"/>
                <a:ea typeface="+mj-lt"/>
                <a:cs typeface="+mj-lt"/>
              </a:rPr>
              <a:t> </a:t>
            </a:r>
            <a:r>
              <a:rPr lang="en-US" sz="1800" dirty="0" err="1" smtClean="0">
                <a:latin typeface="Times New Roman"/>
                <a:ea typeface="+mj-lt"/>
                <a:cs typeface="+mj-lt"/>
              </a:rPr>
              <a:t>mniejsza</a:t>
            </a:r>
            <a:r>
              <a:rPr lang="pl-PL" sz="1800" dirty="0" smtClean="0">
                <a:latin typeface="Times New Roman"/>
                <a:ea typeface="+mj-lt"/>
                <a:cs typeface="+mj-lt"/>
              </a:rPr>
              <a:t> i świetnie nadaje się </a:t>
            </a:r>
            <a:r>
              <a:rPr lang="en-US" sz="1800" dirty="0" smtClean="0">
                <a:latin typeface="Times New Roman"/>
                <a:ea typeface="+mj-lt"/>
                <a:cs typeface="+mj-lt"/>
              </a:rPr>
              <a:t>do </a:t>
            </a:r>
            <a:r>
              <a:rPr lang="en-US" sz="1800" dirty="0" err="1">
                <a:latin typeface="Times New Roman"/>
                <a:ea typeface="+mj-lt"/>
                <a:cs typeface="+mj-lt"/>
              </a:rPr>
              <a:t>spinningu</a:t>
            </a:r>
            <a:r>
              <a:rPr lang="en-US" sz="1800" dirty="0">
                <a:latin typeface="Times New Roman"/>
                <a:ea typeface="+mj-lt"/>
                <a:cs typeface="+mj-lt"/>
              </a:rPr>
              <a:t> – </a:t>
            </a:r>
            <a:r>
              <a:rPr lang="en-US" sz="1800" dirty="0" err="1">
                <a:latin typeface="Times New Roman"/>
                <a:ea typeface="+mj-lt"/>
                <a:cs typeface="+mj-lt"/>
              </a:rPr>
              <a:t>kleń</a:t>
            </a:r>
            <a:r>
              <a:rPr lang="en-US" sz="1800" dirty="0">
                <a:latin typeface="Times New Roman"/>
                <a:ea typeface="+mj-lt"/>
                <a:cs typeface="+mj-lt"/>
              </a:rPr>
              <a:t>, </a:t>
            </a:r>
            <a:r>
              <a:rPr lang="en-US" sz="1800" dirty="0" err="1">
                <a:latin typeface="Times New Roman"/>
                <a:ea typeface="+mj-lt"/>
                <a:cs typeface="+mj-lt"/>
              </a:rPr>
              <a:t>okoń</a:t>
            </a:r>
            <a:r>
              <a:rPr lang="en-US" sz="1800" dirty="0">
                <a:latin typeface="Times New Roman"/>
                <a:ea typeface="+mj-lt"/>
                <a:cs typeface="+mj-lt"/>
              </a:rPr>
              <a:t>.</a:t>
            </a:r>
            <a:endParaRPr lang="en-US" sz="1800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4" name="Content Placeholder 3" descr="Ultimate Fishing Experience Man Vs Fish At Dusk T Shirt Design, Projekt  Koszulki Wędkarskiej, Podkoszulek, Koszulka Raczy Obraz PNG i kliparty do  pobrania za darmo">
            <a:extLst>
              <a:ext uri="{FF2B5EF4-FFF2-40B4-BE49-F238E27FC236}">
                <a16:creationId xmlns="" xmlns:a16="http://schemas.microsoft.com/office/drawing/2014/main" id="{41B1257C-5E65-6A92-E667-61D8E2D09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1445"/>
          <a:stretch>
            <a:fillRect/>
          </a:stretch>
        </p:blipFill>
        <p:spPr>
          <a:xfrm>
            <a:off x="-165651" y="-217450"/>
            <a:ext cx="3504469" cy="330530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43E6492D-7243-5F45-7E04-B70AA9D129DD}"/>
              </a:ext>
            </a:extLst>
          </p:cNvPr>
          <p:cNvSpPr txBox="1"/>
          <p:nvPr/>
        </p:nvSpPr>
        <p:spPr>
          <a:xfrm>
            <a:off x="3997738" y="342347"/>
            <a:ext cx="2551043" cy="2341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76087CA8-38D9-2649-780B-CE45195A33BD}"/>
              </a:ext>
            </a:extLst>
          </p:cNvPr>
          <p:cNvSpPr txBox="1"/>
          <p:nvPr/>
        </p:nvSpPr>
        <p:spPr>
          <a:xfrm>
            <a:off x="4724400" y="3200400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Aptos Display"/>
              </a:rPr>
              <a:t>My Fishing Spots</a:t>
            </a:r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9DC9F1BC-232B-D179-B9DE-70A5896BADCB}"/>
              </a:ext>
            </a:extLst>
          </p:cNvPr>
          <p:cNvSpPr txBox="1"/>
          <p:nvPr/>
        </p:nvSpPr>
        <p:spPr>
          <a:xfrm>
            <a:off x="8161130" y="828260"/>
            <a:ext cx="3644347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i="1" dirty="0">
                <a:solidFill>
                  <a:schemeClr val="accent3"/>
                </a:solidFill>
                <a:latin typeface="Times New Roman"/>
                <a:cs typeface="Times New Roman"/>
              </a:rPr>
              <a:t>My Fishing Spots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🌊 </a:t>
            </a:r>
            <a:r>
              <a:rPr lang="pl-PL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The</a:t>
            </a:r>
            <a:r>
              <a:rPr lang="pl-PL" dirty="0">
                <a:latin typeface="Times New Roman"/>
                <a:ea typeface="+mn-lt"/>
                <a:cs typeface="+mn-lt"/>
              </a:rPr>
              <a:t> Narew River</a:t>
            </a:r>
            <a:r>
              <a:rPr lang="pl-PL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is</a:t>
            </a:r>
            <a:r>
              <a:rPr lang="pl-PL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calm</a:t>
            </a:r>
            <a:r>
              <a:rPr lang="pl-PL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 and </a:t>
            </a:r>
            <a:r>
              <a:rPr lang="pl-PL" dirty="0" err="1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wide</a:t>
            </a:r>
            <a:r>
              <a:rPr lang="pl-PL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 – </a:t>
            </a:r>
            <a:r>
              <a:rPr lang="pl-PL" dirty="0" err="1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perfect</a:t>
            </a:r>
            <a:r>
              <a:rPr lang="pl-PL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pl-PL" dirty="0" smtClean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to target </a:t>
            </a:r>
            <a:r>
              <a:rPr lang="pl-PL" dirty="0" err="1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bream</a:t>
            </a:r>
            <a:r>
              <a:rPr lang="pl-PL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 and </a:t>
            </a:r>
            <a:r>
              <a:rPr lang="pl-PL" dirty="0" err="1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roach</a:t>
            </a:r>
            <a:r>
              <a:rPr lang="pl-PL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. </a:t>
            </a:r>
            <a:endParaRPr lang="pl-PL" dirty="0">
              <a:solidFill>
                <a:srgbClr val="0070C0"/>
              </a:solidFill>
              <a:latin typeface="Times New Roman"/>
              <a:ea typeface="+mn-lt"/>
              <a:cs typeface="Times New Roman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🌊 </a:t>
            </a:r>
            <a:r>
              <a:rPr lang="pl-PL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The </a:t>
            </a:r>
            <a:r>
              <a:rPr lang="pl-PL" dirty="0">
                <a:latin typeface="Times New Roman"/>
                <a:ea typeface="+mn-lt"/>
                <a:cs typeface="+mn-lt"/>
              </a:rPr>
              <a:t>Orz River</a:t>
            </a:r>
            <a:r>
              <a:rPr lang="pl-PL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is</a:t>
            </a:r>
            <a:r>
              <a:rPr lang="pl-PL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smaller</a:t>
            </a:r>
            <a:r>
              <a:rPr lang="pl-PL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 and </a:t>
            </a:r>
            <a:r>
              <a:rPr lang="pl-PL" dirty="0" smtClean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great </a:t>
            </a:r>
            <a:r>
              <a:rPr lang="pl-PL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for spinning </a:t>
            </a:r>
            <a:r>
              <a:rPr lang="pl-PL" dirty="0" smtClean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and </a:t>
            </a:r>
            <a:r>
              <a:rPr lang="pl-PL" dirty="0" err="1" smtClean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fall</a:t>
            </a:r>
            <a:r>
              <a:rPr lang="pl-PL" dirty="0" smtClean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 of </a:t>
            </a:r>
            <a:r>
              <a:rPr lang="pl-PL" dirty="0" err="1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chub</a:t>
            </a:r>
            <a:r>
              <a:rPr lang="pl-PL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 and perch.</a:t>
            </a:r>
            <a:endParaRPr lang="pl-PL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Obraz 13" descr="ORZ- rzeka kaskadą płynących obrazów- fot. Krzysztof Guzik | Gmina Goworowo">
            <a:extLst>
              <a:ext uri="{FF2B5EF4-FFF2-40B4-BE49-F238E27FC236}">
                <a16:creationId xmlns="" xmlns:a16="http://schemas.microsoft.com/office/drawing/2014/main" id="{674C74A7-351A-ADEA-06EE-EFF002ECC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92" y="3563285"/>
            <a:ext cx="3836502" cy="2348735"/>
          </a:xfrm>
          <a:prstGeom prst="rect">
            <a:avLst/>
          </a:prstGeom>
        </p:spPr>
      </p:pic>
      <p:pic>
        <p:nvPicPr>
          <p:cNvPr id="15" name="Obraz 14" descr="Narew – Wikipedia, wolna encyklopedia">
            <a:extLst>
              <a:ext uri="{FF2B5EF4-FFF2-40B4-BE49-F238E27FC236}">
                <a16:creationId xmlns="" xmlns:a16="http://schemas.microsoft.com/office/drawing/2014/main" id="{3E9FFDFC-2687-1B57-3485-4086CC980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152" y="177179"/>
            <a:ext cx="3705087" cy="2505904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="" xmlns:a16="http://schemas.microsoft.com/office/drawing/2014/main" id="{22DBA7AB-0868-19C1-3894-484808EAE05C}"/>
              </a:ext>
            </a:extLst>
          </p:cNvPr>
          <p:cNvSpPr txBox="1"/>
          <p:nvPr/>
        </p:nvSpPr>
        <p:spPr>
          <a:xfrm>
            <a:off x="3909392" y="2683566"/>
            <a:ext cx="41125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b="1" i="1" dirty="0"/>
              <a:t>Narew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="" xmlns:a16="http://schemas.microsoft.com/office/drawing/2014/main" id="{4CA06240-7E9C-A4A1-6DB9-9818DA73A2ED}"/>
              </a:ext>
            </a:extLst>
          </p:cNvPr>
          <p:cNvSpPr txBox="1"/>
          <p:nvPr/>
        </p:nvSpPr>
        <p:spPr>
          <a:xfrm>
            <a:off x="761999" y="5952434"/>
            <a:ext cx="18773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b="1" i="1" dirty="0"/>
              <a:t>Orz</a:t>
            </a:r>
          </a:p>
        </p:txBody>
      </p:sp>
    </p:spTree>
    <p:extLst>
      <p:ext uri="{BB962C8B-B14F-4D97-AF65-F5344CB8AC3E}">
        <p14:creationId xmlns="" xmlns:p14="http://schemas.microsoft.com/office/powerpoint/2010/main" val="782103922"/>
      </p:ext>
    </p:extLst>
  </p:cSld>
  <p:clrMapOvr>
    <a:masterClrMapping/>
  </p:clrMapOvr>
  <p:transition advTm="11078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="" xmlns:a16="http://schemas.microsoft.com/office/drawing/2014/main" id="{AD96FDFD-4E42-4A06-B8B5-768A1DB9C2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E8189B-F9CA-8E38-9D16-1C75C90D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131805"/>
            <a:ext cx="6125964" cy="2248930"/>
          </a:xfrm>
        </p:spPr>
        <p:txBody>
          <a:bodyPr anchor="b">
            <a:normAutofit/>
          </a:bodyPr>
          <a:lstStyle/>
          <a:p>
            <a:r>
              <a:rPr lang="pl-PL" b="1" dirty="0">
                <a:latin typeface="Times New Roman"/>
                <a:ea typeface="+mj-lt"/>
                <a:cs typeface="+mj-lt"/>
              </a:rPr>
              <a:t> My </a:t>
            </a:r>
            <a:r>
              <a:rPr lang="pl-PL" b="1" dirty="0" err="1">
                <a:latin typeface="Times New Roman"/>
                <a:ea typeface="+mj-lt"/>
                <a:cs typeface="+mj-lt"/>
              </a:rPr>
              <a:t>Fishing</a:t>
            </a:r>
            <a:r>
              <a:rPr lang="pl-PL" b="1" dirty="0">
                <a:latin typeface="Times New Roman"/>
                <a:ea typeface="+mj-lt"/>
                <a:cs typeface="+mj-lt"/>
              </a:rPr>
              <a:t> </a:t>
            </a:r>
            <a:r>
              <a:rPr lang="pl-PL" b="1" dirty="0" err="1">
                <a:latin typeface="Times New Roman"/>
                <a:ea typeface="+mj-lt"/>
                <a:cs typeface="+mj-lt"/>
              </a:rPr>
              <a:t>Gear</a:t>
            </a:r>
            <a:r>
              <a:rPr lang="pl-PL" b="1" dirty="0">
                <a:latin typeface="Times New Roman"/>
                <a:ea typeface="+mj-lt"/>
                <a:cs typeface="+mj-lt"/>
              </a:rPr>
              <a:t>/</a:t>
            </a:r>
            <a:br>
              <a:rPr lang="pl-PL" b="1" dirty="0">
                <a:latin typeface="Times New Roman"/>
                <a:ea typeface="+mj-lt"/>
                <a:cs typeface="+mj-lt"/>
              </a:rPr>
            </a:br>
            <a:r>
              <a:rPr lang="pl-PL" b="1" dirty="0">
                <a:latin typeface="Times New Roman"/>
                <a:ea typeface="+mj-lt"/>
                <a:cs typeface="+mj-lt"/>
              </a:rPr>
              <a:t>Sprzęt </a:t>
            </a:r>
            <a:r>
              <a:rPr lang="pl-PL" b="1" dirty="0" smtClean="0">
                <a:latin typeface="Times New Roman"/>
                <a:ea typeface="+mj-lt"/>
                <a:cs typeface="+mj-lt"/>
              </a:rPr>
              <a:t>wędkarski</a:t>
            </a:r>
            <a:br>
              <a:rPr lang="pl-PL" b="1" dirty="0" smtClean="0">
                <a:latin typeface="Times New Roman"/>
                <a:ea typeface="+mj-lt"/>
                <a:cs typeface="+mj-lt"/>
              </a:rPr>
            </a:br>
            <a:r>
              <a:rPr lang="pl-PL" sz="3600" i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+mj-lt"/>
                <a:cs typeface="+mj-lt"/>
              </a:rPr>
              <a:t>I </a:t>
            </a:r>
            <a:r>
              <a:rPr lang="pl-PL" sz="3600" i="1" dirty="0" err="1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+mj-lt"/>
                <a:cs typeface="+mj-lt"/>
              </a:rPr>
              <a:t>usually</a:t>
            </a:r>
            <a:r>
              <a:rPr lang="pl-PL" sz="3600" i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pl-PL" sz="3600" i="1" dirty="0" err="1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+mj-lt"/>
                <a:cs typeface="+mj-lt"/>
              </a:rPr>
              <a:t>take</a:t>
            </a:r>
            <a:r>
              <a:rPr lang="pl-PL" sz="3600" i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pl-PL" sz="3600" i="1" dirty="0" err="1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+mj-lt"/>
                <a:cs typeface="+mj-lt"/>
              </a:rPr>
              <a:t>along</a:t>
            </a:r>
            <a:r>
              <a:rPr lang="pl-PL" sz="3600" i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+mj-lt"/>
                <a:cs typeface="+mj-lt"/>
              </a:rPr>
              <a:t> my</a:t>
            </a:r>
            <a:endParaRPr lang="pl-PL" i="1" dirty="0">
              <a:solidFill>
                <a:schemeClr val="accent4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DEFBCD44-2EDC-03B5-9488-C1B246858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95" y="2711395"/>
            <a:ext cx="5634681" cy="34655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>
                <a:ea typeface="+mn-lt"/>
                <a:cs typeface="+mn-lt"/>
              </a:rPr>
              <a:t>🧺 </a:t>
            </a:r>
            <a:r>
              <a:rPr lang="en-US" sz="2000" i="1" dirty="0" err="1">
                <a:ea typeface="+mn-lt"/>
                <a:cs typeface="+mn-lt"/>
              </a:rPr>
              <a:t>Skrzynka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wędkarska</a:t>
            </a:r>
            <a:r>
              <a:rPr lang="en-US" sz="2000" i="1" dirty="0">
                <a:ea typeface="+mn-lt"/>
                <a:cs typeface="+mn-lt"/>
              </a:rPr>
              <a:t> / Tackle box</a:t>
            </a:r>
          </a:p>
          <a:p>
            <a:endParaRPr lang="en-US" sz="2000" i="1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🎣 </a:t>
            </a:r>
            <a:r>
              <a:rPr lang="en-US" sz="2000" i="1" dirty="0" err="1">
                <a:ea typeface="+mn-lt"/>
                <a:cs typeface="+mn-lt"/>
              </a:rPr>
              <a:t>Wędka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spinningowa</a:t>
            </a:r>
            <a:r>
              <a:rPr lang="en-US" sz="2000" i="1" dirty="0">
                <a:ea typeface="+mn-lt"/>
                <a:cs typeface="+mn-lt"/>
              </a:rPr>
              <a:t> / </a:t>
            </a:r>
            <a:r>
              <a:rPr lang="pl-PL" sz="2000" i="1" dirty="0" smtClean="0">
                <a:ea typeface="+mn-lt"/>
                <a:cs typeface="+mn-lt"/>
              </a:rPr>
              <a:t>a </a:t>
            </a:r>
            <a:r>
              <a:rPr lang="en-US" sz="2000" i="1" dirty="0" smtClean="0">
                <a:ea typeface="+mn-lt"/>
                <a:cs typeface="+mn-lt"/>
              </a:rPr>
              <a:t>Spinning </a:t>
            </a:r>
            <a:r>
              <a:rPr lang="en-US" sz="2000" i="1" dirty="0">
                <a:ea typeface="+mn-lt"/>
                <a:cs typeface="+mn-lt"/>
              </a:rPr>
              <a:t>rod</a:t>
            </a:r>
          </a:p>
          <a:p>
            <a:endParaRPr lang="en-US" sz="2000" i="1" dirty="0">
              <a:ea typeface="+mn-lt"/>
              <a:cs typeface="+mn-lt"/>
            </a:endParaRPr>
          </a:p>
          <a:p>
            <a:r>
              <a:rPr lang="en-US" sz="2000" i="1" dirty="0">
                <a:ea typeface="+mn-lt"/>
                <a:cs typeface="+mn-lt"/>
              </a:rPr>
              <a:t>        </a:t>
            </a:r>
            <a:r>
              <a:rPr lang="en-US" sz="2000" i="1" dirty="0" err="1">
                <a:ea typeface="+mn-lt"/>
                <a:cs typeface="+mn-lt"/>
              </a:rPr>
              <a:t>Haczyki</a:t>
            </a:r>
            <a:r>
              <a:rPr lang="en-US" sz="2000" i="1" dirty="0">
                <a:ea typeface="+mn-lt"/>
                <a:cs typeface="+mn-lt"/>
              </a:rPr>
              <a:t>, </a:t>
            </a:r>
            <a:r>
              <a:rPr lang="en-US" sz="2000" i="1" dirty="0" err="1">
                <a:ea typeface="+mn-lt"/>
                <a:cs typeface="+mn-lt"/>
              </a:rPr>
              <a:t>spławiki</a:t>
            </a:r>
            <a:r>
              <a:rPr lang="en-US" sz="2000" i="1" dirty="0">
                <a:ea typeface="+mn-lt"/>
                <a:cs typeface="+mn-lt"/>
              </a:rPr>
              <a:t>, </a:t>
            </a:r>
            <a:r>
              <a:rPr lang="en-US" sz="2000" i="1" dirty="0" err="1">
                <a:ea typeface="+mn-lt"/>
                <a:cs typeface="+mn-lt"/>
              </a:rPr>
              <a:t>przynęty</a:t>
            </a:r>
            <a:r>
              <a:rPr lang="en-US" sz="2000" i="1" dirty="0">
                <a:ea typeface="+mn-lt"/>
                <a:cs typeface="+mn-lt"/>
              </a:rPr>
              <a:t> / Hooks, floats</a:t>
            </a:r>
            <a:r>
              <a:rPr lang="en-US" sz="2000" i="1" dirty="0" smtClean="0">
                <a:ea typeface="+mn-lt"/>
                <a:cs typeface="+mn-lt"/>
              </a:rPr>
              <a:t>, </a:t>
            </a:r>
            <a:r>
              <a:rPr lang="pl-PL" sz="2000" i="1" dirty="0" smtClean="0">
                <a:ea typeface="+mn-lt"/>
                <a:cs typeface="+mn-lt"/>
              </a:rPr>
              <a:t>a </a:t>
            </a:r>
            <a:r>
              <a:rPr lang="pl-PL" sz="2000" i="1" dirty="0" err="1" smtClean="0">
                <a:ea typeface="+mn-lt"/>
                <a:cs typeface="+mn-lt"/>
              </a:rPr>
              <a:t>few</a:t>
            </a:r>
            <a:r>
              <a:rPr lang="pl-PL" sz="2000" i="1" dirty="0" smtClean="0">
                <a:ea typeface="+mn-lt"/>
                <a:cs typeface="+mn-lt"/>
              </a:rPr>
              <a:t> </a:t>
            </a:r>
            <a:r>
              <a:rPr lang="en-US" sz="2000" i="1" dirty="0" smtClean="0">
                <a:ea typeface="+mn-lt"/>
                <a:cs typeface="+mn-lt"/>
              </a:rPr>
              <a:t>lures</a:t>
            </a:r>
            <a:r>
              <a:rPr lang="pl-PL" sz="2000" i="1" dirty="0" smtClean="0">
                <a:ea typeface="+mn-lt"/>
                <a:cs typeface="+mn-lt"/>
              </a:rPr>
              <a:t> </a:t>
            </a:r>
          </a:p>
          <a:p>
            <a:pPr>
              <a:buNone/>
            </a:pPr>
            <a:r>
              <a:rPr lang="pl-PL" sz="3600" i="1" dirty="0" smtClean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   </a:t>
            </a:r>
          </a:p>
          <a:p>
            <a:pPr>
              <a:buNone/>
            </a:pPr>
            <a:r>
              <a:rPr lang="pl-PL" sz="36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  Just </a:t>
            </a:r>
            <a:r>
              <a:rPr lang="pl-PL" sz="36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the</a:t>
            </a:r>
            <a:r>
              <a:rPr lang="pl-PL" sz="36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pl-PL" sz="36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essentials</a:t>
            </a:r>
            <a:endParaRPr lang="en-US" sz="36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88 700+ zbiorów zdjęć, fotografii i beztantiemowych obrazów z kategorii Sprzęt  Wędkarski - iStock">
            <a:extLst>
              <a:ext uri="{FF2B5EF4-FFF2-40B4-BE49-F238E27FC236}">
                <a16:creationId xmlns="" xmlns:a16="http://schemas.microsoft.com/office/drawing/2014/main" id="{61945B72-7D11-22C6-92E9-644987C794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43" r="-1" b="-1"/>
          <a:stretch>
            <a:fillRect/>
          </a:stretch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5" name="Obraz 4" descr="Haczyki Grafika Wektorowa, Clipartów i Ilustracji - 123RF">
            <a:extLst>
              <a:ext uri="{FF2B5EF4-FFF2-40B4-BE49-F238E27FC236}">
                <a16:creationId xmlns="" xmlns:a16="http://schemas.microsoft.com/office/drawing/2014/main" id="{4209FF54-385D-DF67-1CFD-CC22AD578B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369" b="3"/>
          <a:stretch>
            <a:fillRect/>
          </a:stretch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9" name="Obraz 8" descr="188 700+ zbiorów zdjęć, fotografii i beztantiemowych obrazów z kategorii Sprzęt  Wędkarski - iStock">
            <a:extLst>
              <a:ext uri="{FF2B5EF4-FFF2-40B4-BE49-F238E27FC236}">
                <a16:creationId xmlns="" xmlns:a16="http://schemas.microsoft.com/office/drawing/2014/main" id="{23C8998B-AE4A-2265-2E50-216817B587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403" r="6477" b="-1"/>
          <a:stretch>
            <a:fillRect/>
          </a:stretch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pic>
        <p:nvPicPr>
          <p:cNvPr id="10" name="Obraz 9" descr="Haczyki Grafika Wektorowa, Clipartów i Ilustracji - 123RF">
            <a:extLst>
              <a:ext uri="{FF2B5EF4-FFF2-40B4-BE49-F238E27FC236}">
                <a16:creationId xmlns="" xmlns:a16="http://schemas.microsoft.com/office/drawing/2014/main" id="{131EAEAF-8D0D-77AF-50B8-33F8AC2F2B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369" b="3"/>
          <a:stretch>
            <a:fillRect/>
          </a:stretch>
        </p:blipFill>
        <p:spPr>
          <a:xfrm>
            <a:off x="707484" y="4039336"/>
            <a:ext cx="443498" cy="450352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2741328592"/>
      </p:ext>
    </p:extLst>
  </p:cSld>
  <p:clrMapOvr>
    <a:masterClrMapping/>
  </p:clrMapOvr>
  <p:transition advTm="9906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B3684CCF-CEBB-4D8E-A366-95E43D4C7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781FB7-A93F-6026-AA4E-9F15EAB9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0" y="-106973"/>
            <a:ext cx="6374511" cy="1822519"/>
          </a:xfrm>
        </p:spPr>
        <p:txBody>
          <a:bodyPr>
            <a:normAutofit/>
          </a:bodyPr>
          <a:lstStyle/>
          <a:p>
            <a:r>
              <a:rPr lang="pl-PL" sz="3200" i="1" dirty="0">
                <a:solidFill>
                  <a:srgbClr val="002060"/>
                </a:solidFill>
                <a:latin typeface="Times New Roman"/>
                <a:cs typeface="Times New Roman"/>
              </a:rPr>
              <a:t>Techniki łowienia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0C4303AB-2506-9FE1-D231-0DFD3AD5F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5" y="1196147"/>
            <a:ext cx="4292940" cy="2363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1400" dirty="0">
                <a:latin typeface="Aptos Display"/>
              </a:rPr>
              <a:t>🎯 Na spławik </a:t>
            </a:r>
            <a:endParaRPr lang="pl-PL" sz="1400" i="1" dirty="0">
              <a:latin typeface="Aptos Display"/>
            </a:endParaRPr>
          </a:p>
          <a:p>
            <a:pPr marL="0" indent="0">
              <a:buNone/>
            </a:pPr>
            <a:endParaRPr lang="pl-PL" sz="1400" dirty="0">
              <a:latin typeface="Aptos Display"/>
            </a:endParaRPr>
          </a:p>
          <a:p>
            <a:pPr marL="0" indent="0">
              <a:buNone/>
            </a:pPr>
            <a:r>
              <a:rPr lang="pl-PL" sz="1400" dirty="0">
                <a:latin typeface="Aptos Display"/>
              </a:rPr>
              <a:t>🎯 Z gruntu </a:t>
            </a:r>
            <a:endParaRPr lang="pl-PL" sz="1400" i="1" dirty="0">
              <a:latin typeface="Aptos Display"/>
            </a:endParaRPr>
          </a:p>
          <a:p>
            <a:pPr marL="0" indent="0">
              <a:buNone/>
            </a:pPr>
            <a:r>
              <a:rPr lang="pl-PL" sz="1400" dirty="0">
                <a:latin typeface="Aptos Display"/>
              </a:rPr>
              <a:t/>
            </a:r>
            <a:br>
              <a:rPr lang="pl-PL" sz="1400" dirty="0">
                <a:latin typeface="Aptos Display"/>
              </a:rPr>
            </a:br>
            <a:r>
              <a:rPr lang="pl-PL" sz="1400" dirty="0">
                <a:latin typeface="Aptos Display"/>
              </a:rPr>
              <a:t>🎯 Spinning</a:t>
            </a:r>
            <a:br>
              <a:rPr lang="pl-PL" sz="1400" dirty="0">
                <a:latin typeface="Aptos Display"/>
              </a:rPr>
            </a:br>
            <a:r>
              <a:rPr lang="pl-PL" sz="1400" dirty="0">
                <a:latin typeface="Aptos Display"/>
              </a:rPr>
              <a:t> </a:t>
            </a:r>
            <a:endParaRPr lang="pl-PL" sz="1400" i="1" dirty="0">
              <a:latin typeface="Aptos Display"/>
            </a:endParaRPr>
          </a:p>
        </p:txBody>
      </p:sp>
      <p:pic>
        <p:nvPicPr>
          <p:cNvPr id="4" name="Content Placeholder 3" descr="Niesamowita wyprawa wędkarska w Alpy. Fotorelacja ! - Górskie Rzeki">
            <a:extLst>
              <a:ext uri="{FF2B5EF4-FFF2-40B4-BE49-F238E27FC236}">
                <a16:creationId xmlns="" xmlns:a16="http://schemas.microsoft.com/office/drawing/2014/main" id="{B85CE298-8F41-E79F-252A-1A37D525E3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5" r="25017" b="3"/>
          <a:stretch>
            <a:fillRect/>
          </a:stretch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="" xmlns:a16="http://schemas.microsoft.com/office/drawing/2014/main" id="{70BEB1E7-2F88-40BC-B73D-42E5B6F80B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 descr="Sprzęt wędkarski w niskiej cenie, zachowujący wysoką jakość! - sklep  wędkarski TROTKA">
            <a:extLst>
              <a:ext uri="{FF2B5EF4-FFF2-40B4-BE49-F238E27FC236}">
                <a16:creationId xmlns="" xmlns:a16="http://schemas.microsoft.com/office/drawing/2014/main" id="{5BA4B4D8-42EE-D52A-F9C1-43B70F9F74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458" r="5" b="5"/>
          <a:stretch>
            <a:fillRect/>
          </a:stretch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6" name="Obraz 5" descr="Gdzie najlepiej kupić dobry sprzęt wędkarski?">
            <a:extLst>
              <a:ext uri="{FF2B5EF4-FFF2-40B4-BE49-F238E27FC236}">
                <a16:creationId xmlns="" xmlns:a16="http://schemas.microsoft.com/office/drawing/2014/main" id="{E880D5C3-01C2-A5EE-3B72-FCD39211B5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714" r="34164" b="-1"/>
          <a:stretch>
            <a:fillRect/>
          </a:stretch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99496F14-991D-3FF6-B3FA-F2A8CD19BD52}"/>
              </a:ext>
            </a:extLst>
          </p:cNvPr>
          <p:cNvSpPr txBox="1"/>
          <p:nvPr/>
        </p:nvSpPr>
        <p:spPr>
          <a:xfrm>
            <a:off x="231913" y="2805043"/>
            <a:ext cx="4141304" cy="25627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i="1" dirty="0" err="1">
                <a:solidFill>
                  <a:srgbClr val="002060"/>
                </a:solidFill>
                <a:latin typeface="Times New Roman"/>
                <a:cs typeface="Times New Roman"/>
              </a:rPr>
              <a:t>Fishing</a:t>
            </a:r>
            <a:r>
              <a:rPr lang="pl-PL" sz="3200" i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pl-PL" sz="3200" i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Techniques</a:t>
            </a:r>
            <a:endParaRPr lang="pl-PL" sz="3200" i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pl-PL" sz="1400" dirty="0">
              <a:latin typeface="Aptos Display"/>
              <a:cs typeface="Times New Roman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1400" dirty="0" smtClean="0">
                <a:latin typeface="Aptos Display"/>
                <a:cs typeface="Times New Roman"/>
              </a:rPr>
              <a:t>  </a:t>
            </a:r>
            <a:r>
              <a:rPr lang="pl-PL" sz="1400" dirty="0" err="1" smtClean="0">
                <a:latin typeface="Aptos Display"/>
                <a:cs typeface="Times New Roman"/>
              </a:rPr>
              <a:t>🎯</a:t>
            </a:r>
            <a:r>
              <a:rPr lang="pl-PL" sz="1400" dirty="0" smtClean="0">
                <a:latin typeface="Aptos Display"/>
                <a:cs typeface="Times New Roman"/>
              </a:rPr>
              <a:t> </a:t>
            </a:r>
            <a:r>
              <a:rPr lang="pl-PL" sz="1400" dirty="0">
                <a:latin typeface="Aptos Display"/>
                <a:cs typeface="Times New Roman"/>
              </a:rPr>
              <a:t> </a:t>
            </a:r>
            <a:r>
              <a:rPr lang="pl-PL" sz="1400" dirty="0" err="1">
                <a:latin typeface="Aptos Display"/>
                <a:cs typeface="Times New Roman"/>
              </a:rPr>
              <a:t>Float</a:t>
            </a:r>
            <a:r>
              <a:rPr lang="pl-PL" sz="1400" dirty="0">
                <a:latin typeface="Aptos Display"/>
                <a:cs typeface="Times New Roman"/>
              </a:rPr>
              <a:t> </a:t>
            </a:r>
            <a:r>
              <a:rPr lang="pl-PL" sz="1400" dirty="0" err="1">
                <a:latin typeface="Aptos Display"/>
                <a:cs typeface="Times New Roman"/>
              </a:rPr>
              <a:t>fishing</a:t>
            </a:r>
            <a:r>
              <a:rPr lang="pl-PL" sz="1400" dirty="0">
                <a:latin typeface="Aptos Display"/>
                <a:cs typeface="Times New Roman"/>
              </a:rPr>
              <a:t> </a:t>
            </a:r>
            <a:endParaRPr lang="en-US" sz="1400" dirty="0">
              <a:latin typeface="Aptos Display"/>
              <a:cs typeface="Times New Roman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endParaRPr lang="pl-PL" sz="1400" dirty="0">
              <a:latin typeface="Aptos Display"/>
              <a:cs typeface="Times New Roman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1400" dirty="0" smtClean="0">
                <a:latin typeface="Aptos Display"/>
                <a:cs typeface="Times New Roman"/>
              </a:rPr>
              <a:t>  </a:t>
            </a:r>
            <a:r>
              <a:rPr lang="pl-PL" sz="1400" dirty="0" err="1" smtClean="0">
                <a:latin typeface="Aptos Display"/>
                <a:cs typeface="Times New Roman"/>
              </a:rPr>
              <a:t>🎯</a:t>
            </a:r>
            <a:r>
              <a:rPr lang="pl-PL" sz="1400" dirty="0" smtClean="0">
                <a:latin typeface="Aptos Display"/>
                <a:cs typeface="Times New Roman"/>
              </a:rPr>
              <a:t> </a:t>
            </a:r>
            <a:r>
              <a:rPr lang="pl-PL" sz="1400" dirty="0" err="1">
                <a:latin typeface="Aptos Display"/>
                <a:cs typeface="Times New Roman"/>
              </a:rPr>
              <a:t>Bottom</a:t>
            </a:r>
            <a:r>
              <a:rPr lang="pl-PL" sz="1400" dirty="0">
                <a:latin typeface="Aptos Display"/>
                <a:cs typeface="Times New Roman"/>
              </a:rPr>
              <a:t> </a:t>
            </a:r>
            <a:r>
              <a:rPr lang="pl-PL" sz="1400" dirty="0" err="1">
                <a:latin typeface="Aptos Display"/>
                <a:cs typeface="Times New Roman"/>
              </a:rPr>
              <a:t>fishing</a:t>
            </a:r>
            <a:endParaRPr lang="pl-PL" sz="1400" dirty="0">
              <a:latin typeface="Aptos Display"/>
            </a:endParaRPr>
          </a:p>
          <a:p>
            <a:pPr>
              <a:spcBef>
                <a:spcPts val="1000"/>
              </a:spcBef>
            </a:pPr>
            <a:r>
              <a:rPr lang="pl-PL" sz="1400" dirty="0">
                <a:latin typeface="Aptos Display"/>
                <a:cs typeface="Times New Roman"/>
              </a:rPr>
              <a:t/>
            </a:r>
            <a:br>
              <a:rPr lang="pl-PL" sz="1400" dirty="0">
                <a:latin typeface="Aptos Display"/>
                <a:cs typeface="Times New Roman"/>
              </a:rPr>
            </a:br>
            <a:r>
              <a:rPr lang="pl-PL" sz="1400" dirty="0" smtClean="0">
                <a:latin typeface="Aptos Display"/>
                <a:cs typeface="Times New Roman"/>
              </a:rPr>
              <a:t>  </a:t>
            </a:r>
            <a:r>
              <a:rPr lang="pl-PL" sz="1400" dirty="0" err="1" smtClean="0">
                <a:latin typeface="Aptos Display"/>
                <a:cs typeface="Times New Roman"/>
              </a:rPr>
              <a:t>🎯</a:t>
            </a:r>
            <a:r>
              <a:rPr lang="pl-PL" sz="1400" dirty="0" smtClean="0">
                <a:latin typeface="Aptos Display"/>
                <a:cs typeface="Times New Roman"/>
              </a:rPr>
              <a:t> </a:t>
            </a:r>
            <a:r>
              <a:rPr lang="pl-PL" sz="1400" dirty="0">
                <a:latin typeface="Aptos Display"/>
                <a:cs typeface="Times New Roman"/>
              </a:rPr>
              <a:t>Spinning</a:t>
            </a:r>
            <a:endParaRPr lang="pl-PL" dirty="0"/>
          </a:p>
          <a:p>
            <a:endParaRPr lang="pl-PL" sz="1400" i="1" dirty="0">
              <a:latin typeface="Aptos Display"/>
              <a:cs typeface="Times New Roman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418E8DA7-97ED-E86F-80D8-27C7CB6AC5E1}"/>
              </a:ext>
            </a:extLst>
          </p:cNvPr>
          <p:cNvSpPr txBox="1"/>
          <p:nvPr/>
        </p:nvSpPr>
        <p:spPr>
          <a:xfrm>
            <a:off x="1225825" y="5466521"/>
            <a:ext cx="466034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I </a:t>
            </a:r>
            <a:r>
              <a:rPr lang="pl-PL" i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enjoy</a:t>
            </a:r>
            <a:r>
              <a:rPr lang="pl-PL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pl-PL" i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float</a:t>
            </a:r>
            <a:r>
              <a:rPr lang="pl-PL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pl-PL" i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fishing</a:t>
            </a:r>
            <a:r>
              <a:rPr lang="pl-PL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pl-PL" i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the</a:t>
            </a:r>
            <a:r>
              <a:rPr lang="pl-PL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most, but I </a:t>
            </a:r>
            <a:r>
              <a:rPr lang="pl-PL" i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also</a:t>
            </a:r>
            <a:r>
              <a:rPr lang="pl-PL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pl-PL" i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experiment</a:t>
            </a:r>
            <a:r>
              <a:rPr lang="pl-PL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pl-PL" i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with</a:t>
            </a:r>
            <a:r>
              <a:rPr lang="pl-PL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pl-PL" i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bottom</a:t>
            </a:r>
            <a:r>
              <a:rPr lang="pl-PL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of </a:t>
            </a:r>
            <a:r>
              <a:rPr lang="pl-PL" i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fishing</a:t>
            </a:r>
            <a:r>
              <a:rPr lang="pl-PL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and spinning. </a:t>
            </a:r>
            <a:r>
              <a:rPr lang="pl-PL" i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Each</a:t>
            </a:r>
            <a:r>
              <a:rPr lang="pl-PL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pl-PL" i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technique</a:t>
            </a:r>
            <a:r>
              <a:rPr lang="pl-PL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pl-PL" i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has</a:t>
            </a:r>
            <a:r>
              <a:rPr lang="pl-PL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pl-PL" i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its</a:t>
            </a:r>
            <a:r>
              <a:rPr lang="pl-PL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pl-PL" i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own</a:t>
            </a:r>
            <a:r>
              <a:rPr lang="pl-PL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pl-PL" i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excitement</a:t>
            </a:r>
            <a:r>
              <a:rPr lang="pl-PL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  <a:endParaRPr lang="pl-PL" sz="1400" i="1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56412595"/>
      </p:ext>
    </p:extLst>
  </p:cSld>
  <p:clrMapOvr>
    <a:masterClrMapping/>
  </p:clrMapOvr>
  <p:transition advTm="9954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9AA72BD9-2C5A-4EDC-931F-5AA08EACA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188 700+ zbiorów zdjęć, fotografii i beztantiemowych obrazów z kategorii Sprzęt  Wędkarski - iStock">
            <a:extLst>
              <a:ext uri="{FF2B5EF4-FFF2-40B4-BE49-F238E27FC236}">
                <a16:creationId xmlns="" xmlns:a16="http://schemas.microsoft.com/office/drawing/2014/main" id="{0063DF3A-A1C3-3737-37E7-536C780FE8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89" b="9091"/>
          <a:stretch>
            <a:fillRect/>
          </a:stretch>
        </p:blipFill>
        <p:spPr>
          <a:xfrm>
            <a:off x="5229733" y="10"/>
            <a:ext cx="6962267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DA08A4-F983-A679-3A8F-0DF1900B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66" y="225668"/>
            <a:ext cx="8087308" cy="119947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z="3600" i="1" dirty="0">
                <a:solidFill>
                  <a:schemeClr val="bg1"/>
                </a:solidFill>
                <a:ea typeface="+mj-lt"/>
                <a:cs typeface="+mj-lt"/>
              </a:rPr>
              <a:t>Angielski w praktyce / English in </a:t>
            </a:r>
            <a:r>
              <a:rPr lang="pl-PL" sz="3600" i="1" dirty="0" err="1">
                <a:solidFill>
                  <a:schemeClr val="bg1"/>
                </a:solidFill>
                <a:ea typeface="+mj-lt"/>
                <a:cs typeface="+mj-lt"/>
              </a:rPr>
              <a:t>Practice</a:t>
            </a:r>
            <a:endParaRPr lang="pl-PL" sz="3600" i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4A2EFEC9-51B5-4D3E-DDD8-C96EE1E10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66" y="1688757"/>
            <a:ext cx="6033565" cy="4843848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✏️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Pisałem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bloga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o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wędkarstwie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po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angielsku</a:t>
            </a:r>
            <a:endParaRPr lang="en-US" sz="17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17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700" dirty="0" smtClean="0">
                <a:solidFill>
                  <a:schemeClr val="bg1"/>
                </a:solidFill>
                <a:ea typeface="+mn-lt"/>
                <a:cs typeface="+mn-lt"/>
              </a:rPr>
              <a:t>🎧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Oglądałem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filmiki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wędkarskie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z UK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USA</a:t>
            </a:r>
          </a:p>
          <a:p>
            <a:endParaRPr lang="en-US" sz="17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700" dirty="0" smtClean="0">
                <a:solidFill>
                  <a:schemeClr val="bg1"/>
                </a:solidFill>
                <a:ea typeface="+mn-lt"/>
                <a:cs typeface="+mn-lt"/>
              </a:rPr>
              <a:t>📚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Stworzyłem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mini-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słownik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wędkarski</a:t>
            </a:r>
            <a:endParaRPr lang="en-US" sz="17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17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✏️ </a:t>
            </a:r>
            <a:r>
              <a:rPr lang="en-US" sz="1700" i="1" dirty="0">
                <a:solidFill>
                  <a:schemeClr val="bg1"/>
                </a:solidFill>
                <a:ea typeface="+mn-lt"/>
                <a:cs typeface="+mn-lt"/>
              </a:rPr>
              <a:t>I wrote a fishing blog in English</a:t>
            </a:r>
            <a:endParaRPr lang="en-US" sz="17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sz="1700" i="1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🎧</a:t>
            </a:r>
            <a:r>
              <a:rPr lang="en-US" sz="1700" i="1" dirty="0">
                <a:solidFill>
                  <a:schemeClr val="bg1"/>
                </a:solidFill>
                <a:ea typeface="+mn-lt"/>
                <a:cs typeface="+mn-lt"/>
              </a:rPr>
              <a:t>watched fishing videos from the UK and USA</a:t>
            </a:r>
            <a:endParaRPr lang="en-US" sz="17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1700" i="1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📚 </a:t>
            </a:r>
            <a:r>
              <a:rPr lang="en-US" sz="1700" i="1" dirty="0">
                <a:solidFill>
                  <a:schemeClr val="bg1"/>
                </a:solidFill>
                <a:ea typeface="+mn-lt"/>
                <a:cs typeface="+mn-lt"/>
              </a:rPr>
              <a:t>and </a:t>
            </a:r>
            <a:r>
              <a:rPr lang="pl-PL" sz="1700" i="1" dirty="0" err="1" smtClean="0">
                <a:solidFill>
                  <a:schemeClr val="bg1"/>
                </a:solidFill>
                <a:ea typeface="+mn-lt"/>
                <a:cs typeface="+mn-lt"/>
              </a:rPr>
              <a:t>kept</a:t>
            </a:r>
            <a:r>
              <a:rPr lang="pl-PL" sz="1700" i="1" dirty="0" smtClean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1700" i="1" dirty="0" smtClean="0">
                <a:solidFill>
                  <a:schemeClr val="bg1"/>
                </a:solidFill>
                <a:ea typeface="+mn-lt"/>
                <a:cs typeface="+mn-lt"/>
              </a:rPr>
              <a:t>a </a:t>
            </a:r>
            <a:r>
              <a:rPr lang="pl-PL" sz="1700" i="1" dirty="0" err="1" smtClean="0">
                <a:solidFill>
                  <a:schemeClr val="bg1"/>
                </a:solidFill>
                <a:ea typeface="+mn-lt"/>
                <a:cs typeface="+mn-lt"/>
              </a:rPr>
              <a:t>small</a:t>
            </a:r>
            <a:r>
              <a:rPr lang="en-US" sz="1700" i="1" dirty="0" smtClean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i="1" dirty="0">
                <a:solidFill>
                  <a:schemeClr val="bg1"/>
                </a:solidFill>
                <a:ea typeface="+mn-lt"/>
                <a:cs typeface="+mn-lt"/>
              </a:rPr>
              <a:t>vocabulary list.</a:t>
            </a: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9106837"/>
      </p:ext>
    </p:extLst>
  </p:cSld>
  <p:clrMapOvr>
    <a:masterClrMapping/>
  </p:clrMapOvr>
  <p:transition advTm="8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Tla Wedkarskie Zdjęcia - darmowe pobieranie na Freepik">
            <a:extLst>
              <a:ext uri="{FF2B5EF4-FFF2-40B4-BE49-F238E27FC236}">
                <a16:creationId xmlns="" xmlns:a16="http://schemas.microsoft.com/office/drawing/2014/main" id="{98FF22D6-8DD4-3226-7D73-842448CBF8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14"/>
          <a:stretch>
            <a:fillRect/>
          </a:stretch>
        </p:blipFill>
        <p:spPr>
          <a:xfrm>
            <a:off x="1364888" y="10"/>
            <a:ext cx="10836755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EA3981-6509-195D-B534-BBF624D9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92" y="365125"/>
            <a:ext cx="7796162" cy="1899912"/>
          </a:xfrm>
        </p:spPr>
        <p:txBody>
          <a:bodyPr>
            <a:normAutofit/>
          </a:bodyPr>
          <a:lstStyle/>
          <a:p>
            <a:r>
              <a:rPr lang="pl-PL" sz="3600" b="1" i="1" dirty="0">
                <a:solidFill>
                  <a:schemeClr val="accent5">
                    <a:lumMod val="76000"/>
                  </a:schemeClr>
                </a:solidFill>
                <a:latin typeface="Aptos"/>
              </a:rPr>
              <a:t>Podsumowanie                 </a:t>
            </a:r>
            <a:r>
              <a:rPr lang="pl-PL" sz="3600" b="1" i="1" dirty="0" err="1" smtClean="0">
                <a:solidFill>
                  <a:schemeClr val="accent5">
                    <a:lumMod val="76000"/>
                  </a:schemeClr>
                </a:solidFill>
                <a:latin typeface="Aptos"/>
              </a:rPr>
              <a:t>Summary</a:t>
            </a:r>
            <a:endParaRPr lang="pl-PL" sz="3600" i="1" dirty="0">
              <a:solidFill>
                <a:schemeClr val="accent5">
                  <a:lumMod val="76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74EC5E-BA64-9158-51A0-FEB2A7AB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872" y="1324960"/>
            <a:ext cx="4101910" cy="241167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pl-PL" sz="2000" b="1" dirty="0"/>
          </a:p>
          <a:p>
            <a:pPr marL="0" indent="0">
              <a:buNone/>
            </a:pP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1900" dirty="0">
                <a:ea typeface="+mn-lt"/>
                <a:cs typeface="+mn-lt"/>
              </a:rPr>
              <a:t>🐟 </a:t>
            </a:r>
            <a:r>
              <a:rPr lang="pl-PL" sz="2000" i="1" dirty="0" err="1">
                <a:ea typeface="+mn-lt"/>
                <a:cs typeface="+mn-lt"/>
              </a:rPr>
              <a:t>Fishing</a:t>
            </a:r>
            <a:r>
              <a:rPr lang="pl-PL" sz="2000" i="1" dirty="0">
                <a:ea typeface="+mn-lt"/>
                <a:cs typeface="+mn-lt"/>
              </a:rPr>
              <a:t> </a:t>
            </a:r>
            <a:r>
              <a:rPr lang="pl-PL" sz="2000" i="1" dirty="0" err="1" smtClean="0">
                <a:ea typeface="+mn-lt"/>
                <a:cs typeface="+mn-lt"/>
              </a:rPr>
              <a:t>teaches</a:t>
            </a:r>
            <a:r>
              <a:rPr lang="pl-PL" sz="2000" i="1" dirty="0" smtClean="0">
                <a:ea typeface="+mn-lt"/>
                <a:cs typeface="+mn-lt"/>
              </a:rPr>
              <a:t> not </a:t>
            </a:r>
            <a:r>
              <a:rPr lang="pl-PL" sz="2000" i="1" dirty="0" err="1">
                <a:ea typeface="+mn-lt"/>
                <a:cs typeface="+mn-lt"/>
              </a:rPr>
              <a:t>only</a:t>
            </a:r>
            <a:r>
              <a:rPr lang="pl-PL" sz="2000" i="1" dirty="0">
                <a:ea typeface="+mn-lt"/>
                <a:cs typeface="+mn-lt"/>
              </a:rPr>
              <a:t> </a:t>
            </a:r>
            <a:r>
              <a:rPr lang="pl-PL" sz="2000" i="1" dirty="0" err="1">
                <a:ea typeface="+mn-lt"/>
                <a:cs typeface="+mn-lt"/>
              </a:rPr>
              <a:t>patience</a:t>
            </a:r>
            <a:r>
              <a:rPr lang="pl-PL" sz="2000" i="1" dirty="0">
                <a:ea typeface="+mn-lt"/>
                <a:cs typeface="+mn-lt"/>
              </a:rPr>
              <a:t> but </a:t>
            </a:r>
            <a:r>
              <a:rPr lang="pl-PL" sz="2000" i="1" dirty="0" err="1">
                <a:ea typeface="+mn-lt"/>
                <a:cs typeface="+mn-lt"/>
              </a:rPr>
              <a:t>also</a:t>
            </a:r>
            <a:r>
              <a:rPr lang="pl-PL" sz="2000" i="1" dirty="0">
                <a:ea typeface="+mn-lt"/>
                <a:cs typeface="+mn-lt"/>
              </a:rPr>
              <a:t> </a:t>
            </a:r>
            <a:r>
              <a:rPr lang="pl-PL" sz="2000" i="1" dirty="0" err="1" smtClean="0">
                <a:ea typeface="+mn-lt"/>
                <a:cs typeface="+mn-lt"/>
              </a:rPr>
              <a:t>perservance</a:t>
            </a:r>
            <a:r>
              <a:rPr lang="pl-PL" sz="2000" i="1" dirty="0" smtClean="0">
                <a:ea typeface="+mn-lt"/>
                <a:cs typeface="+mn-lt"/>
              </a:rPr>
              <a:t> and </a:t>
            </a:r>
            <a:r>
              <a:rPr lang="pl-PL" sz="2000" i="1" dirty="0" err="1" smtClean="0">
                <a:ea typeface="+mn-lt"/>
                <a:cs typeface="+mn-lt"/>
              </a:rPr>
              <a:t>someting</a:t>
            </a:r>
            <a:r>
              <a:rPr lang="pl-PL" sz="2000" i="1" dirty="0" smtClean="0">
                <a:ea typeface="+mn-lt"/>
                <a:cs typeface="+mn-lt"/>
              </a:rPr>
              <a:t> </a:t>
            </a:r>
            <a:r>
              <a:rPr lang="pl-PL" sz="2000" i="1" dirty="0" err="1" smtClean="0">
                <a:ea typeface="+mn-lt"/>
                <a:cs typeface="+mn-lt"/>
              </a:rPr>
              <a:t>even</a:t>
            </a:r>
            <a:r>
              <a:rPr lang="pl-PL" sz="2000" i="1" dirty="0" smtClean="0">
                <a:ea typeface="+mn-lt"/>
                <a:cs typeface="+mn-lt"/>
              </a:rPr>
              <a:t> </a:t>
            </a:r>
            <a:r>
              <a:rPr lang="pl-PL" sz="2000" i="1" dirty="0" err="1" smtClean="0">
                <a:ea typeface="+mn-lt"/>
                <a:cs typeface="+mn-lt"/>
              </a:rPr>
              <a:t>languages</a:t>
            </a:r>
            <a:r>
              <a:rPr lang="pl-PL" sz="2000" i="1" dirty="0" smtClean="0">
                <a:ea typeface="+mn-lt"/>
                <a:cs typeface="+mn-lt"/>
              </a:rPr>
              <a:t>! </a:t>
            </a:r>
            <a:endParaRPr lang="pl-PL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900" dirty="0" err="1" smtClean="0">
                <a:ea typeface="+mn-lt"/>
                <a:cs typeface="+mn-lt"/>
              </a:rPr>
              <a:t>🌍</a:t>
            </a:r>
            <a:r>
              <a:rPr lang="pl-PL" sz="2000" i="1" dirty="0" err="1" smtClean="0">
                <a:ea typeface="+mn-lt"/>
                <a:cs typeface="+mn-lt"/>
              </a:rPr>
              <a:t>My</a:t>
            </a:r>
            <a:r>
              <a:rPr lang="pl-PL" sz="2000" i="1" dirty="0" smtClean="0">
                <a:ea typeface="+mn-lt"/>
                <a:cs typeface="+mn-lt"/>
              </a:rPr>
              <a:t> </a:t>
            </a:r>
            <a:r>
              <a:rPr lang="pl-PL" sz="2000" i="1" dirty="0" err="1" smtClean="0">
                <a:ea typeface="+mn-lt"/>
                <a:cs typeface="+mn-lt"/>
              </a:rPr>
              <a:t>goal</a:t>
            </a:r>
            <a:r>
              <a:rPr lang="pl-PL" sz="2000" i="1" dirty="0" smtClean="0">
                <a:ea typeface="+mn-lt"/>
                <a:cs typeface="+mn-lt"/>
              </a:rPr>
              <a:t> </a:t>
            </a:r>
            <a:r>
              <a:rPr lang="pl-PL" sz="2000" i="1" dirty="0" err="1" smtClean="0">
                <a:ea typeface="+mn-lt"/>
                <a:cs typeface="+mn-lt"/>
              </a:rPr>
              <a:t>is</a:t>
            </a:r>
            <a:r>
              <a:rPr lang="pl-PL" sz="2000" i="1" dirty="0" smtClean="0">
                <a:ea typeface="+mn-lt"/>
                <a:cs typeface="+mn-lt"/>
              </a:rPr>
              <a:t> to </a:t>
            </a:r>
            <a:r>
              <a:rPr lang="pl-PL" sz="2000" i="1" dirty="0" err="1" smtClean="0">
                <a:ea typeface="+mn-lt"/>
                <a:cs typeface="+mn-lt"/>
              </a:rPr>
              <a:t>keep</a:t>
            </a:r>
            <a:r>
              <a:rPr lang="pl-PL" sz="2000" i="1" dirty="0" smtClean="0">
                <a:ea typeface="+mn-lt"/>
                <a:cs typeface="+mn-lt"/>
              </a:rPr>
              <a:t> developing my </a:t>
            </a:r>
            <a:r>
              <a:rPr lang="pl-PL" sz="2000" i="1" dirty="0" err="1" smtClean="0">
                <a:ea typeface="+mn-lt"/>
                <a:cs typeface="+mn-lt"/>
              </a:rPr>
              <a:t>blog</a:t>
            </a:r>
            <a:r>
              <a:rPr lang="pl-PL" sz="2000" i="1" dirty="0" smtClean="0">
                <a:ea typeface="+mn-lt"/>
                <a:cs typeface="+mn-lt"/>
              </a:rPr>
              <a:t> and </a:t>
            </a:r>
            <a:r>
              <a:rPr lang="pl-PL" sz="2000" i="1" dirty="0" err="1" smtClean="0">
                <a:ea typeface="+mn-lt"/>
                <a:cs typeface="+mn-lt"/>
              </a:rPr>
              <a:t>maybe</a:t>
            </a:r>
            <a:r>
              <a:rPr lang="pl-PL" sz="2000" i="1" dirty="0" smtClean="0">
                <a:ea typeface="+mn-lt"/>
                <a:cs typeface="+mn-lt"/>
              </a:rPr>
              <a:t> </a:t>
            </a:r>
            <a:r>
              <a:rPr lang="pl-PL" sz="2000" i="1" dirty="0" err="1" smtClean="0">
                <a:ea typeface="+mn-lt"/>
                <a:cs typeface="+mn-lt"/>
              </a:rPr>
              <a:t>record</a:t>
            </a:r>
            <a:r>
              <a:rPr lang="pl-PL" sz="2000" i="1" dirty="0" smtClean="0">
                <a:ea typeface="+mn-lt"/>
                <a:cs typeface="+mn-lt"/>
              </a:rPr>
              <a:t> my first </a:t>
            </a:r>
            <a:r>
              <a:rPr lang="pl-PL" sz="2000" i="1" dirty="0" err="1" smtClean="0">
                <a:ea typeface="+mn-lt"/>
                <a:cs typeface="+mn-lt"/>
              </a:rPr>
              <a:t>fishing</a:t>
            </a:r>
            <a:r>
              <a:rPr lang="pl-PL" sz="2000" i="1" dirty="0" smtClean="0">
                <a:ea typeface="+mn-lt"/>
                <a:cs typeface="+mn-lt"/>
              </a:rPr>
              <a:t> </a:t>
            </a:r>
            <a:r>
              <a:rPr lang="pl-PL" sz="2000" i="1" dirty="0" err="1" smtClean="0">
                <a:ea typeface="+mn-lt"/>
                <a:cs typeface="+mn-lt"/>
              </a:rPr>
              <a:t>blog</a:t>
            </a:r>
            <a:r>
              <a:rPr lang="pl-PL" sz="2000" i="1" dirty="0" smtClean="0">
                <a:ea typeface="+mn-lt"/>
                <a:cs typeface="+mn-lt"/>
              </a:rPr>
              <a:t> </a:t>
            </a:r>
            <a:r>
              <a:rPr lang="pl-PL" sz="2000" i="1" dirty="0" err="1" smtClean="0">
                <a:ea typeface="+mn-lt"/>
                <a:cs typeface="+mn-lt"/>
              </a:rPr>
              <a:t>in</a:t>
            </a:r>
            <a:r>
              <a:rPr lang="pl-PL" sz="2000" i="1" dirty="0" smtClean="0">
                <a:ea typeface="+mn-lt"/>
                <a:cs typeface="+mn-lt"/>
              </a:rPr>
              <a:t> </a:t>
            </a:r>
            <a:r>
              <a:rPr lang="pl-PL" sz="2000" i="1" dirty="0" err="1" smtClean="0">
                <a:ea typeface="+mn-lt"/>
                <a:cs typeface="+mn-lt"/>
              </a:rPr>
              <a:t>English</a:t>
            </a:r>
            <a:r>
              <a:rPr lang="pl-PL" sz="2000" i="1" dirty="0" smtClean="0">
                <a:ea typeface="+mn-lt"/>
                <a:cs typeface="+mn-lt"/>
              </a:rPr>
              <a:t>.</a:t>
            </a:r>
            <a:endParaRPr lang="pl-PL" sz="2000" dirty="0"/>
          </a:p>
          <a:p>
            <a:endParaRPr lang="pl-PL" sz="2000" dirty="0"/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19F3D509-6F11-BFC4-6500-F38A50291AAC}"/>
              </a:ext>
            </a:extLst>
          </p:cNvPr>
          <p:cNvSpPr txBox="1"/>
          <p:nvPr/>
        </p:nvSpPr>
        <p:spPr>
          <a:xfrm>
            <a:off x="209826" y="1715933"/>
            <a:ext cx="3374550" cy="22313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900" dirty="0"/>
              <a:t>🐟</a:t>
            </a:r>
            <a:r>
              <a:rPr lang="pl-PL" sz="1900" i="1" dirty="0"/>
              <a:t> </a:t>
            </a:r>
            <a:r>
              <a:rPr lang="pl-PL" sz="2000" i="1" dirty="0"/>
              <a:t>Wędkarstwo może uczyć – nie tylko cierpliwości, ale i języków!</a:t>
            </a:r>
            <a:br>
              <a:rPr lang="pl-PL" sz="2000" i="1" dirty="0"/>
            </a:br>
            <a:r>
              <a:rPr lang="pl-PL" sz="2000" i="1" dirty="0"/>
              <a:t>🌍 Chcę dalej rozwijać bloga i może nagrać film po angielsku</a:t>
            </a:r>
            <a:r>
              <a:rPr lang="pl-PL" sz="1900" dirty="0"/>
              <a:t>.</a:t>
            </a:r>
            <a:br>
              <a:rPr lang="pl-PL" sz="1900" dirty="0"/>
            </a:br>
            <a:endParaRPr lang="pl-PL" sz="1900" dirty="0"/>
          </a:p>
        </p:txBody>
      </p:sp>
    </p:spTree>
    <p:extLst>
      <p:ext uri="{BB962C8B-B14F-4D97-AF65-F5344CB8AC3E}">
        <p14:creationId xmlns="" xmlns:p14="http://schemas.microsoft.com/office/powerpoint/2010/main" val="1065163665"/>
      </p:ext>
    </p:extLst>
  </p:cSld>
  <p:clrMapOvr>
    <a:masterClrMapping/>
  </p:clrMapOvr>
  <p:transition advTm="10484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>
            <a:extLst>
              <a:ext uri="{FF2B5EF4-FFF2-40B4-BE49-F238E27FC236}">
                <a16:creationId xmlns="" xmlns:a16="http://schemas.microsoft.com/office/drawing/2014/main" id="{A7AE9375-4664-4DB2-922D-2782A6E439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3DDA38-A1A4-1A23-1E04-2F069EED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3582625"/>
          </a:xfrm>
        </p:spPr>
        <p:txBody>
          <a:bodyPr anchor="b">
            <a:norm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Dziękuję! </a:t>
            </a:r>
            <a:r>
              <a:rPr lang="pl-PL" sz="4800" b="1" dirty="0">
                <a:latin typeface="Times New Roman"/>
                <a:ea typeface="+mj-lt"/>
                <a:cs typeface="+mj-lt"/>
              </a:rPr>
              <a:t/>
            </a:r>
            <a:br>
              <a:rPr lang="pl-PL" sz="4800" b="1" dirty="0">
                <a:latin typeface="Times New Roman"/>
                <a:ea typeface="+mj-lt"/>
                <a:cs typeface="+mj-lt"/>
              </a:rPr>
            </a:br>
            <a:r>
              <a:rPr lang="pl-PL" sz="4800" b="1" dirty="0">
                <a:latin typeface="Times New Roman"/>
                <a:ea typeface="+mj-lt"/>
                <a:cs typeface="+mj-lt"/>
              </a:rPr>
              <a:t/>
            </a:r>
            <a:br>
              <a:rPr lang="pl-PL" sz="4800" b="1" dirty="0">
                <a:latin typeface="Times New Roman"/>
                <a:ea typeface="+mj-lt"/>
                <a:cs typeface="+mj-lt"/>
              </a:rPr>
            </a:br>
            <a:r>
              <a:rPr lang="pl-PL" sz="4800" b="1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</a:t>
            </a:r>
            <a:r>
              <a:rPr lang="pl-PL" sz="4800" b="1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Thank</a:t>
            </a:r>
            <a:r>
              <a:rPr lang="pl-PL" sz="4800" b="1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pl-PL" sz="4800" b="1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You</a:t>
            </a:r>
            <a:r>
              <a:rPr lang="pl-PL" sz="4800" b="1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!</a:t>
            </a:r>
            <a:endParaRPr lang="pl-PL" sz="4800"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22" name="Straight Connector 14">
            <a:extLst>
              <a:ext uri="{FF2B5EF4-FFF2-40B4-BE49-F238E27FC236}">
                <a16:creationId xmlns="" xmlns:a16="http://schemas.microsoft.com/office/drawing/2014/main" id="{EE504C98-6397-41C1-A8D8-2D9C4ED307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 descr="Obraz zawierający trawa, roślina, na wolnym powietrzu&#10;&#10;Zawartość wygenerowana przez AI może być niepoprawna.">
            <a:extLst>
              <a:ext uri="{FF2B5EF4-FFF2-40B4-BE49-F238E27FC236}">
                <a16:creationId xmlns="" xmlns:a16="http://schemas.microsoft.com/office/drawing/2014/main" id="{2E000395-FA85-6E23-1B54-8EF0D3A1C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727" y="8"/>
            <a:ext cx="4562273" cy="2098645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="" xmlns:a16="http://schemas.microsoft.com/office/drawing/2014/main" id="{3EED1452-5BED-64EF-A817-02AF1B44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" name="Obraz 5" descr="Obraz zawierający na wolnym powietrzu, roślina, trawa, ubrania&#10;&#10;Zawartość wygenerowana przez AI może być niepoprawna.">
            <a:extLst>
              <a:ext uri="{FF2B5EF4-FFF2-40B4-BE49-F238E27FC236}">
                <a16:creationId xmlns="" xmlns:a16="http://schemas.microsoft.com/office/drawing/2014/main" id="{60CDB845-768E-4E60-115A-1034177A9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726" y="2299384"/>
            <a:ext cx="4562263" cy="2098640"/>
          </a:xfrm>
          <a:prstGeom prst="rect">
            <a:avLst/>
          </a:prstGeom>
        </p:spPr>
      </p:pic>
      <p:pic>
        <p:nvPicPr>
          <p:cNvPr id="4" name="Content Placeholder 3" descr="188 700+ zbiorów zdjęć, fotografii i beztantiemowych obrazów z kategorii Sprzęt  Wędkarski - iStock">
            <a:extLst>
              <a:ext uri="{FF2B5EF4-FFF2-40B4-BE49-F238E27FC236}">
                <a16:creationId xmlns="" xmlns:a16="http://schemas.microsoft.com/office/drawing/2014/main" id="{ED4221A3-55DA-1341-1240-419C98CD7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759" y="4577666"/>
            <a:ext cx="3416230" cy="2280334"/>
          </a:xfrm>
          <a:prstGeom prst="rect">
            <a:avLst/>
          </a:prstGeom>
        </p:spPr>
      </p:pic>
      <p:cxnSp>
        <p:nvCxnSpPr>
          <p:cNvPr id="24" name="Straight Connector 16">
            <a:extLst>
              <a:ext uri="{FF2B5EF4-FFF2-40B4-BE49-F238E27FC236}">
                <a16:creationId xmlns="" xmlns:a16="http://schemas.microsoft.com/office/drawing/2014/main" id="{B7188D9B-1674-419B-A379-D1632A7EC3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8903064"/>
      </p:ext>
    </p:extLst>
  </p:cSld>
  <p:clrMapOvr>
    <a:masterClrMapping/>
  </p:clrMapOvr>
  <p:transition advTm="7109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223</Words>
  <Application>Microsoft Office PowerPoint</Application>
  <PresentationFormat>Niestandardowy</PresentationFormat>
  <Paragraphs>50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English with a fishing rod – Angielski z Wędką</vt:lpstr>
      <vt:lpstr>Polski Wędkarstwo to moje hobby. Daje spokój, kontakt z naturą i radość  z łowienia ryb.</vt:lpstr>
      <vt:lpstr>Miejsca wędkarskie  🌊 Rzeka Narew: spokojna, szeroka, idealna na leszcze i płocie.  🌊 Rzeka Orz: mniejsza i świetnie nadaje się do spinningu – kleń, okoń.</vt:lpstr>
      <vt:lpstr> My Fishing Gear/ Sprzęt wędkarski I usually take along my</vt:lpstr>
      <vt:lpstr>Techniki łowienia </vt:lpstr>
      <vt:lpstr>Angielski w praktyce / English in Practice</vt:lpstr>
      <vt:lpstr>Podsumowanie                 Summary</vt:lpstr>
      <vt:lpstr>Dziękuję!    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with a fishing rod – Angielski z Wędką</dc:title>
  <dc:creator/>
  <cp:lastModifiedBy>A. Kosek</cp:lastModifiedBy>
  <cp:revision>366</cp:revision>
  <dcterms:created xsi:type="dcterms:W3CDTF">2025-06-09T10:23:26Z</dcterms:created>
  <dcterms:modified xsi:type="dcterms:W3CDTF">2025-09-11T21:16:50Z</dcterms:modified>
</cp:coreProperties>
</file>