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66FF"/>
    <a:srgbClr val="38DA5F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23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0B76-4CE0-4595-953B-7EF0F2BA7CD2}" type="datetimeFigureOut">
              <a:rPr lang="pl-PL" smtClean="0"/>
              <a:pPr/>
              <a:t>21.08.2025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9289-6F8C-427A-91FE-E28A315BC2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0B76-4CE0-4595-953B-7EF0F2BA7CD2}" type="datetimeFigureOut">
              <a:rPr lang="pl-PL" smtClean="0"/>
              <a:pPr/>
              <a:t>21.08.2025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9289-6F8C-427A-91FE-E28A315BC2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0B76-4CE0-4595-953B-7EF0F2BA7CD2}" type="datetimeFigureOut">
              <a:rPr lang="pl-PL" smtClean="0"/>
              <a:pPr/>
              <a:t>21.08.2025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9289-6F8C-427A-91FE-E28A315BC2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0B76-4CE0-4595-953B-7EF0F2BA7CD2}" type="datetimeFigureOut">
              <a:rPr lang="pl-PL" smtClean="0"/>
              <a:pPr/>
              <a:t>21.08.2025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9289-6F8C-427A-91FE-E28A315BC2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0B76-4CE0-4595-953B-7EF0F2BA7CD2}" type="datetimeFigureOut">
              <a:rPr lang="pl-PL" smtClean="0"/>
              <a:pPr/>
              <a:t>21.08.2025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9289-6F8C-427A-91FE-E28A315BC2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0B76-4CE0-4595-953B-7EF0F2BA7CD2}" type="datetimeFigureOut">
              <a:rPr lang="pl-PL" smtClean="0"/>
              <a:pPr/>
              <a:t>21.08.2025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9289-6F8C-427A-91FE-E28A315BC2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0B76-4CE0-4595-953B-7EF0F2BA7CD2}" type="datetimeFigureOut">
              <a:rPr lang="pl-PL" smtClean="0"/>
              <a:pPr/>
              <a:t>21.08.2025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9289-6F8C-427A-91FE-E28A315BC2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0B76-4CE0-4595-953B-7EF0F2BA7CD2}" type="datetimeFigureOut">
              <a:rPr lang="pl-PL" smtClean="0"/>
              <a:pPr/>
              <a:t>21.08.2025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9289-6F8C-427A-91FE-E28A315BC2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0B76-4CE0-4595-953B-7EF0F2BA7CD2}" type="datetimeFigureOut">
              <a:rPr lang="pl-PL" smtClean="0"/>
              <a:pPr/>
              <a:t>21.08.2025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9289-6F8C-427A-91FE-E28A315BC2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0B76-4CE0-4595-953B-7EF0F2BA7CD2}" type="datetimeFigureOut">
              <a:rPr lang="pl-PL" smtClean="0"/>
              <a:pPr/>
              <a:t>21.08.2025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9289-6F8C-427A-91FE-E28A315BC2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0B76-4CE0-4595-953B-7EF0F2BA7CD2}" type="datetimeFigureOut">
              <a:rPr lang="pl-PL" smtClean="0"/>
              <a:pPr/>
              <a:t>21.08.2025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9289-6F8C-427A-91FE-E28A315BC2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50B76-4CE0-4595-953B-7EF0F2BA7CD2}" type="datetimeFigureOut">
              <a:rPr lang="pl-PL" smtClean="0"/>
              <a:pPr/>
              <a:t>21.08.2025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19289-6F8C-427A-91FE-E28A315BC2A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357321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pl-PL" sz="8000" b="1" i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PIKE</a:t>
            </a:r>
            <a:endParaRPr lang="pl-PL" b="1" i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2844" y="4500570"/>
            <a:ext cx="7629556" cy="178595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pl-PL" sz="2800" b="1" i="1" dirty="0" smtClean="0">
                <a:solidFill>
                  <a:srgbClr val="38DA5F"/>
                </a:solidFill>
                <a:latin typeface="Times New Roman" pitchFamily="18" charset="0"/>
                <a:cs typeface="Times New Roman" pitchFamily="18" charset="0"/>
              </a:rPr>
              <a:t>Habitat: </a:t>
            </a:r>
            <a:r>
              <a:rPr lang="pl-PL" sz="2800" b="1" i="1" dirty="0" err="1" smtClean="0">
                <a:solidFill>
                  <a:srgbClr val="38DA5F"/>
                </a:solidFill>
                <a:latin typeface="Times New Roman" pitchFamily="18" charset="0"/>
                <a:cs typeface="Times New Roman" pitchFamily="18" charset="0"/>
              </a:rPr>
              <a:t>fresh-water</a:t>
            </a:r>
            <a:endParaRPr lang="pl-PL" sz="2800" b="1" i="1" dirty="0" smtClean="0">
              <a:solidFill>
                <a:srgbClr val="38DA5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l-PL" sz="2800" b="1" i="1" dirty="0" smtClean="0">
                <a:solidFill>
                  <a:srgbClr val="38DA5F"/>
                </a:solidFill>
                <a:latin typeface="Times New Roman" pitchFamily="18" charset="0"/>
                <a:cs typeface="Times New Roman" pitchFamily="18" charset="0"/>
              </a:rPr>
              <a:t>Diet: </a:t>
            </a:r>
            <a:r>
              <a:rPr lang="pl-PL" sz="2800" b="1" i="1" dirty="0" err="1" smtClean="0">
                <a:solidFill>
                  <a:srgbClr val="38DA5F"/>
                </a:solidFill>
                <a:latin typeface="Times New Roman" pitchFamily="18" charset="0"/>
                <a:cs typeface="Times New Roman" pitchFamily="18" charset="0"/>
              </a:rPr>
              <a:t>carnivore</a:t>
            </a:r>
            <a:endParaRPr lang="pl-PL" sz="2800" b="1" i="1" dirty="0" smtClean="0">
              <a:solidFill>
                <a:srgbClr val="38DA5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l-PL" sz="2800" b="1" i="1" dirty="0" err="1" smtClean="0">
                <a:solidFill>
                  <a:srgbClr val="38DA5F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pl-PL" sz="2800" b="1" i="1" dirty="0" smtClean="0">
                <a:solidFill>
                  <a:srgbClr val="38DA5F"/>
                </a:solidFill>
                <a:latin typeface="Times New Roman" pitchFamily="18" charset="0"/>
                <a:cs typeface="Times New Roman" pitchFamily="18" charset="0"/>
              </a:rPr>
              <a:t>: 16-30 </a:t>
            </a:r>
            <a:r>
              <a:rPr lang="pl-PL" sz="2800" b="1" i="1" dirty="0" err="1" smtClean="0">
                <a:solidFill>
                  <a:srgbClr val="38DA5F"/>
                </a:solidFill>
                <a:latin typeface="Times New Roman" pitchFamily="18" charset="0"/>
                <a:cs typeface="Times New Roman" pitchFamily="18" charset="0"/>
              </a:rPr>
              <a:t>inches</a:t>
            </a:r>
            <a:endParaRPr lang="pl-PL" sz="2800" b="1" i="1" dirty="0">
              <a:solidFill>
                <a:srgbClr val="38DA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t1.gstatic.com/licensed-image?q=tbn:ANd9GcT4V-3d-mx_up9ieI4OdGkO1lbpF15Y-kdFFQONd5yvgCrGASXnxqWgoAwF6Po9pCvbuVkL-3t3YA2sGIdCdh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3"/>
            <a:ext cx="4000528" cy="2500330"/>
          </a:xfrm>
          <a:prstGeom prst="rect">
            <a:avLst/>
          </a:prstGeom>
          <a:noFill/>
        </p:spPr>
      </p:pic>
      <p:pic>
        <p:nvPicPr>
          <p:cNvPr id="11268" name="Picture 4" descr="Pike Using Saltwater to Invade More Habitats in SC Alaska - Wired2Fi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214818"/>
            <a:ext cx="3857652" cy="2410345"/>
          </a:xfrm>
          <a:prstGeom prst="rect">
            <a:avLst/>
          </a:prstGeom>
          <a:noFill/>
        </p:spPr>
      </p:pic>
      <p:pic>
        <p:nvPicPr>
          <p:cNvPr id="11270" name="Picture 6" descr="Ultimate Guide to Catching Northern Pike - Tips and Techniqu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1802" y="1668146"/>
            <a:ext cx="3803602" cy="2124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CARP</a:t>
            </a:r>
            <a:endParaRPr lang="pl-PL" b="1" i="1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500570"/>
            <a:ext cx="4357686" cy="1454129"/>
          </a:xfrm>
        </p:spPr>
        <p:txBody>
          <a:bodyPr>
            <a:normAutofit fontScale="77500" lnSpcReduction="20000"/>
          </a:bodyPr>
          <a:lstStyle/>
          <a:p>
            <a:r>
              <a:rPr lang="pl-PL" b="1" i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Habitat: </a:t>
            </a:r>
            <a:r>
              <a:rPr lang="pl-PL" b="1" i="1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lakes</a:t>
            </a:r>
            <a:r>
              <a:rPr lang="pl-PL" b="1" i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b="1" i="1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ponds</a:t>
            </a:r>
            <a:r>
              <a:rPr lang="pl-PL" b="1" i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b="1" i="1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rivers</a:t>
            </a:r>
            <a:endParaRPr lang="pl-PL" b="1" i="1" dirty="0" smtClean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Diet: </a:t>
            </a:r>
            <a:r>
              <a:rPr lang="pl-PL" b="1" i="1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omnivore</a:t>
            </a:r>
            <a:endParaRPr lang="pl-PL" b="1" i="1" dirty="0" smtClean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pl-PL" b="1" i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: 16-32 </a:t>
            </a:r>
            <a:r>
              <a:rPr lang="pl-PL" b="1" i="1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inches</a:t>
            </a:r>
            <a:endParaRPr lang="pl-PL" b="1" i="1" dirty="0" smtClean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1026" name="Picture 2" descr="Obrazy (Karp) — zdjęcia, wektory i wideo bez tantiem (329,874) | Adobe 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142984"/>
            <a:ext cx="4214444" cy="2928958"/>
          </a:xfrm>
          <a:prstGeom prst="rect">
            <a:avLst/>
          </a:prstGeom>
          <a:noFill/>
        </p:spPr>
      </p:pic>
      <p:sp>
        <p:nvSpPr>
          <p:cNvPr id="1028" name="AutoShape 4" descr="Karp - niejedno ma imi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Karp - niejedno ma imi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2" name="Picture 8" descr="Karp dziki (Cyprinus carpio)| Nurkoma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3643338" cy="2428892"/>
          </a:xfrm>
          <a:prstGeom prst="rect">
            <a:avLst/>
          </a:prstGeom>
          <a:noFill/>
        </p:spPr>
      </p:pic>
      <p:pic>
        <p:nvPicPr>
          <p:cNvPr id="1034" name="Picture 10" descr="Sprzedaż ryb - lutom.p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143380"/>
            <a:ext cx="404334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CATFISH</a:t>
            </a:r>
            <a:endParaRPr lang="pl-PL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29190" y="4357694"/>
            <a:ext cx="4000528" cy="1768469"/>
          </a:xfrm>
        </p:spPr>
        <p:txBody>
          <a:bodyPr>
            <a:normAutofit fontScale="92500"/>
          </a:bodyPr>
          <a:lstStyle/>
          <a:p>
            <a:r>
              <a:rPr lang="pl-PL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Habitat: </a:t>
            </a:r>
            <a:r>
              <a:rPr lang="pl-PL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ivers</a:t>
            </a:r>
            <a:r>
              <a:rPr lang="pl-PL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lakes</a:t>
            </a:r>
            <a:endParaRPr lang="pl-PL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Diet: </a:t>
            </a:r>
            <a:r>
              <a:rPr lang="pl-PL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carnivore</a:t>
            </a:r>
            <a:endParaRPr lang="pl-PL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pl-PL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24-60 </a:t>
            </a:r>
            <a:r>
              <a:rPr lang="pl-PL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inches</a:t>
            </a:r>
            <a:endParaRPr lang="pl-PL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14338" name="Picture 2" descr="http://t0.gstatic.com/licensed-image?q=tbn:ANd9GcRh-Hp5uAcxyK6mlq5N-zlSj1dzdbnF_371ONVy_hTHg18J2Oeu9ofg6PKBA7C7oOz85LlU-HyytBChs2RZq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643338" cy="2714644"/>
          </a:xfrm>
          <a:prstGeom prst="rect">
            <a:avLst/>
          </a:prstGeom>
          <a:noFill/>
        </p:spPr>
      </p:pic>
      <p:pic>
        <p:nvPicPr>
          <p:cNvPr id="14340" name="Picture 4" descr="http://t0.gstatic.com/licensed-image?q=tbn:ANd9GcR4_EkCc-MFTf7B-ONezYOMVHDmV7dTwiEnqryTgYgOz-uvlQtb8emaOxBikSk1qD5vafxE6NnixJRsakZcfj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555636"/>
            <a:ext cx="4643470" cy="2444868"/>
          </a:xfrm>
          <a:prstGeom prst="rect">
            <a:avLst/>
          </a:prstGeom>
          <a:noFill/>
        </p:spPr>
      </p:pic>
      <p:pic>
        <p:nvPicPr>
          <p:cNvPr id="14342" name="Picture 6" descr="Free Photo: ryby, zwierzęta, wygląd, macki, wąsy, Spotted ryb, sum | Hippop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357694"/>
            <a:ext cx="3571900" cy="2365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0298" y="0"/>
            <a:ext cx="5195902" cy="1000108"/>
          </a:xfrm>
        </p:spPr>
        <p:txBody>
          <a:bodyPr/>
          <a:lstStyle/>
          <a:p>
            <a:r>
              <a:rPr lang="pl-PL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ROACH</a:t>
            </a:r>
            <a:endParaRPr lang="pl-PL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29124" y="4071942"/>
            <a:ext cx="4257676" cy="2054221"/>
          </a:xfrm>
        </p:spPr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Habitat: </a:t>
            </a:r>
            <a:r>
              <a:rPr lang="pl-PL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l-PL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lean</a:t>
            </a:r>
            <a:r>
              <a:rPr lang="pl-PL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endParaRPr lang="pl-PL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Diet: </a:t>
            </a:r>
            <a:r>
              <a:rPr lang="pl-PL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omnivore</a:t>
            </a:r>
            <a:endParaRPr lang="pl-PL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pl-PL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6-60 </a:t>
            </a:r>
            <a:r>
              <a:rPr lang="pl-PL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inches</a:t>
            </a:r>
            <a:endParaRPr lang="pl-PL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15362" name="Picture 2" descr="Płoć – Wikipedia, wolna encykl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143404" cy="2130400"/>
          </a:xfrm>
          <a:prstGeom prst="rect">
            <a:avLst/>
          </a:prstGeom>
          <a:noFill/>
        </p:spPr>
      </p:pic>
      <p:pic>
        <p:nvPicPr>
          <p:cNvPr id="15364" name="Picture 4" descr="Płoć - ryba, na którą jest niemal zawsze dobry czas i miejsce - O rybach  dla wędkarz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643050"/>
            <a:ext cx="3559169" cy="2143140"/>
          </a:xfrm>
          <a:prstGeom prst="rect">
            <a:avLst/>
          </a:prstGeom>
          <a:noFill/>
        </p:spPr>
      </p:pic>
      <p:pic>
        <p:nvPicPr>
          <p:cNvPr id="15366" name="Picture 6" descr="Płoć 7,5 cm 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14752"/>
            <a:ext cx="3429024" cy="2502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51</Words>
  <Application>Microsoft Office PowerPoint</Application>
  <PresentationFormat>Pokaz na ekranie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Motyw pakietu Office</vt:lpstr>
      <vt:lpstr>PIKE</vt:lpstr>
      <vt:lpstr>CARP</vt:lpstr>
      <vt:lpstr>CATFISH</vt:lpstr>
      <vt:lpstr>ROACH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PIKE</dc:title>
  <dc:creator>Za-ca gimnazjum</dc:creator>
  <cp:lastModifiedBy>Za-ca gimnazjum</cp:lastModifiedBy>
  <cp:revision>5</cp:revision>
  <dcterms:created xsi:type="dcterms:W3CDTF">2025-08-21T06:12:32Z</dcterms:created>
  <dcterms:modified xsi:type="dcterms:W3CDTF">2025-08-21T06:49:08Z</dcterms:modified>
</cp:coreProperties>
</file>