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51"/>
  </p:notesMasterIdLst>
  <p:handoutMasterIdLst>
    <p:handoutMasterId r:id="rId52"/>
  </p:handoutMasterIdLst>
  <p:sldIdLst>
    <p:sldId id="268" r:id="rId2"/>
    <p:sldId id="259" r:id="rId3"/>
    <p:sldId id="300" r:id="rId4"/>
    <p:sldId id="257" r:id="rId5"/>
    <p:sldId id="258" r:id="rId6"/>
    <p:sldId id="270" r:id="rId7"/>
    <p:sldId id="275" r:id="rId8"/>
    <p:sldId id="285" r:id="rId9"/>
    <p:sldId id="272" r:id="rId10"/>
    <p:sldId id="274" r:id="rId11"/>
    <p:sldId id="276" r:id="rId12"/>
    <p:sldId id="269" r:id="rId13"/>
    <p:sldId id="281" r:id="rId14"/>
    <p:sldId id="280" r:id="rId15"/>
    <p:sldId id="283" r:id="rId16"/>
    <p:sldId id="284" r:id="rId17"/>
    <p:sldId id="260" r:id="rId18"/>
    <p:sldId id="261" r:id="rId19"/>
    <p:sldId id="301" r:id="rId20"/>
    <p:sldId id="263" r:id="rId21"/>
    <p:sldId id="264" r:id="rId22"/>
    <p:sldId id="265" r:id="rId23"/>
    <p:sldId id="286" r:id="rId24"/>
    <p:sldId id="287" r:id="rId25"/>
    <p:sldId id="266" r:id="rId26"/>
    <p:sldId id="289" r:id="rId27"/>
    <p:sldId id="302" r:id="rId28"/>
    <p:sldId id="267" r:id="rId29"/>
    <p:sldId id="288" r:id="rId30"/>
    <p:sldId id="290" r:id="rId31"/>
    <p:sldId id="291" r:id="rId32"/>
    <p:sldId id="292" r:id="rId33"/>
    <p:sldId id="303" r:id="rId34"/>
    <p:sldId id="294" r:id="rId35"/>
    <p:sldId id="293" r:id="rId36"/>
    <p:sldId id="295" r:id="rId37"/>
    <p:sldId id="297" r:id="rId38"/>
    <p:sldId id="296" r:id="rId39"/>
    <p:sldId id="299" r:id="rId40"/>
    <p:sldId id="304" r:id="rId41"/>
    <p:sldId id="305" r:id="rId42"/>
    <p:sldId id="306" r:id="rId43"/>
    <p:sldId id="308" r:id="rId44"/>
    <p:sldId id="309" r:id="rId45"/>
    <p:sldId id="307" r:id="rId46"/>
    <p:sldId id="310" r:id="rId47"/>
    <p:sldId id="311" r:id="rId48"/>
    <p:sldId id="312" r:id="rId49"/>
    <p:sldId id="313" r:id="rId50"/>
  </p:sldIdLst>
  <p:sldSz cx="12188825" cy="6858000"/>
  <p:notesSz cx="6858000" cy="9144000"/>
  <p:defaultTextStyle>
    <a:defPPr rtl="0">
      <a:defRPr lang="pl-pl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D0B3E095-0ABA-4EEC-AE61-718D5D8C3E8E}">
          <p14:sldIdLst>
            <p14:sldId id="268"/>
            <p14:sldId id="259"/>
          </p14:sldIdLst>
        </p14:section>
        <p14:section name="Pierwsze logowanie" id="{9D537844-F8BC-4747-BC0C-AD09E9F866ED}">
          <p14:sldIdLst>
            <p14:sldId id="300"/>
            <p14:sldId id="257"/>
            <p14:sldId id="258"/>
            <p14:sldId id="270"/>
            <p14:sldId id="275"/>
            <p14:sldId id="285"/>
            <p14:sldId id="272"/>
            <p14:sldId id="274"/>
            <p14:sldId id="276"/>
            <p14:sldId id="269"/>
            <p14:sldId id="281"/>
            <p14:sldId id="280"/>
            <p14:sldId id="283"/>
            <p14:sldId id="284"/>
            <p14:sldId id="260"/>
            <p14:sldId id="261"/>
          </p14:sldIdLst>
        </p14:section>
        <p14:section name="Logowanie w aplikacji" id="{09B12EFC-FF2A-4DE4-9505-386D2A8B212C}">
          <p14:sldIdLst>
            <p14:sldId id="301"/>
            <p14:sldId id="263"/>
            <p14:sldId id="264"/>
            <p14:sldId id="265"/>
            <p14:sldId id="286"/>
            <p14:sldId id="287"/>
            <p14:sldId id="266"/>
            <p14:sldId id="289"/>
          </p14:sldIdLst>
        </p14:section>
        <p14:section name="Logowanie z telefonu" id="{A9FA93A3-062B-4D53-B80D-A50674F47E90}">
          <p14:sldIdLst>
            <p14:sldId id="302"/>
            <p14:sldId id="267"/>
            <p14:sldId id="288"/>
            <p14:sldId id="290"/>
            <p14:sldId id="291"/>
            <p14:sldId id="292"/>
          </p14:sldIdLst>
        </p14:section>
        <p14:section name="Wideolekcje" id="{03F76936-AD70-416A-81F3-8C6C3EFBC30F}">
          <p14:sldIdLst>
            <p14:sldId id="303"/>
            <p14:sldId id="294"/>
            <p14:sldId id="293"/>
            <p14:sldId id="295"/>
            <p14:sldId id="297"/>
            <p14:sldId id="296"/>
            <p14:sldId id="299"/>
          </p14:sldIdLst>
        </p14:section>
        <p14:section name="Zadania" id="{33B4ED0C-A240-4FEA-A315-BAF8F73DA87E}">
          <p14:sldIdLst>
            <p14:sldId id="304"/>
            <p14:sldId id="305"/>
            <p14:sldId id="306"/>
            <p14:sldId id="308"/>
            <p14:sldId id="309"/>
            <p14:sldId id="307"/>
            <p14:sldId id="310"/>
            <p14:sldId id="311"/>
            <p14:sldId id="312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8A9"/>
    <a:srgbClr val="F3F2F1"/>
    <a:srgbClr val="009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BF7823-1AC2-4DA5-91A3-20D69A3CBDB8}" v="131" dt="2020-08-30T23:18:52.749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6182" autoAdjust="0"/>
  </p:normalViewPr>
  <p:slideViewPr>
    <p:cSldViewPr showGuides="1">
      <p:cViewPr>
        <p:scale>
          <a:sx n="96" d="100"/>
          <a:sy n="96" d="100"/>
        </p:scale>
        <p:origin x="-444" y="-162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2547" y="5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ta Baer" userId="e7651e4ab8e41621" providerId="LiveId" clId="{28BF7823-1AC2-4DA5-91A3-20D69A3CBDB8}"/>
    <pc:docChg chg="undo custSel mod addSld delSld modSld sldOrd modMainMaster addSection modSection">
      <pc:chgData name="Beata Baer" userId="e7651e4ab8e41621" providerId="LiveId" clId="{28BF7823-1AC2-4DA5-91A3-20D69A3CBDB8}" dt="2020-08-31T00:25:50.862" v="8959" actId="1035"/>
      <pc:docMkLst>
        <pc:docMk/>
      </pc:docMkLst>
      <pc:sldChg chg="addSp delSp modSp mod ord">
        <pc:chgData name="Beata Baer" userId="e7651e4ab8e41621" providerId="LiveId" clId="{28BF7823-1AC2-4DA5-91A3-20D69A3CBDB8}" dt="2020-08-30T20:53:28.117" v="6753"/>
        <pc:sldMkLst>
          <pc:docMk/>
          <pc:sldMk cId="233986925" sldId="257"/>
        </pc:sldMkLst>
        <pc:spChg chg="del">
          <ac:chgData name="Beata Baer" userId="e7651e4ab8e41621" providerId="LiveId" clId="{28BF7823-1AC2-4DA5-91A3-20D69A3CBDB8}" dt="2020-08-30T20:52:53.649" v="6723" actId="478"/>
          <ac:spMkLst>
            <pc:docMk/>
            <pc:sldMk cId="233986925" sldId="257"/>
            <ac:spMk id="2" creationId="{3806172B-EF98-407C-A58E-16849A779993}"/>
          </ac:spMkLst>
        </pc:spChg>
        <pc:spChg chg="add del mod">
          <ac:chgData name="Beata Baer" userId="e7651e4ab8e41621" providerId="LiveId" clId="{28BF7823-1AC2-4DA5-91A3-20D69A3CBDB8}" dt="2020-08-30T20:52:57.174" v="6724" actId="478"/>
          <ac:spMkLst>
            <pc:docMk/>
            <pc:sldMk cId="233986925" sldId="257"/>
            <ac:spMk id="9" creationId="{2AF7A954-0C05-4E24-802F-EDD105CA78D9}"/>
          </ac:spMkLst>
        </pc:spChg>
      </pc:sldChg>
      <pc:sldChg chg="addSp modSp mod">
        <pc:chgData name="Beata Baer" userId="e7651e4ab8e41621" providerId="LiveId" clId="{28BF7823-1AC2-4DA5-91A3-20D69A3CBDB8}" dt="2020-08-30T22:58:16.346" v="8836" actId="1076"/>
        <pc:sldMkLst>
          <pc:docMk/>
          <pc:sldMk cId="1425676888" sldId="258"/>
        </pc:sldMkLst>
        <pc:spChg chg="add mod">
          <ac:chgData name="Beata Baer" userId="e7651e4ab8e41621" providerId="LiveId" clId="{28BF7823-1AC2-4DA5-91A3-20D69A3CBDB8}" dt="2020-08-30T22:58:02.552" v="8833" actId="1076"/>
          <ac:spMkLst>
            <pc:docMk/>
            <pc:sldMk cId="1425676888" sldId="258"/>
            <ac:spMk id="2" creationId="{FE8BA004-0F4E-415D-8C4F-F3CC5EF6A809}"/>
          </ac:spMkLst>
        </pc:spChg>
        <pc:spChg chg="add mod">
          <ac:chgData name="Beata Baer" userId="e7651e4ab8e41621" providerId="LiveId" clId="{28BF7823-1AC2-4DA5-91A3-20D69A3CBDB8}" dt="2020-08-30T22:58:16.346" v="8836" actId="1076"/>
          <ac:spMkLst>
            <pc:docMk/>
            <pc:sldMk cId="1425676888" sldId="258"/>
            <ac:spMk id="3" creationId="{F8C5A53C-5A07-4F2A-8E4F-F43C047C8399}"/>
          </ac:spMkLst>
        </pc:spChg>
        <pc:picChg chg="mod">
          <ac:chgData name="Beata Baer" userId="e7651e4ab8e41621" providerId="LiveId" clId="{28BF7823-1AC2-4DA5-91A3-20D69A3CBDB8}" dt="2020-08-30T22:57:46.714" v="8830" actId="14100"/>
          <ac:picMkLst>
            <pc:docMk/>
            <pc:sldMk cId="1425676888" sldId="258"/>
            <ac:picMk id="11" creationId="{1C456FD0-841D-4C6B-8410-3153279EF844}"/>
          </ac:picMkLst>
        </pc:picChg>
      </pc:sldChg>
      <pc:sldChg chg="modSp mod">
        <pc:chgData name="Beata Baer" userId="e7651e4ab8e41621" providerId="LiveId" clId="{28BF7823-1AC2-4DA5-91A3-20D69A3CBDB8}" dt="2020-08-30T22:07:38.918" v="8359" actId="207"/>
        <pc:sldMkLst>
          <pc:docMk/>
          <pc:sldMk cId="1153074785" sldId="259"/>
        </pc:sldMkLst>
        <pc:spChg chg="mod">
          <ac:chgData name="Beata Baer" userId="e7651e4ab8e41621" providerId="LiveId" clId="{28BF7823-1AC2-4DA5-91A3-20D69A3CBDB8}" dt="2020-08-30T22:07:38.918" v="8359" actId="207"/>
          <ac:spMkLst>
            <pc:docMk/>
            <pc:sldMk cId="1153074785" sldId="259"/>
            <ac:spMk id="3" creationId="{00000000-0000-0000-0000-000000000000}"/>
          </ac:spMkLst>
        </pc:spChg>
      </pc:sldChg>
      <pc:sldChg chg="addSp delSp modSp mod">
        <pc:chgData name="Beata Baer" userId="e7651e4ab8e41621" providerId="LiveId" clId="{28BF7823-1AC2-4DA5-91A3-20D69A3CBDB8}" dt="2020-08-30T23:25:34.086" v="8882" actId="313"/>
        <pc:sldMkLst>
          <pc:docMk/>
          <pc:sldMk cId="840374242" sldId="260"/>
        </pc:sldMkLst>
        <pc:spChg chg="del">
          <ac:chgData name="Beata Baer" userId="e7651e4ab8e41621" providerId="LiveId" clId="{28BF7823-1AC2-4DA5-91A3-20D69A3CBDB8}" dt="2020-08-30T18:25:11.808" v="3939" actId="478"/>
          <ac:spMkLst>
            <pc:docMk/>
            <pc:sldMk cId="840374242" sldId="260"/>
            <ac:spMk id="2" creationId="{00000000-0000-0000-0000-000000000000}"/>
          </ac:spMkLst>
        </pc:spChg>
        <pc:spChg chg="mod">
          <ac:chgData name="Beata Baer" userId="e7651e4ab8e41621" providerId="LiveId" clId="{28BF7823-1AC2-4DA5-91A3-20D69A3CBDB8}" dt="2020-08-30T23:25:34.086" v="8882" actId="313"/>
          <ac:spMkLst>
            <pc:docMk/>
            <pc:sldMk cId="840374242" sldId="260"/>
            <ac:spMk id="3" creationId="{00000000-0000-0000-0000-000000000000}"/>
          </ac:spMkLst>
        </pc:spChg>
        <pc:spChg chg="add del mod">
          <ac:chgData name="Beata Baer" userId="e7651e4ab8e41621" providerId="LiveId" clId="{28BF7823-1AC2-4DA5-91A3-20D69A3CBDB8}" dt="2020-08-30T18:25:15.163" v="3940" actId="478"/>
          <ac:spMkLst>
            <pc:docMk/>
            <pc:sldMk cId="840374242" sldId="260"/>
            <ac:spMk id="5" creationId="{9353EAE5-31EA-49CE-BD11-FBB1F8047E77}"/>
          </ac:spMkLst>
        </pc:spChg>
        <pc:spChg chg="add mod">
          <ac:chgData name="Beata Baer" userId="e7651e4ab8e41621" providerId="LiveId" clId="{28BF7823-1AC2-4DA5-91A3-20D69A3CBDB8}" dt="2020-08-30T18:26:30.017" v="3954" actId="1076"/>
          <ac:spMkLst>
            <pc:docMk/>
            <pc:sldMk cId="840374242" sldId="260"/>
            <ac:spMk id="8" creationId="{33B1867B-656D-4648-9212-F3C2EA820600}"/>
          </ac:spMkLst>
        </pc:spChg>
        <pc:picChg chg="add mod">
          <ac:chgData name="Beata Baer" userId="e7651e4ab8e41621" providerId="LiveId" clId="{28BF7823-1AC2-4DA5-91A3-20D69A3CBDB8}" dt="2020-08-30T18:26:21.106" v="3952" actId="1076"/>
          <ac:picMkLst>
            <pc:docMk/>
            <pc:sldMk cId="840374242" sldId="260"/>
            <ac:picMk id="6" creationId="{9700762A-88E4-4AC9-8A88-172401F6069F}"/>
          </ac:picMkLst>
        </pc:picChg>
      </pc:sldChg>
      <pc:sldChg chg="addSp delSp modSp mod">
        <pc:chgData name="Beata Baer" userId="e7651e4ab8e41621" providerId="LiveId" clId="{28BF7823-1AC2-4DA5-91A3-20D69A3CBDB8}" dt="2020-08-30T18:27:44.451" v="3990" actId="20577"/>
        <pc:sldMkLst>
          <pc:docMk/>
          <pc:sldMk cId="310570406" sldId="261"/>
        </pc:sldMkLst>
        <pc:spChg chg="mod">
          <ac:chgData name="Beata Baer" userId="e7651e4ab8e41621" providerId="LiveId" clId="{28BF7823-1AC2-4DA5-91A3-20D69A3CBDB8}" dt="2020-08-30T18:27:44.451" v="3990" actId="20577"/>
          <ac:spMkLst>
            <pc:docMk/>
            <pc:sldMk cId="310570406" sldId="261"/>
            <ac:spMk id="2" creationId="{00000000-0000-0000-0000-000000000000}"/>
          </ac:spMkLst>
        </pc:spChg>
        <pc:spChg chg="del">
          <ac:chgData name="Beata Baer" userId="e7651e4ab8e41621" providerId="LiveId" clId="{28BF7823-1AC2-4DA5-91A3-20D69A3CBDB8}" dt="2020-08-30T18:27:28.430" v="3955" actId="478"/>
          <ac:spMkLst>
            <pc:docMk/>
            <pc:sldMk cId="310570406" sldId="261"/>
            <ac:spMk id="3" creationId="{00000000-0000-0000-0000-000000000000}"/>
          </ac:spMkLst>
        </pc:spChg>
        <pc:spChg chg="add del mod">
          <ac:chgData name="Beata Baer" userId="e7651e4ab8e41621" providerId="LiveId" clId="{28BF7823-1AC2-4DA5-91A3-20D69A3CBDB8}" dt="2020-08-30T18:27:31.035" v="3956" actId="478"/>
          <ac:spMkLst>
            <pc:docMk/>
            <pc:sldMk cId="310570406" sldId="261"/>
            <ac:spMk id="5" creationId="{6201BFE9-7F7B-4C98-AAF3-7EC23E659953}"/>
          </ac:spMkLst>
        </pc:spChg>
      </pc:sldChg>
      <pc:sldChg chg="addSp delSp modSp del mod">
        <pc:chgData name="Beata Baer" userId="e7651e4ab8e41621" providerId="LiveId" clId="{28BF7823-1AC2-4DA5-91A3-20D69A3CBDB8}" dt="2020-08-30T18:51:48.418" v="4491" actId="47"/>
        <pc:sldMkLst>
          <pc:docMk/>
          <pc:sldMk cId="1917223987" sldId="262"/>
        </pc:sldMkLst>
        <pc:spChg chg="mod">
          <ac:chgData name="Beata Baer" userId="e7651e4ab8e41621" providerId="LiveId" clId="{28BF7823-1AC2-4DA5-91A3-20D69A3CBDB8}" dt="2020-08-30T18:40:54.344" v="4216" actId="20577"/>
          <ac:spMkLst>
            <pc:docMk/>
            <pc:sldMk cId="1917223987" sldId="262"/>
            <ac:spMk id="2" creationId="{00000000-0000-0000-0000-000000000000}"/>
          </ac:spMkLst>
        </pc:spChg>
        <pc:spChg chg="del">
          <ac:chgData name="Beata Baer" userId="e7651e4ab8e41621" providerId="LiveId" clId="{28BF7823-1AC2-4DA5-91A3-20D69A3CBDB8}" dt="2020-08-30T18:40:43.237" v="4213" actId="478"/>
          <ac:spMkLst>
            <pc:docMk/>
            <pc:sldMk cId="1917223987" sldId="262"/>
            <ac:spMk id="3" creationId="{00000000-0000-0000-0000-000000000000}"/>
          </ac:spMkLst>
        </pc:spChg>
        <pc:spChg chg="add del mod">
          <ac:chgData name="Beata Baer" userId="e7651e4ab8e41621" providerId="LiveId" clId="{28BF7823-1AC2-4DA5-91A3-20D69A3CBDB8}" dt="2020-08-30T18:40:46.325" v="4214" actId="478"/>
          <ac:spMkLst>
            <pc:docMk/>
            <pc:sldMk cId="1917223987" sldId="262"/>
            <ac:spMk id="5" creationId="{9A455238-87CE-434D-82FD-34292F6DB11A}"/>
          </ac:spMkLst>
        </pc:spChg>
      </pc:sldChg>
      <pc:sldChg chg="addSp delSp modSp mod modClrScheme chgLayout">
        <pc:chgData name="Beata Baer" userId="e7651e4ab8e41621" providerId="LiveId" clId="{28BF7823-1AC2-4DA5-91A3-20D69A3CBDB8}" dt="2020-08-30T23:31:44.348" v="8920" actId="1076"/>
        <pc:sldMkLst>
          <pc:docMk/>
          <pc:sldMk cId="3714522614" sldId="263"/>
        </pc:sldMkLst>
        <pc:spChg chg="del mod ord">
          <ac:chgData name="Beata Baer" userId="e7651e4ab8e41621" providerId="LiveId" clId="{28BF7823-1AC2-4DA5-91A3-20D69A3CBDB8}" dt="2020-08-30T18:43:09.737" v="4224" actId="478"/>
          <ac:spMkLst>
            <pc:docMk/>
            <pc:sldMk cId="3714522614" sldId="263"/>
            <ac:spMk id="2" creationId="{00000000-0000-0000-0000-000000000000}"/>
          </ac:spMkLst>
        </pc:spChg>
        <pc:spChg chg="mod ord">
          <ac:chgData name="Beata Baer" userId="e7651e4ab8e41621" providerId="LiveId" clId="{28BF7823-1AC2-4DA5-91A3-20D69A3CBDB8}" dt="2020-08-30T23:31:40.203" v="8919" actId="20577"/>
          <ac:spMkLst>
            <pc:docMk/>
            <pc:sldMk cId="3714522614" sldId="263"/>
            <ac:spMk id="3" creationId="{00000000-0000-0000-0000-000000000000}"/>
          </ac:spMkLst>
        </pc:spChg>
        <pc:spChg chg="add del mod ord">
          <ac:chgData name="Beata Baer" userId="e7651e4ab8e41621" providerId="LiveId" clId="{28BF7823-1AC2-4DA5-91A3-20D69A3CBDB8}" dt="2020-08-30T18:42:36.090" v="4218" actId="700"/>
          <ac:spMkLst>
            <pc:docMk/>
            <pc:sldMk cId="3714522614" sldId="263"/>
            <ac:spMk id="4" creationId="{3A4A013C-D8AB-4A44-A25B-0B4DC024B502}"/>
          </ac:spMkLst>
        </pc:spChg>
        <pc:spChg chg="add del mod ord">
          <ac:chgData name="Beata Baer" userId="e7651e4ab8e41621" providerId="LiveId" clId="{28BF7823-1AC2-4DA5-91A3-20D69A3CBDB8}" dt="2020-08-30T18:42:39.018" v="4219"/>
          <ac:spMkLst>
            <pc:docMk/>
            <pc:sldMk cId="3714522614" sldId="263"/>
            <ac:spMk id="5" creationId="{C8B562FB-610A-4AD7-B953-A015605D47A4}"/>
          </ac:spMkLst>
        </pc:spChg>
        <pc:spChg chg="add mod">
          <ac:chgData name="Beata Baer" userId="e7651e4ab8e41621" providerId="LiveId" clId="{28BF7823-1AC2-4DA5-91A3-20D69A3CBDB8}" dt="2020-08-30T20:12:12.512" v="5654" actId="688"/>
          <ac:spMkLst>
            <pc:docMk/>
            <pc:sldMk cId="3714522614" sldId="263"/>
            <ac:spMk id="8" creationId="{BB09842C-3EFA-4BCE-964A-233FEA657120}"/>
          </ac:spMkLst>
        </pc:spChg>
        <pc:picChg chg="add mod">
          <ac:chgData name="Beata Baer" userId="e7651e4ab8e41621" providerId="LiveId" clId="{28BF7823-1AC2-4DA5-91A3-20D69A3CBDB8}" dt="2020-08-30T18:43:03.653" v="4222" actId="1076"/>
          <ac:picMkLst>
            <pc:docMk/>
            <pc:sldMk cId="3714522614" sldId="263"/>
            <ac:picMk id="6" creationId="{43009280-746A-41A6-95C8-749848652A86}"/>
          </ac:picMkLst>
        </pc:picChg>
        <pc:picChg chg="add del mod">
          <ac:chgData name="Beata Baer" userId="e7651e4ab8e41621" providerId="LiveId" clId="{28BF7823-1AC2-4DA5-91A3-20D69A3CBDB8}" dt="2020-08-30T18:46:10.580" v="4424" actId="478"/>
          <ac:picMkLst>
            <pc:docMk/>
            <pc:sldMk cId="3714522614" sldId="263"/>
            <ac:picMk id="9" creationId="{BAEF225C-D97C-49C6-8B87-FE646A29DC0C}"/>
          </ac:picMkLst>
        </pc:picChg>
        <pc:picChg chg="add mod">
          <ac:chgData name="Beata Baer" userId="e7651e4ab8e41621" providerId="LiveId" clId="{28BF7823-1AC2-4DA5-91A3-20D69A3CBDB8}" dt="2020-08-30T23:31:44.348" v="8920" actId="1076"/>
          <ac:picMkLst>
            <pc:docMk/>
            <pc:sldMk cId="3714522614" sldId="263"/>
            <ac:picMk id="11" creationId="{45D9560E-2DF6-4695-BF74-AF73DD020CF4}"/>
          </ac:picMkLst>
        </pc:picChg>
      </pc:sldChg>
      <pc:sldChg chg="addSp delSp modSp mod modClrScheme chgLayout">
        <pc:chgData name="Beata Baer" userId="e7651e4ab8e41621" providerId="LiveId" clId="{28BF7823-1AC2-4DA5-91A3-20D69A3CBDB8}" dt="2020-08-30T18:52:18.136" v="4541" actId="20577"/>
        <pc:sldMkLst>
          <pc:docMk/>
          <pc:sldMk cId="4003618854" sldId="264"/>
        </pc:sldMkLst>
        <pc:spChg chg="del mod ord">
          <ac:chgData name="Beata Baer" userId="e7651e4ab8e41621" providerId="LiveId" clId="{28BF7823-1AC2-4DA5-91A3-20D69A3CBDB8}" dt="2020-08-30T18:51:09.969" v="4468" actId="478"/>
          <ac:spMkLst>
            <pc:docMk/>
            <pc:sldMk cId="4003618854" sldId="264"/>
            <ac:spMk id="2" creationId="{00000000-0000-0000-0000-000000000000}"/>
          </ac:spMkLst>
        </pc:spChg>
        <pc:spChg chg="mod ord">
          <ac:chgData name="Beata Baer" userId="e7651e4ab8e41621" providerId="LiveId" clId="{28BF7823-1AC2-4DA5-91A3-20D69A3CBDB8}" dt="2020-08-30T18:52:18.136" v="4541" actId="20577"/>
          <ac:spMkLst>
            <pc:docMk/>
            <pc:sldMk cId="4003618854" sldId="264"/>
            <ac:spMk id="3" creationId="{00000000-0000-0000-0000-000000000000}"/>
          </ac:spMkLst>
        </pc:spChg>
        <pc:spChg chg="add del mod ord">
          <ac:chgData name="Beata Baer" userId="e7651e4ab8e41621" providerId="LiveId" clId="{28BF7823-1AC2-4DA5-91A3-20D69A3CBDB8}" dt="2020-08-30T18:50:52.538" v="4463"/>
          <ac:spMkLst>
            <pc:docMk/>
            <pc:sldMk cId="4003618854" sldId="264"/>
            <ac:spMk id="4" creationId="{CE03AD41-8C76-479B-8D72-48976486B916}"/>
          </ac:spMkLst>
        </pc:spChg>
        <pc:spChg chg="add del mod">
          <ac:chgData name="Beata Baer" userId="e7651e4ab8e41621" providerId="LiveId" clId="{28BF7823-1AC2-4DA5-91A3-20D69A3CBDB8}" dt="2020-08-30T18:51:14.415" v="4469" actId="478"/>
          <ac:spMkLst>
            <pc:docMk/>
            <pc:sldMk cId="4003618854" sldId="264"/>
            <ac:spMk id="7" creationId="{43807A1F-015A-47E2-AEBB-ECF87A109E2E}"/>
          </ac:spMkLst>
        </pc:spChg>
        <pc:picChg chg="add mod">
          <ac:chgData name="Beata Baer" userId="e7651e4ab8e41621" providerId="LiveId" clId="{28BF7823-1AC2-4DA5-91A3-20D69A3CBDB8}" dt="2020-08-30T18:51:06.115" v="4467" actId="1076"/>
          <ac:picMkLst>
            <pc:docMk/>
            <pc:sldMk cId="4003618854" sldId="264"/>
            <ac:picMk id="5" creationId="{735283D6-EB5A-4106-9CE2-3A49AA94B172}"/>
          </ac:picMkLst>
        </pc:picChg>
      </pc:sldChg>
      <pc:sldChg chg="addSp delSp modSp mod modClrScheme chgLayout">
        <pc:chgData name="Beata Baer" userId="e7651e4ab8e41621" providerId="LiveId" clId="{28BF7823-1AC2-4DA5-91A3-20D69A3CBDB8}" dt="2020-08-30T22:17:48.291" v="8499" actId="313"/>
        <pc:sldMkLst>
          <pc:docMk/>
          <pc:sldMk cId="236976409" sldId="265"/>
        </pc:sldMkLst>
        <pc:spChg chg="del mod ord">
          <ac:chgData name="Beata Baer" userId="e7651e4ab8e41621" providerId="LiveId" clId="{28BF7823-1AC2-4DA5-91A3-20D69A3CBDB8}" dt="2020-08-30T22:17:08.898" v="8485" actId="478"/>
          <ac:spMkLst>
            <pc:docMk/>
            <pc:sldMk cId="236976409" sldId="265"/>
            <ac:spMk id="2" creationId="{00000000-0000-0000-0000-000000000000}"/>
          </ac:spMkLst>
        </pc:spChg>
        <pc:spChg chg="mod ord">
          <ac:chgData name="Beata Baer" userId="e7651e4ab8e41621" providerId="LiveId" clId="{28BF7823-1AC2-4DA5-91A3-20D69A3CBDB8}" dt="2020-08-30T22:17:48.291" v="8499" actId="313"/>
          <ac:spMkLst>
            <pc:docMk/>
            <pc:sldMk cId="236976409" sldId="265"/>
            <ac:spMk id="3" creationId="{00000000-0000-0000-0000-000000000000}"/>
          </ac:spMkLst>
        </pc:spChg>
        <pc:spChg chg="add del mod ord">
          <ac:chgData name="Beata Baer" userId="e7651e4ab8e41621" providerId="LiveId" clId="{28BF7823-1AC2-4DA5-91A3-20D69A3CBDB8}" dt="2020-08-30T18:54:33.864" v="4549"/>
          <ac:spMkLst>
            <pc:docMk/>
            <pc:sldMk cId="236976409" sldId="265"/>
            <ac:spMk id="4" creationId="{5DE92419-A84E-4020-AC45-6D38D2555B9E}"/>
          </ac:spMkLst>
        </pc:spChg>
        <pc:spChg chg="add mod">
          <ac:chgData name="Beata Baer" userId="e7651e4ab8e41621" providerId="LiveId" clId="{28BF7823-1AC2-4DA5-91A3-20D69A3CBDB8}" dt="2020-08-30T22:01:52.209" v="8350" actId="1036"/>
          <ac:spMkLst>
            <pc:docMk/>
            <pc:sldMk cId="236976409" sldId="265"/>
            <ac:spMk id="7" creationId="{098D1300-4401-4FF1-B3E2-031DD3C5F3D1}"/>
          </ac:spMkLst>
        </pc:spChg>
        <pc:spChg chg="add del mod">
          <ac:chgData name="Beata Baer" userId="e7651e4ab8e41621" providerId="LiveId" clId="{28BF7823-1AC2-4DA5-91A3-20D69A3CBDB8}" dt="2020-08-30T22:17:11.693" v="8486" actId="478"/>
          <ac:spMkLst>
            <pc:docMk/>
            <pc:sldMk cId="236976409" sldId="265"/>
            <ac:spMk id="9" creationId="{F3F2754F-473D-4ED3-B0C9-047E46720FAF}"/>
          </ac:spMkLst>
        </pc:spChg>
        <pc:picChg chg="add mod">
          <ac:chgData name="Beata Baer" userId="e7651e4ab8e41621" providerId="LiveId" clId="{28BF7823-1AC2-4DA5-91A3-20D69A3CBDB8}" dt="2020-08-30T18:54:41.210" v="4552" actId="1076"/>
          <ac:picMkLst>
            <pc:docMk/>
            <pc:sldMk cId="236976409" sldId="265"/>
            <ac:picMk id="5" creationId="{43A88892-2032-4AC6-93EC-08953103EE39}"/>
          </ac:picMkLst>
        </pc:picChg>
      </pc:sldChg>
      <pc:sldChg chg="addSp delSp modSp mod">
        <pc:chgData name="Beata Baer" userId="e7651e4ab8e41621" providerId="LiveId" clId="{28BF7823-1AC2-4DA5-91A3-20D69A3CBDB8}" dt="2020-08-30T23:41:14.030" v="8931" actId="1036"/>
        <pc:sldMkLst>
          <pc:docMk/>
          <pc:sldMk cId="3596815891" sldId="266"/>
        </pc:sldMkLst>
        <pc:spChg chg="del">
          <ac:chgData name="Beata Baer" userId="e7651e4ab8e41621" providerId="LiveId" clId="{28BF7823-1AC2-4DA5-91A3-20D69A3CBDB8}" dt="2020-08-30T19:28:10.291" v="4888" actId="478"/>
          <ac:spMkLst>
            <pc:docMk/>
            <pc:sldMk cId="3596815891" sldId="266"/>
            <ac:spMk id="2" creationId="{00000000-0000-0000-0000-000000000000}"/>
          </ac:spMkLst>
        </pc:spChg>
        <pc:spChg chg="mod">
          <ac:chgData name="Beata Baer" userId="e7651e4ab8e41621" providerId="LiveId" clId="{28BF7823-1AC2-4DA5-91A3-20D69A3CBDB8}" dt="2020-08-30T23:40:41.179" v="8930" actId="6549"/>
          <ac:spMkLst>
            <pc:docMk/>
            <pc:sldMk cId="3596815891" sldId="266"/>
            <ac:spMk id="3" creationId="{00000000-0000-0000-0000-000000000000}"/>
          </ac:spMkLst>
        </pc:spChg>
        <pc:spChg chg="add del mod">
          <ac:chgData name="Beata Baer" userId="e7651e4ab8e41621" providerId="LiveId" clId="{28BF7823-1AC2-4DA5-91A3-20D69A3CBDB8}" dt="2020-08-30T19:28:12.571" v="4889" actId="478"/>
          <ac:spMkLst>
            <pc:docMk/>
            <pc:sldMk cId="3596815891" sldId="266"/>
            <ac:spMk id="6" creationId="{64EB580C-C3AE-44F3-9213-ED637A3C9897}"/>
          </ac:spMkLst>
        </pc:spChg>
        <pc:picChg chg="add mod">
          <ac:chgData name="Beata Baer" userId="e7651e4ab8e41621" providerId="LiveId" clId="{28BF7823-1AC2-4DA5-91A3-20D69A3CBDB8}" dt="2020-08-30T23:41:14.030" v="8931" actId="1036"/>
          <ac:picMkLst>
            <pc:docMk/>
            <pc:sldMk cId="3596815891" sldId="266"/>
            <ac:picMk id="4" creationId="{9D2BE227-14B7-4430-9C6C-07E27E00C125}"/>
          </ac:picMkLst>
        </pc:picChg>
      </pc:sldChg>
      <pc:sldChg chg="addSp delSp modSp mod">
        <pc:chgData name="Beata Baer" userId="e7651e4ab8e41621" providerId="LiveId" clId="{28BF7823-1AC2-4DA5-91A3-20D69A3CBDB8}" dt="2020-08-30T23:42:15.295" v="8935" actId="113"/>
        <pc:sldMkLst>
          <pc:docMk/>
          <pc:sldMk cId="1484067023" sldId="267"/>
        </pc:sldMkLst>
        <pc:spChg chg="del">
          <ac:chgData name="Beata Baer" userId="e7651e4ab8e41621" providerId="LiveId" clId="{28BF7823-1AC2-4DA5-91A3-20D69A3CBDB8}" dt="2020-08-30T19:13:59.406" v="4602" actId="478"/>
          <ac:spMkLst>
            <pc:docMk/>
            <pc:sldMk cId="1484067023" sldId="267"/>
            <ac:spMk id="2" creationId="{00000000-0000-0000-0000-000000000000}"/>
          </ac:spMkLst>
        </pc:spChg>
        <pc:spChg chg="mod">
          <ac:chgData name="Beata Baer" userId="e7651e4ab8e41621" providerId="LiveId" clId="{28BF7823-1AC2-4DA5-91A3-20D69A3CBDB8}" dt="2020-08-30T23:42:15.295" v="8935" actId="113"/>
          <ac:spMkLst>
            <pc:docMk/>
            <pc:sldMk cId="1484067023" sldId="267"/>
            <ac:spMk id="3" creationId="{00000000-0000-0000-0000-000000000000}"/>
          </ac:spMkLst>
        </pc:spChg>
        <pc:spChg chg="add del mod">
          <ac:chgData name="Beata Baer" userId="e7651e4ab8e41621" providerId="LiveId" clId="{28BF7823-1AC2-4DA5-91A3-20D69A3CBDB8}" dt="2020-08-30T19:14:01.313" v="4603" actId="478"/>
          <ac:spMkLst>
            <pc:docMk/>
            <pc:sldMk cId="1484067023" sldId="267"/>
            <ac:spMk id="5" creationId="{D5FE50D3-09A8-4999-B6AE-E6B65DBC2EB7}"/>
          </ac:spMkLst>
        </pc:spChg>
        <pc:picChg chg="add mod">
          <ac:chgData name="Beata Baer" userId="e7651e4ab8e41621" providerId="LiveId" clId="{28BF7823-1AC2-4DA5-91A3-20D69A3CBDB8}" dt="2020-08-30T19:26:13.714" v="4882" actId="1076"/>
          <ac:picMkLst>
            <pc:docMk/>
            <pc:sldMk cId="1484067023" sldId="267"/>
            <ac:picMk id="7" creationId="{12CE3CD4-CA6B-4389-8F3B-D64FD803CCDE}"/>
          </ac:picMkLst>
        </pc:picChg>
      </pc:sldChg>
      <pc:sldChg chg="modSp mod">
        <pc:chgData name="Beata Baer" userId="e7651e4ab8e41621" providerId="LiveId" clId="{28BF7823-1AC2-4DA5-91A3-20D69A3CBDB8}" dt="2020-08-30T21:56:55.248" v="8285" actId="1076"/>
        <pc:sldMkLst>
          <pc:docMk/>
          <pc:sldMk cId="2267734691" sldId="268"/>
        </pc:sldMkLst>
        <pc:spChg chg="mod">
          <ac:chgData name="Beata Baer" userId="e7651e4ab8e41621" providerId="LiveId" clId="{28BF7823-1AC2-4DA5-91A3-20D69A3CBDB8}" dt="2020-08-30T21:56:55.248" v="8285" actId="1076"/>
          <ac:spMkLst>
            <pc:docMk/>
            <pc:sldMk cId="2267734691" sldId="268"/>
            <ac:spMk id="15" creationId="{A72782E2-DECA-4356-AD43-304EFF73991E}"/>
          </ac:spMkLst>
        </pc:spChg>
      </pc:sldChg>
      <pc:sldChg chg="addSp delSp modSp mod ord modClrScheme chgLayout">
        <pc:chgData name="Beata Baer" userId="e7651e4ab8e41621" providerId="LiveId" clId="{28BF7823-1AC2-4DA5-91A3-20D69A3CBDB8}" dt="2020-08-30T17:03:57.552" v="1451" actId="20577"/>
        <pc:sldMkLst>
          <pc:docMk/>
          <pc:sldMk cId="2497321152" sldId="269"/>
        </pc:sldMkLst>
        <pc:spChg chg="add mod">
          <ac:chgData name="Beata Baer" userId="e7651e4ab8e41621" providerId="LiveId" clId="{28BF7823-1AC2-4DA5-91A3-20D69A3CBDB8}" dt="2020-08-30T17:03:57.552" v="1451" actId="20577"/>
          <ac:spMkLst>
            <pc:docMk/>
            <pc:sldMk cId="2497321152" sldId="269"/>
            <ac:spMk id="4" creationId="{B3929855-3C59-4FAB-A2AD-2C012F3C7D4E}"/>
          </ac:spMkLst>
        </pc:spChg>
        <pc:spChg chg="add del mod">
          <ac:chgData name="Beata Baer" userId="e7651e4ab8e41621" providerId="LiveId" clId="{28BF7823-1AC2-4DA5-91A3-20D69A3CBDB8}" dt="2020-08-30T17:02:55.853" v="1403" actId="478"/>
          <ac:spMkLst>
            <pc:docMk/>
            <pc:sldMk cId="2497321152" sldId="269"/>
            <ac:spMk id="8" creationId="{5E490366-5D3D-4203-9088-2ADE5C08C92B}"/>
          </ac:spMkLst>
        </pc:spChg>
        <pc:spChg chg="add del mod">
          <ac:chgData name="Beata Baer" userId="e7651e4ab8e41621" providerId="LiveId" clId="{28BF7823-1AC2-4DA5-91A3-20D69A3CBDB8}" dt="2020-08-30T17:03:15.310" v="1404" actId="26606"/>
          <ac:spMkLst>
            <pc:docMk/>
            <pc:sldMk cId="2497321152" sldId="269"/>
            <ac:spMk id="10" creationId="{D4AEC9CA-1B7A-4702-8023-7FCD17D96A78}"/>
          </ac:spMkLst>
        </pc:spChg>
        <pc:spChg chg="add del mod">
          <ac:chgData name="Beata Baer" userId="e7651e4ab8e41621" providerId="LiveId" clId="{28BF7823-1AC2-4DA5-91A3-20D69A3CBDB8}" dt="2020-08-30T17:03:21.066" v="1406" actId="478"/>
          <ac:spMkLst>
            <pc:docMk/>
            <pc:sldMk cId="2497321152" sldId="269"/>
            <ac:spMk id="15" creationId="{67BDA15E-5CE6-4BFD-87B2-D327E0540D49}"/>
          </ac:spMkLst>
        </pc:spChg>
        <pc:picChg chg="add del mod">
          <ac:chgData name="Beata Baer" userId="e7651e4ab8e41621" providerId="LiveId" clId="{28BF7823-1AC2-4DA5-91A3-20D69A3CBDB8}" dt="2020-08-30T15:53:18.055" v="489" actId="21"/>
          <ac:picMkLst>
            <pc:docMk/>
            <pc:sldMk cId="2497321152" sldId="269"/>
            <ac:picMk id="2" creationId="{30FFD5EB-5033-48E3-A030-B0537BCB8F5B}"/>
          </ac:picMkLst>
        </pc:picChg>
        <pc:picChg chg="add mod">
          <ac:chgData name="Beata Baer" userId="e7651e4ab8e41621" providerId="LiveId" clId="{28BF7823-1AC2-4DA5-91A3-20D69A3CBDB8}" dt="2020-08-30T17:03:39.151" v="1407" actId="1076"/>
          <ac:picMkLst>
            <pc:docMk/>
            <pc:sldMk cId="2497321152" sldId="269"/>
            <ac:picMk id="3" creationId="{0E32DF98-E8E4-4592-B556-FCE832823F2E}"/>
          </ac:picMkLst>
        </pc:picChg>
      </pc:sldChg>
      <pc:sldChg chg="addSp delSp modSp add mod modTransition modClrScheme chgLayout">
        <pc:chgData name="Beata Baer" userId="e7651e4ab8e41621" providerId="LiveId" clId="{28BF7823-1AC2-4DA5-91A3-20D69A3CBDB8}" dt="2020-08-30T22:57:35.404" v="8829" actId="20577"/>
        <pc:sldMkLst>
          <pc:docMk/>
          <pc:sldMk cId="181096232" sldId="270"/>
        </pc:sldMkLst>
        <pc:spChg chg="add del">
          <ac:chgData name="Beata Baer" userId="e7651e4ab8e41621" providerId="LiveId" clId="{28BF7823-1AC2-4DA5-91A3-20D69A3CBDB8}" dt="2020-08-30T15:28:23.015" v="3" actId="478"/>
          <ac:spMkLst>
            <pc:docMk/>
            <pc:sldMk cId="181096232" sldId="270"/>
            <ac:spMk id="2" creationId="{8B66F527-9C7D-470E-971B-9F54449037F3}"/>
          </ac:spMkLst>
        </pc:spChg>
        <pc:spChg chg="del mod ord">
          <ac:chgData name="Beata Baer" userId="e7651e4ab8e41621" providerId="LiveId" clId="{28BF7823-1AC2-4DA5-91A3-20D69A3CBDB8}" dt="2020-08-30T22:56:35.751" v="8815" actId="478"/>
          <ac:spMkLst>
            <pc:docMk/>
            <pc:sldMk cId="181096232" sldId="270"/>
            <ac:spMk id="3" creationId="{530A6910-D2BB-4AF3-B2E1-1ACACAC70462}"/>
          </ac:spMkLst>
        </pc:spChg>
        <pc:spChg chg="add del mod">
          <ac:chgData name="Beata Baer" userId="e7651e4ab8e41621" providerId="LiveId" clId="{28BF7823-1AC2-4DA5-91A3-20D69A3CBDB8}" dt="2020-08-30T22:57:01.745" v="8824" actId="478"/>
          <ac:spMkLst>
            <pc:docMk/>
            <pc:sldMk cId="181096232" sldId="270"/>
            <ac:spMk id="4" creationId="{1E3B0627-5798-417E-86DD-6023F9E24F82}"/>
          </ac:spMkLst>
        </pc:spChg>
        <pc:spChg chg="add del">
          <ac:chgData name="Beata Baer" userId="e7651e4ab8e41621" providerId="LiveId" clId="{28BF7823-1AC2-4DA5-91A3-20D69A3CBDB8}" dt="2020-08-30T15:30:37.063" v="5"/>
          <ac:spMkLst>
            <pc:docMk/>
            <pc:sldMk cId="181096232" sldId="270"/>
            <ac:spMk id="4" creationId="{32F964C9-0D72-445C-888C-69E3EBE2CEFC}"/>
          </ac:spMkLst>
        </pc:spChg>
        <pc:spChg chg="add del">
          <ac:chgData name="Beata Baer" userId="e7651e4ab8e41621" providerId="LiveId" clId="{28BF7823-1AC2-4DA5-91A3-20D69A3CBDB8}" dt="2020-08-30T15:31:18.330" v="7"/>
          <ac:spMkLst>
            <pc:docMk/>
            <pc:sldMk cId="181096232" sldId="270"/>
            <ac:spMk id="6" creationId="{F0E96E0B-D691-4586-85E0-E68D7E3943B7}"/>
          </ac:spMkLst>
        </pc:spChg>
        <pc:spChg chg="add del mod">
          <ac:chgData name="Beata Baer" userId="e7651e4ab8e41621" providerId="LiveId" clId="{28BF7823-1AC2-4DA5-91A3-20D69A3CBDB8}" dt="2020-08-30T15:59:22.302" v="681" actId="478"/>
          <ac:spMkLst>
            <pc:docMk/>
            <pc:sldMk cId="181096232" sldId="270"/>
            <ac:spMk id="9" creationId="{10E3DCB4-0A4A-44B9-8FCB-16FC1CC9DABD}"/>
          </ac:spMkLst>
        </pc:spChg>
        <pc:spChg chg="add mod">
          <ac:chgData name="Beata Baer" userId="e7651e4ab8e41621" providerId="LiveId" clId="{28BF7823-1AC2-4DA5-91A3-20D69A3CBDB8}" dt="2020-08-30T22:57:35.404" v="8829" actId="20577"/>
          <ac:spMkLst>
            <pc:docMk/>
            <pc:sldMk cId="181096232" sldId="270"/>
            <ac:spMk id="11" creationId="{008487D4-F433-4CA8-BA15-B5D3FA8AFF02}"/>
          </ac:spMkLst>
        </pc:spChg>
        <pc:spChg chg="add mod">
          <ac:chgData name="Beata Baer" userId="e7651e4ab8e41621" providerId="LiveId" clId="{28BF7823-1AC2-4DA5-91A3-20D69A3CBDB8}" dt="2020-08-30T18:19:33.934" v="3544"/>
          <ac:spMkLst>
            <pc:docMk/>
            <pc:sldMk cId="181096232" sldId="270"/>
            <ac:spMk id="13" creationId="{7B98E3CD-4429-4268-8066-492A012D81C8}"/>
          </ac:spMkLst>
        </pc:spChg>
        <pc:spChg chg="add mod">
          <ac:chgData name="Beata Baer" userId="e7651e4ab8e41621" providerId="LiveId" clId="{28BF7823-1AC2-4DA5-91A3-20D69A3CBDB8}" dt="2020-08-30T21:57:30.699" v="8288" actId="20577"/>
          <ac:spMkLst>
            <pc:docMk/>
            <pc:sldMk cId="181096232" sldId="270"/>
            <ac:spMk id="15" creationId="{3618644E-BF73-4F92-A2D5-2A042E8F9D4A}"/>
          </ac:spMkLst>
        </pc:spChg>
        <pc:picChg chg="add mod">
          <ac:chgData name="Beata Baer" userId="e7651e4ab8e41621" providerId="LiveId" clId="{28BF7823-1AC2-4DA5-91A3-20D69A3CBDB8}" dt="2020-08-30T18:19:21.414" v="3541" actId="1076"/>
          <ac:picMkLst>
            <pc:docMk/>
            <pc:sldMk cId="181096232" sldId="270"/>
            <ac:picMk id="5" creationId="{B3101E8C-339A-4D87-B769-730390F26429}"/>
          </ac:picMkLst>
        </pc:picChg>
        <pc:picChg chg="add del mod">
          <ac:chgData name="Beata Baer" userId="e7651e4ab8e41621" providerId="LiveId" clId="{28BF7823-1AC2-4DA5-91A3-20D69A3CBDB8}" dt="2020-08-30T15:59:10.580" v="679" actId="478"/>
          <ac:picMkLst>
            <pc:docMk/>
            <pc:sldMk cId="181096232" sldId="270"/>
            <ac:picMk id="7" creationId="{BC0559B0-BF9D-4B63-A4B7-13CE01A343E8}"/>
          </ac:picMkLst>
        </pc:picChg>
      </pc:sldChg>
      <pc:sldChg chg="addSp delSp modSp add del mod ord">
        <pc:chgData name="Beata Baer" userId="e7651e4ab8e41621" providerId="LiveId" clId="{28BF7823-1AC2-4DA5-91A3-20D69A3CBDB8}" dt="2020-08-30T16:38:50.062" v="890" actId="47"/>
        <pc:sldMkLst>
          <pc:docMk/>
          <pc:sldMk cId="298822660" sldId="271"/>
        </pc:sldMkLst>
        <pc:spChg chg="add mod">
          <ac:chgData name="Beata Baer" userId="e7651e4ab8e41621" providerId="LiveId" clId="{28BF7823-1AC2-4DA5-91A3-20D69A3CBDB8}" dt="2020-08-30T15:38:50.363" v="328" actId="1076"/>
          <ac:spMkLst>
            <pc:docMk/>
            <pc:sldMk cId="298822660" sldId="271"/>
            <ac:spMk id="4" creationId="{A52220D1-5991-4DDB-8011-2E40482D58A0}"/>
          </ac:spMkLst>
        </pc:spChg>
        <pc:spChg chg="add mod">
          <ac:chgData name="Beata Baer" userId="e7651e4ab8e41621" providerId="LiveId" clId="{28BF7823-1AC2-4DA5-91A3-20D69A3CBDB8}" dt="2020-08-30T15:35:54.822" v="75" actId="1076"/>
          <ac:spMkLst>
            <pc:docMk/>
            <pc:sldMk cId="298822660" sldId="271"/>
            <ac:spMk id="5" creationId="{AC7C885F-CF0D-42B1-BB7E-1A59B6C2C6CE}"/>
          </ac:spMkLst>
        </pc:spChg>
        <pc:spChg chg="add mod">
          <ac:chgData name="Beata Baer" userId="e7651e4ab8e41621" providerId="LiveId" clId="{28BF7823-1AC2-4DA5-91A3-20D69A3CBDB8}" dt="2020-08-30T15:35:21.810" v="68" actId="27636"/>
          <ac:spMkLst>
            <pc:docMk/>
            <pc:sldMk cId="298822660" sldId="271"/>
            <ac:spMk id="7" creationId="{24AE47FE-7412-4A69-822C-E519FA51D530}"/>
          </ac:spMkLst>
        </pc:spChg>
        <pc:spChg chg="mod">
          <ac:chgData name="Beata Baer" userId="e7651e4ab8e41621" providerId="LiveId" clId="{28BF7823-1AC2-4DA5-91A3-20D69A3CBDB8}" dt="2020-08-30T15:32:48.640" v="35" actId="20577"/>
          <ac:spMkLst>
            <pc:docMk/>
            <pc:sldMk cId="298822660" sldId="271"/>
            <ac:spMk id="9" creationId="{2402C531-C65A-4C2C-8665-25B8847C7A76}"/>
          </ac:spMkLst>
        </pc:spChg>
        <pc:picChg chg="add del mod">
          <ac:chgData name="Beata Baer" userId="e7651e4ab8e41621" providerId="LiveId" clId="{28BF7823-1AC2-4DA5-91A3-20D69A3CBDB8}" dt="2020-08-30T15:33:16.741" v="41" actId="478"/>
          <ac:picMkLst>
            <pc:docMk/>
            <pc:sldMk cId="298822660" sldId="271"/>
            <ac:picMk id="2" creationId="{B3218C58-4EA3-4EC9-970B-F3384401DF18}"/>
          </ac:picMkLst>
        </pc:picChg>
        <pc:picChg chg="add mod">
          <ac:chgData name="Beata Baer" userId="e7651e4ab8e41621" providerId="LiveId" clId="{28BF7823-1AC2-4DA5-91A3-20D69A3CBDB8}" dt="2020-08-30T15:34:39.116" v="53" actId="1076"/>
          <ac:picMkLst>
            <pc:docMk/>
            <pc:sldMk cId="298822660" sldId="271"/>
            <ac:picMk id="3" creationId="{522B805A-72E8-41CA-BF33-25592E4DD6DC}"/>
          </ac:picMkLst>
        </pc:picChg>
        <pc:picChg chg="del">
          <ac:chgData name="Beata Baer" userId="e7651e4ab8e41621" providerId="LiveId" clId="{28BF7823-1AC2-4DA5-91A3-20D69A3CBDB8}" dt="2020-08-30T15:32:50.480" v="36" actId="478"/>
          <ac:picMkLst>
            <pc:docMk/>
            <pc:sldMk cId="298822660" sldId="271"/>
            <ac:picMk id="11" creationId="{1C456FD0-841D-4C6B-8410-3153279EF844}"/>
          </ac:picMkLst>
        </pc:picChg>
      </pc:sldChg>
      <pc:sldChg chg="addSp delSp modSp add mod">
        <pc:chgData name="Beata Baer" userId="e7651e4ab8e41621" providerId="LiveId" clId="{28BF7823-1AC2-4DA5-91A3-20D69A3CBDB8}" dt="2020-08-30T22:00:12.459" v="8322" actId="120"/>
        <pc:sldMkLst>
          <pc:docMk/>
          <pc:sldMk cId="1400603541" sldId="272"/>
        </pc:sldMkLst>
        <pc:spChg chg="add del mod">
          <ac:chgData name="Beata Baer" userId="e7651e4ab8e41621" providerId="LiveId" clId="{28BF7823-1AC2-4DA5-91A3-20D69A3CBDB8}" dt="2020-08-30T15:54:19.484" v="497" actId="21"/>
          <ac:spMkLst>
            <pc:docMk/>
            <pc:sldMk cId="1400603541" sldId="272"/>
            <ac:spMk id="3" creationId="{11EC2BA0-66A6-429F-AE76-22A230EB3250}"/>
          </ac:spMkLst>
        </pc:spChg>
        <pc:spChg chg="add del mod">
          <ac:chgData name="Beata Baer" userId="e7651e4ab8e41621" providerId="LiveId" clId="{28BF7823-1AC2-4DA5-91A3-20D69A3CBDB8}" dt="2020-08-30T16:41:52.923" v="962" actId="478"/>
          <ac:spMkLst>
            <pc:docMk/>
            <pc:sldMk cId="1400603541" sldId="272"/>
            <ac:spMk id="5" creationId="{7E90D9A6-C0CA-4AA5-BFFE-8B7506746F58}"/>
          </ac:spMkLst>
        </pc:spChg>
        <pc:spChg chg="add mod">
          <ac:chgData name="Beata Baer" userId="e7651e4ab8e41621" providerId="LiveId" clId="{28BF7823-1AC2-4DA5-91A3-20D69A3CBDB8}" dt="2020-08-30T16:42:53.135" v="1061" actId="313"/>
          <ac:spMkLst>
            <pc:docMk/>
            <pc:sldMk cId="1400603541" sldId="272"/>
            <ac:spMk id="8" creationId="{156A8FC7-E484-4426-A089-0F67778D8FB9}"/>
          </ac:spMkLst>
        </pc:spChg>
        <pc:spChg chg="del mod">
          <ac:chgData name="Beata Baer" userId="e7651e4ab8e41621" providerId="LiveId" clId="{28BF7823-1AC2-4DA5-91A3-20D69A3CBDB8}" dt="2020-08-30T15:54:19.484" v="497" actId="21"/>
          <ac:spMkLst>
            <pc:docMk/>
            <pc:sldMk cId="1400603541" sldId="272"/>
            <ac:spMk id="9" creationId="{2402C531-C65A-4C2C-8665-25B8847C7A76}"/>
          </ac:spMkLst>
        </pc:spChg>
        <pc:spChg chg="add mod">
          <ac:chgData name="Beata Baer" userId="e7651e4ab8e41621" providerId="LiveId" clId="{28BF7823-1AC2-4DA5-91A3-20D69A3CBDB8}" dt="2020-08-30T16:42:26.547" v="990" actId="1076"/>
          <ac:spMkLst>
            <pc:docMk/>
            <pc:sldMk cId="1400603541" sldId="272"/>
            <ac:spMk id="14" creationId="{5C88C9F3-BDE6-4430-AE33-47ED1C3B0066}"/>
          </ac:spMkLst>
        </pc:spChg>
        <pc:spChg chg="add mod">
          <ac:chgData name="Beata Baer" userId="e7651e4ab8e41621" providerId="LiveId" clId="{28BF7823-1AC2-4DA5-91A3-20D69A3CBDB8}" dt="2020-08-30T22:00:12.459" v="8322" actId="120"/>
          <ac:spMkLst>
            <pc:docMk/>
            <pc:sldMk cId="1400603541" sldId="272"/>
            <ac:spMk id="16" creationId="{D3E5E36D-FEA0-4D52-B3B0-8DF4C46CB50C}"/>
          </ac:spMkLst>
        </pc:spChg>
        <pc:picChg chg="add del mod">
          <ac:chgData name="Beata Baer" userId="e7651e4ab8e41621" providerId="LiveId" clId="{28BF7823-1AC2-4DA5-91A3-20D69A3CBDB8}" dt="2020-08-30T15:52:31.589" v="483" actId="478"/>
          <ac:picMkLst>
            <pc:docMk/>
            <pc:sldMk cId="1400603541" sldId="272"/>
            <ac:picMk id="2" creationId="{DBD440C8-238B-4B4A-965E-63E71A651F98}"/>
          </ac:picMkLst>
        </pc:picChg>
        <pc:picChg chg="add mod">
          <ac:chgData name="Beata Baer" userId="e7651e4ab8e41621" providerId="LiveId" clId="{28BF7823-1AC2-4DA5-91A3-20D69A3CBDB8}" dt="2020-08-30T16:41:49.435" v="961" actId="1076"/>
          <ac:picMkLst>
            <pc:docMk/>
            <pc:sldMk cId="1400603541" sldId="272"/>
            <ac:picMk id="7" creationId="{2E8A12CB-079F-4673-AE42-529629DA41D3}"/>
          </ac:picMkLst>
        </pc:picChg>
        <pc:picChg chg="del">
          <ac:chgData name="Beata Baer" userId="e7651e4ab8e41621" providerId="LiveId" clId="{28BF7823-1AC2-4DA5-91A3-20D69A3CBDB8}" dt="2020-08-30T15:43:34.778" v="383" actId="478"/>
          <ac:picMkLst>
            <pc:docMk/>
            <pc:sldMk cId="1400603541" sldId="272"/>
            <ac:picMk id="11" creationId="{1C456FD0-841D-4C6B-8410-3153279EF844}"/>
          </ac:picMkLst>
        </pc:picChg>
      </pc:sldChg>
      <pc:sldChg chg="add del">
        <pc:chgData name="Beata Baer" userId="e7651e4ab8e41621" providerId="LiveId" clId="{28BF7823-1AC2-4DA5-91A3-20D69A3CBDB8}" dt="2020-08-30T15:42:59.738" v="330"/>
        <pc:sldMkLst>
          <pc:docMk/>
          <pc:sldMk cId="3012465640" sldId="272"/>
        </pc:sldMkLst>
      </pc:sldChg>
      <pc:sldChg chg="addSp delSp modSp add del mod">
        <pc:chgData name="Beata Baer" userId="e7651e4ab8e41621" providerId="LiveId" clId="{28BF7823-1AC2-4DA5-91A3-20D69A3CBDB8}" dt="2020-08-30T16:38:56.659" v="891" actId="47"/>
        <pc:sldMkLst>
          <pc:docMk/>
          <pc:sldMk cId="1869078332" sldId="273"/>
        </pc:sldMkLst>
        <pc:spChg chg="mod ord">
          <ac:chgData name="Beata Baer" userId="e7651e4ab8e41621" providerId="LiveId" clId="{28BF7823-1AC2-4DA5-91A3-20D69A3CBDB8}" dt="2020-08-30T15:52:23.589" v="478" actId="1076"/>
          <ac:spMkLst>
            <pc:docMk/>
            <pc:sldMk cId="1869078332" sldId="273"/>
            <ac:spMk id="5" creationId="{AC7C885F-CF0D-42B1-BB7E-1A59B6C2C6CE}"/>
          </ac:spMkLst>
        </pc:spChg>
        <pc:spChg chg="mod">
          <ac:chgData name="Beata Baer" userId="e7651e4ab8e41621" providerId="LiveId" clId="{28BF7823-1AC2-4DA5-91A3-20D69A3CBDB8}" dt="2020-08-30T15:52:21.077" v="473" actId="1076"/>
          <ac:spMkLst>
            <pc:docMk/>
            <pc:sldMk cId="1869078332" sldId="273"/>
            <ac:spMk id="7" creationId="{24AE47FE-7412-4A69-822C-E519FA51D530}"/>
          </ac:spMkLst>
        </pc:spChg>
        <pc:spChg chg="add mod">
          <ac:chgData name="Beata Baer" userId="e7651e4ab8e41621" providerId="LiveId" clId="{28BF7823-1AC2-4DA5-91A3-20D69A3CBDB8}" dt="2020-08-30T15:53:54.291" v="491" actId="21"/>
          <ac:spMkLst>
            <pc:docMk/>
            <pc:sldMk cId="1869078332" sldId="273"/>
            <ac:spMk id="8" creationId="{D1B4F812-A8B6-421F-B580-51BD7666C587}"/>
          </ac:spMkLst>
        </pc:spChg>
        <pc:spChg chg="del mod">
          <ac:chgData name="Beata Baer" userId="e7651e4ab8e41621" providerId="LiveId" clId="{28BF7823-1AC2-4DA5-91A3-20D69A3CBDB8}" dt="2020-08-30T15:53:54.291" v="491" actId="21"/>
          <ac:spMkLst>
            <pc:docMk/>
            <pc:sldMk cId="1869078332" sldId="273"/>
            <ac:spMk id="9" creationId="{2402C531-C65A-4C2C-8665-25B8847C7A76}"/>
          </ac:spMkLst>
        </pc:spChg>
        <pc:picChg chg="add del mod">
          <ac:chgData name="Beata Baer" userId="e7651e4ab8e41621" providerId="LiveId" clId="{28BF7823-1AC2-4DA5-91A3-20D69A3CBDB8}" dt="2020-08-30T15:52:25.380" v="481"/>
          <ac:picMkLst>
            <pc:docMk/>
            <pc:sldMk cId="1869078332" sldId="273"/>
            <ac:picMk id="2" creationId="{2A3CB650-FCAC-4862-A996-0F51A0048A84}"/>
          </ac:picMkLst>
        </pc:picChg>
        <pc:picChg chg="add del">
          <ac:chgData name="Beata Baer" userId="e7651e4ab8e41621" providerId="LiveId" clId="{28BF7823-1AC2-4DA5-91A3-20D69A3CBDB8}" dt="2020-08-30T15:52:26.058" v="482" actId="478"/>
          <ac:picMkLst>
            <pc:docMk/>
            <pc:sldMk cId="1869078332" sldId="273"/>
            <ac:picMk id="3" creationId="{522B805A-72E8-41CA-BF33-25592E4DD6DC}"/>
          </ac:picMkLst>
        </pc:picChg>
      </pc:sldChg>
      <pc:sldChg chg="addSp delSp modSp add mod">
        <pc:chgData name="Beata Baer" userId="e7651e4ab8e41621" providerId="LiveId" clId="{28BF7823-1AC2-4DA5-91A3-20D69A3CBDB8}" dt="2020-08-30T15:56:54.983" v="676" actId="20577"/>
        <pc:sldMkLst>
          <pc:docMk/>
          <pc:sldMk cId="2273473728" sldId="274"/>
        </pc:sldMkLst>
        <pc:spChg chg="add del mod">
          <ac:chgData name="Beata Baer" userId="e7651e4ab8e41621" providerId="LiveId" clId="{28BF7823-1AC2-4DA5-91A3-20D69A3CBDB8}" dt="2020-08-30T15:54:07.156" v="495" actId="478"/>
          <ac:spMkLst>
            <pc:docMk/>
            <pc:sldMk cId="2273473728" sldId="274"/>
            <ac:spMk id="4" creationId="{E4F519DF-7BD7-4492-92D5-426CDA2AA4A1}"/>
          </ac:spMkLst>
        </pc:spChg>
        <pc:spChg chg="add mod">
          <ac:chgData name="Beata Baer" userId="e7651e4ab8e41621" providerId="LiveId" clId="{28BF7823-1AC2-4DA5-91A3-20D69A3CBDB8}" dt="2020-08-30T15:56:34.800" v="659" actId="20577"/>
          <ac:spMkLst>
            <pc:docMk/>
            <pc:sldMk cId="2273473728" sldId="274"/>
            <ac:spMk id="6" creationId="{1CDB9EE3-150E-419E-A5D6-8CCB72A57765}"/>
          </ac:spMkLst>
        </pc:spChg>
        <pc:spChg chg="del">
          <ac:chgData name="Beata Baer" userId="e7651e4ab8e41621" providerId="LiveId" clId="{28BF7823-1AC2-4DA5-91A3-20D69A3CBDB8}" dt="2020-08-30T15:53:59.269" v="492" actId="478"/>
          <ac:spMkLst>
            <pc:docMk/>
            <pc:sldMk cId="2273473728" sldId="274"/>
            <ac:spMk id="9" creationId="{2402C531-C65A-4C2C-8665-25B8847C7A76}"/>
          </ac:spMkLst>
        </pc:spChg>
        <pc:spChg chg="add mod">
          <ac:chgData name="Beata Baer" userId="e7651e4ab8e41621" providerId="LiveId" clId="{28BF7823-1AC2-4DA5-91A3-20D69A3CBDB8}" dt="2020-08-30T15:56:54.983" v="676" actId="20577"/>
          <ac:spMkLst>
            <pc:docMk/>
            <pc:sldMk cId="2273473728" sldId="274"/>
            <ac:spMk id="12" creationId="{B846A045-60F5-450A-BC86-EACD6F6512BC}"/>
          </ac:spMkLst>
        </pc:spChg>
        <pc:spChg chg="add mod">
          <ac:chgData name="Beata Baer" userId="e7651e4ab8e41621" providerId="LiveId" clId="{28BF7823-1AC2-4DA5-91A3-20D69A3CBDB8}" dt="2020-08-30T15:55:25.022" v="564" actId="20577"/>
          <ac:spMkLst>
            <pc:docMk/>
            <pc:sldMk cId="2273473728" sldId="274"/>
            <ac:spMk id="13" creationId="{CDFF2A4C-E046-404D-A151-F7E673F981DD}"/>
          </ac:spMkLst>
        </pc:spChg>
        <pc:spChg chg="add mod">
          <ac:chgData name="Beata Baer" userId="e7651e4ab8e41621" providerId="LiveId" clId="{28BF7823-1AC2-4DA5-91A3-20D69A3CBDB8}" dt="2020-08-30T15:54:33.673" v="502" actId="688"/>
          <ac:spMkLst>
            <pc:docMk/>
            <pc:sldMk cId="2273473728" sldId="274"/>
            <ac:spMk id="14" creationId="{F001F8D0-0315-499D-A8E6-AF523C7C0A48}"/>
          </ac:spMkLst>
        </pc:spChg>
        <pc:picChg chg="add mod">
          <ac:chgData name="Beata Baer" userId="e7651e4ab8e41621" providerId="LiveId" clId="{28BF7823-1AC2-4DA5-91A3-20D69A3CBDB8}" dt="2020-08-30T15:54:25.047" v="499" actId="1076"/>
          <ac:picMkLst>
            <pc:docMk/>
            <pc:sldMk cId="2273473728" sldId="274"/>
            <ac:picMk id="2" creationId="{20BDBE3C-39D1-486D-A01A-72BE848BDE2A}"/>
          </ac:picMkLst>
        </pc:picChg>
        <pc:picChg chg="del">
          <ac:chgData name="Beata Baer" userId="e7651e4ab8e41621" providerId="LiveId" clId="{28BF7823-1AC2-4DA5-91A3-20D69A3CBDB8}" dt="2020-08-30T15:53:14.275" v="488" actId="478"/>
          <ac:picMkLst>
            <pc:docMk/>
            <pc:sldMk cId="2273473728" sldId="274"/>
            <ac:picMk id="11" creationId="{1C456FD0-841D-4C6B-8410-3153279EF844}"/>
          </ac:picMkLst>
        </pc:picChg>
      </pc:sldChg>
      <pc:sldChg chg="addSp delSp modSp add mod">
        <pc:chgData name="Beata Baer" userId="e7651e4ab8e41621" providerId="LiveId" clId="{28BF7823-1AC2-4DA5-91A3-20D69A3CBDB8}" dt="2020-08-30T21:59:02.591" v="8315" actId="1038"/>
        <pc:sldMkLst>
          <pc:docMk/>
          <pc:sldMk cId="3593842093" sldId="275"/>
        </pc:sldMkLst>
        <pc:spChg chg="mod">
          <ac:chgData name="Beata Baer" userId="e7651e4ab8e41621" providerId="LiveId" clId="{28BF7823-1AC2-4DA5-91A3-20D69A3CBDB8}" dt="2020-08-30T16:42:18.275" v="988" actId="313"/>
          <ac:spMkLst>
            <pc:docMk/>
            <pc:sldMk cId="3593842093" sldId="275"/>
            <ac:spMk id="3" creationId="{530A6910-D2BB-4AF3-B2E1-1ACACAC70462}"/>
          </ac:spMkLst>
        </pc:spChg>
        <pc:spChg chg="add del mod">
          <ac:chgData name="Beata Baer" userId="e7651e4ab8e41621" providerId="LiveId" clId="{28BF7823-1AC2-4DA5-91A3-20D69A3CBDB8}" dt="2020-08-30T16:00:32.879" v="788" actId="478"/>
          <ac:spMkLst>
            <pc:docMk/>
            <pc:sldMk cId="3593842093" sldId="275"/>
            <ac:spMk id="4" creationId="{DDD2487A-6D4A-41A8-A1AC-20AB9BEF7CF3}"/>
          </ac:spMkLst>
        </pc:spChg>
        <pc:spChg chg="add mod">
          <ac:chgData name="Beata Baer" userId="e7651e4ab8e41621" providerId="LiveId" clId="{28BF7823-1AC2-4DA5-91A3-20D69A3CBDB8}" dt="2020-08-30T16:02:24.213" v="883" actId="1076"/>
          <ac:spMkLst>
            <pc:docMk/>
            <pc:sldMk cId="3593842093" sldId="275"/>
            <ac:spMk id="6" creationId="{A7C0C0AF-0AAE-4CEF-9D61-9F213A99AD81}"/>
          </ac:spMkLst>
        </pc:spChg>
        <pc:spChg chg="add mod">
          <ac:chgData name="Beata Baer" userId="e7651e4ab8e41621" providerId="LiveId" clId="{28BF7823-1AC2-4DA5-91A3-20D69A3CBDB8}" dt="2020-08-30T21:59:02.591" v="8315" actId="1038"/>
          <ac:spMkLst>
            <pc:docMk/>
            <pc:sldMk cId="3593842093" sldId="275"/>
            <ac:spMk id="9" creationId="{9F9778AB-F4D6-46FE-BC45-5A4432682414}"/>
          </ac:spMkLst>
        </pc:spChg>
        <pc:picChg chg="del">
          <ac:chgData name="Beata Baer" userId="e7651e4ab8e41621" providerId="LiveId" clId="{28BF7823-1AC2-4DA5-91A3-20D69A3CBDB8}" dt="2020-08-30T16:00:29.881" v="787" actId="478"/>
          <ac:picMkLst>
            <pc:docMk/>
            <pc:sldMk cId="3593842093" sldId="275"/>
            <ac:picMk id="5" creationId="{B3101E8C-339A-4D87-B769-730390F26429}"/>
          </ac:picMkLst>
        </pc:picChg>
        <pc:picChg chg="mod">
          <ac:chgData name="Beata Baer" userId="e7651e4ab8e41621" providerId="LiveId" clId="{28BF7823-1AC2-4DA5-91A3-20D69A3CBDB8}" dt="2020-08-30T16:02:11.201" v="880" actId="1076"/>
          <ac:picMkLst>
            <pc:docMk/>
            <pc:sldMk cId="3593842093" sldId="275"/>
            <ac:picMk id="7" creationId="{BC0559B0-BF9D-4B63-A4B7-13CE01A343E8}"/>
          </ac:picMkLst>
        </pc:picChg>
      </pc:sldChg>
      <pc:sldChg chg="addSp delSp modSp add mod">
        <pc:chgData name="Beata Baer" userId="e7651e4ab8e41621" providerId="LiveId" clId="{28BF7823-1AC2-4DA5-91A3-20D69A3CBDB8}" dt="2020-08-30T22:16:09.038" v="8483" actId="20577"/>
        <pc:sldMkLst>
          <pc:docMk/>
          <pc:sldMk cId="1721953602" sldId="276"/>
        </pc:sldMkLst>
        <pc:spChg chg="add del mod">
          <ac:chgData name="Beata Baer" userId="e7651e4ab8e41621" providerId="LiveId" clId="{28BF7823-1AC2-4DA5-91A3-20D69A3CBDB8}" dt="2020-08-30T16:43:28.287" v="1065" actId="478"/>
          <ac:spMkLst>
            <pc:docMk/>
            <pc:sldMk cId="1721953602" sldId="276"/>
            <ac:spMk id="4" creationId="{1077C413-6DC9-4E49-8120-D4D171DC0A69}"/>
          </ac:spMkLst>
        </pc:spChg>
        <pc:spChg chg="add del mod">
          <ac:chgData name="Beata Baer" userId="e7651e4ab8e41621" providerId="LiveId" clId="{28BF7823-1AC2-4DA5-91A3-20D69A3CBDB8}" dt="2020-08-30T16:49:34.126" v="1269" actId="478"/>
          <ac:spMkLst>
            <pc:docMk/>
            <pc:sldMk cId="1721953602" sldId="276"/>
            <ac:spMk id="5" creationId="{7E523862-E683-44AF-BBB9-97DAA9E0977F}"/>
          </ac:spMkLst>
        </pc:spChg>
        <pc:spChg chg="del">
          <ac:chgData name="Beata Baer" userId="e7651e4ab8e41621" providerId="LiveId" clId="{28BF7823-1AC2-4DA5-91A3-20D69A3CBDB8}" dt="2020-08-30T16:49:38.989" v="1270" actId="478"/>
          <ac:spMkLst>
            <pc:docMk/>
            <pc:sldMk cId="1721953602" sldId="276"/>
            <ac:spMk id="6" creationId="{1CDB9EE3-150E-419E-A5D6-8CCB72A57765}"/>
          </ac:spMkLst>
        </pc:spChg>
        <pc:spChg chg="add mod ord">
          <ac:chgData name="Beata Baer" userId="e7651e4ab8e41621" providerId="LiveId" clId="{28BF7823-1AC2-4DA5-91A3-20D69A3CBDB8}" dt="2020-08-30T16:56:12.181" v="1287" actId="164"/>
          <ac:spMkLst>
            <pc:docMk/>
            <pc:sldMk cId="1721953602" sldId="276"/>
            <ac:spMk id="7" creationId="{A6433C5F-FF05-48F3-BB49-30F5820ED77F}"/>
          </ac:spMkLst>
        </pc:spChg>
        <pc:spChg chg="mod">
          <ac:chgData name="Beata Baer" userId="e7651e4ab8e41621" providerId="LiveId" clId="{28BF7823-1AC2-4DA5-91A3-20D69A3CBDB8}" dt="2020-08-30T22:16:09.038" v="8483" actId="20577"/>
          <ac:spMkLst>
            <pc:docMk/>
            <pc:sldMk cId="1721953602" sldId="276"/>
            <ac:spMk id="12" creationId="{B846A045-60F5-450A-BC86-EACD6F6512BC}"/>
          </ac:spMkLst>
        </pc:spChg>
        <pc:spChg chg="del">
          <ac:chgData name="Beata Baer" userId="e7651e4ab8e41621" providerId="LiveId" clId="{28BF7823-1AC2-4DA5-91A3-20D69A3CBDB8}" dt="2020-08-30T16:43:18.129" v="1062" actId="478"/>
          <ac:spMkLst>
            <pc:docMk/>
            <pc:sldMk cId="1721953602" sldId="276"/>
            <ac:spMk id="13" creationId="{CDFF2A4C-E046-404D-A151-F7E673F981DD}"/>
          </ac:spMkLst>
        </pc:spChg>
        <pc:spChg chg="mod ord">
          <ac:chgData name="Beata Baer" userId="e7651e4ab8e41621" providerId="LiveId" clId="{28BF7823-1AC2-4DA5-91A3-20D69A3CBDB8}" dt="2020-08-30T16:56:12.181" v="1287" actId="164"/>
          <ac:spMkLst>
            <pc:docMk/>
            <pc:sldMk cId="1721953602" sldId="276"/>
            <ac:spMk id="14" creationId="{F001F8D0-0315-499D-A8E6-AF523C7C0A48}"/>
          </ac:spMkLst>
        </pc:spChg>
        <pc:grpChg chg="add mod">
          <ac:chgData name="Beata Baer" userId="e7651e4ab8e41621" providerId="LiveId" clId="{28BF7823-1AC2-4DA5-91A3-20D69A3CBDB8}" dt="2020-08-30T22:12:22.232" v="8467" actId="1076"/>
          <ac:grpSpMkLst>
            <pc:docMk/>
            <pc:sldMk cId="1721953602" sldId="276"/>
            <ac:grpSpMk id="9" creationId="{0C5E4FC3-BD5A-45CD-9FC3-8D5532BEF849}"/>
          </ac:grpSpMkLst>
        </pc:grpChg>
        <pc:picChg chg="del">
          <ac:chgData name="Beata Baer" userId="e7651e4ab8e41621" providerId="LiveId" clId="{28BF7823-1AC2-4DA5-91A3-20D69A3CBDB8}" dt="2020-08-30T16:43:23.326" v="1064" actId="478"/>
          <ac:picMkLst>
            <pc:docMk/>
            <pc:sldMk cId="1721953602" sldId="276"/>
            <ac:picMk id="2" creationId="{20BDBE3C-39D1-486D-A01A-72BE848BDE2A}"/>
          </ac:picMkLst>
        </pc:picChg>
        <pc:picChg chg="add mod">
          <ac:chgData name="Beata Baer" userId="e7651e4ab8e41621" providerId="LiveId" clId="{28BF7823-1AC2-4DA5-91A3-20D69A3CBDB8}" dt="2020-08-30T16:56:12.181" v="1287" actId="164"/>
          <ac:picMkLst>
            <pc:docMk/>
            <pc:sldMk cId="1721953602" sldId="276"/>
            <ac:picMk id="8" creationId="{1345D559-B9B0-4742-9379-6D4AB6E83008}"/>
          </ac:picMkLst>
        </pc:picChg>
      </pc:sldChg>
      <pc:sldChg chg="add del">
        <pc:chgData name="Beata Baer" userId="e7651e4ab8e41621" providerId="LiveId" clId="{28BF7823-1AC2-4DA5-91A3-20D69A3CBDB8}" dt="2020-08-30T22:16:17.357" v="8484" actId="47"/>
        <pc:sldMkLst>
          <pc:docMk/>
          <pc:sldMk cId="4276928485" sldId="277"/>
        </pc:sldMkLst>
      </pc:sldChg>
      <pc:sldChg chg="addSp delSp modSp add del mod">
        <pc:chgData name="Beata Baer" userId="e7651e4ab8e41621" providerId="LiveId" clId="{28BF7823-1AC2-4DA5-91A3-20D69A3CBDB8}" dt="2020-08-30T17:41:26.843" v="2252" actId="47"/>
        <pc:sldMkLst>
          <pc:docMk/>
          <pc:sldMk cId="281361042" sldId="278"/>
        </pc:sldMkLst>
        <pc:spChg chg="mod">
          <ac:chgData name="Beata Baer" userId="e7651e4ab8e41621" providerId="LiveId" clId="{28BF7823-1AC2-4DA5-91A3-20D69A3CBDB8}" dt="2020-08-30T17:06:55.018" v="1612" actId="14100"/>
          <ac:spMkLst>
            <pc:docMk/>
            <pc:sldMk cId="281361042" sldId="278"/>
            <ac:spMk id="3" creationId="{530A6910-D2BB-4AF3-B2E1-1ACACAC70462}"/>
          </ac:spMkLst>
        </pc:spChg>
        <pc:spChg chg="add del mod">
          <ac:chgData name="Beata Baer" userId="e7651e4ab8e41621" providerId="LiveId" clId="{28BF7823-1AC2-4DA5-91A3-20D69A3CBDB8}" dt="2020-08-30T16:59:09.379" v="1398" actId="478"/>
          <ac:spMkLst>
            <pc:docMk/>
            <pc:sldMk cId="281361042" sldId="278"/>
            <ac:spMk id="4" creationId="{89157760-30C4-4415-AFE3-4A32FD9219D3}"/>
          </ac:spMkLst>
        </pc:spChg>
        <pc:spChg chg="add mod">
          <ac:chgData name="Beata Baer" userId="e7651e4ab8e41621" providerId="LiveId" clId="{28BF7823-1AC2-4DA5-91A3-20D69A3CBDB8}" dt="2020-08-30T17:17:13.607" v="1620" actId="14100"/>
          <ac:spMkLst>
            <pc:docMk/>
            <pc:sldMk cId="281361042" sldId="278"/>
            <ac:spMk id="7" creationId="{7A3A53DA-6578-4EF9-86B2-B463152557AE}"/>
          </ac:spMkLst>
        </pc:spChg>
        <pc:spChg chg="add mod">
          <ac:chgData name="Beata Baer" userId="e7651e4ab8e41621" providerId="LiveId" clId="{28BF7823-1AC2-4DA5-91A3-20D69A3CBDB8}" dt="2020-08-30T17:17:30.963" v="1626" actId="14100"/>
          <ac:spMkLst>
            <pc:docMk/>
            <pc:sldMk cId="281361042" sldId="278"/>
            <ac:spMk id="8" creationId="{6D516644-82EE-4D1B-B93C-163849CA13B6}"/>
          </ac:spMkLst>
        </pc:spChg>
        <pc:spChg chg="add mod">
          <ac:chgData name="Beata Baer" userId="e7651e4ab8e41621" providerId="LiveId" clId="{28BF7823-1AC2-4DA5-91A3-20D69A3CBDB8}" dt="2020-08-30T17:17:47.480" v="1629" actId="14100"/>
          <ac:spMkLst>
            <pc:docMk/>
            <pc:sldMk cId="281361042" sldId="278"/>
            <ac:spMk id="10" creationId="{1554E9DF-D697-401A-8C48-B6A269E588EA}"/>
          </ac:spMkLst>
        </pc:spChg>
        <pc:spChg chg="del">
          <ac:chgData name="Beata Baer" userId="e7651e4ab8e41621" providerId="LiveId" clId="{28BF7823-1AC2-4DA5-91A3-20D69A3CBDB8}" dt="2020-08-30T16:59:04.783" v="1396" actId="478"/>
          <ac:spMkLst>
            <pc:docMk/>
            <pc:sldMk cId="281361042" sldId="278"/>
            <ac:spMk id="11" creationId="{008487D4-F433-4CA8-BA15-B5D3FA8AFF02}"/>
          </ac:spMkLst>
        </pc:spChg>
        <pc:spChg chg="del">
          <ac:chgData name="Beata Baer" userId="e7651e4ab8e41621" providerId="LiveId" clId="{28BF7823-1AC2-4DA5-91A3-20D69A3CBDB8}" dt="2020-08-30T17:06:57.264" v="1613" actId="478"/>
          <ac:spMkLst>
            <pc:docMk/>
            <pc:sldMk cId="281361042" sldId="278"/>
            <ac:spMk id="13" creationId="{7B98E3CD-4429-4268-8066-492A012D81C8}"/>
          </ac:spMkLst>
        </pc:spChg>
        <pc:spChg chg="add mod">
          <ac:chgData name="Beata Baer" userId="e7651e4ab8e41621" providerId="LiveId" clId="{28BF7823-1AC2-4DA5-91A3-20D69A3CBDB8}" dt="2020-08-30T17:17:52.055" v="1631" actId="1076"/>
          <ac:spMkLst>
            <pc:docMk/>
            <pc:sldMk cId="281361042" sldId="278"/>
            <ac:spMk id="16" creationId="{9513599F-039F-4DB1-9F4C-DD61ADCBBC49}"/>
          </ac:spMkLst>
        </pc:spChg>
        <pc:spChg chg="add mod">
          <ac:chgData name="Beata Baer" userId="e7651e4ab8e41621" providerId="LiveId" clId="{28BF7823-1AC2-4DA5-91A3-20D69A3CBDB8}" dt="2020-08-30T17:17:59.535" v="1633" actId="1076"/>
          <ac:spMkLst>
            <pc:docMk/>
            <pc:sldMk cId="281361042" sldId="278"/>
            <ac:spMk id="18" creationId="{2BBD9223-8265-4D7D-9AF1-E80D282BD962}"/>
          </ac:spMkLst>
        </pc:spChg>
        <pc:spChg chg="add mod">
          <ac:chgData name="Beata Baer" userId="e7651e4ab8e41621" providerId="LiveId" clId="{28BF7823-1AC2-4DA5-91A3-20D69A3CBDB8}" dt="2020-08-30T17:18:03.073" v="1635" actId="1076"/>
          <ac:spMkLst>
            <pc:docMk/>
            <pc:sldMk cId="281361042" sldId="278"/>
            <ac:spMk id="20" creationId="{74119E29-34A5-4209-8C9B-354900E3EF8D}"/>
          </ac:spMkLst>
        </pc:spChg>
        <pc:picChg chg="del">
          <ac:chgData name="Beata Baer" userId="e7651e4ab8e41621" providerId="LiveId" clId="{28BF7823-1AC2-4DA5-91A3-20D69A3CBDB8}" dt="2020-08-30T16:59:06.678" v="1397" actId="478"/>
          <ac:picMkLst>
            <pc:docMk/>
            <pc:sldMk cId="281361042" sldId="278"/>
            <ac:picMk id="5" creationId="{B3101E8C-339A-4D87-B769-730390F26429}"/>
          </ac:picMkLst>
        </pc:picChg>
        <pc:picChg chg="add mod">
          <ac:chgData name="Beata Baer" userId="e7651e4ab8e41621" providerId="LiveId" clId="{28BF7823-1AC2-4DA5-91A3-20D69A3CBDB8}" dt="2020-08-30T17:16:59.722" v="1617" actId="1076"/>
          <ac:picMkLst>
            <pc:docMk/>
            <pc:sldMk cId="281361042" sldId="278"/>
            <ac:picMk id="6" creationId="{72D48F32-1D21-461D-9B0A-F5F7C9A0DC00}"/>
          </ac:picMkLst>
        </pc:picChg>
      </pc:sldChg>
      <pc:sldChg chg="add del">
        <pc:chgData name="Beata Baer" userId="e7651e4ab8e41621" providerId="LiveId" clId="{28BF7823-1AC2-4DA5-91A3-20D69A3CBDB8}" dt="2020-08-30T16:58:36.845" v="1394" actId="47"/>
        <pc:sldMkLst>
          <pc:docMk/>
          <pc:sldMk cId="2636165452" sldId="279"/>
        </pc:sldMkLst>
      </pc:sldChg>
      <pc:sldChg chg="add del">
        <pc:chgData name="Beata Baer" userId="e7651e4ab8e41621" providerId="LiveId" clId="{28BF7823-1AC2-4DA5-91A3-20D69A3CBDB8}" dt="2020-08-30T17:41:45.855" v="2253" actId="47"/>
        <pc:sldMkLst>
          <pc:docMk/>
          <pc:sldMk cId="2863526235" sldId="279"/>
        </pc:sldMkLst>
      </pc:sldChg>
      <pc:sldChg chg="delSp modSp add mod ord">
        <pc:chgData name="Beata Baer" userId="e7651e4ab8e41621" providerId="LiveId" clId="{28BF7823-1AC2-4DA5-91A3-20D69A3CBDB8}" dt="2020-08-30T22:01:07.727" v="8346" actId="20577"/>
        <pc:sldMkLst>
          <pc:docMk/>
          <pc:sldMk cId="1128089322" sldId="280"/>
        </pc:sldMkLst>
        <pc:spChg chg="mod">
          <ac:chgData name="Beata Baer" userId="e7651e4ab8e41621" providerId="LiveId" clId="{28BF7823-1AC2-4DA5-91A3-20D69A3CBDB8}" dt="2020-08-30T22:01:07.727" v="8346" actId="20577"/>
          <ac:spMkLst>
            <pc:docMk/>
            <pc:sldMk cId="1128089322" sldId="280"/>
            <ac:spMk id="3" creationId="{530A6910-D2BB-4AF3-B2E1-1ACACAC70462}"/>
          </ac:spMkLst>
        </pc:spChg>
        <pc:spChg chg="del">
          <ac:chgData name="Beata Baer" userId="e7651e4ab8e41621" providerId="LiveId" clId="{28BF7823-1AC2-4DA5-91A3-20D69A3CBDB8}" dt="2020-08-30T17:29:29.003" v="2054" actId="478"/>
          <ac:spMkLst>
            <pc:docMk/>
            <pc:sldMk cId="1128089322" sldId="280"/>
            <ac:spMk id="7" creationId="{7A3A53DA-6578-4EF9-86B2-B463152557AE}"/>
          </ac:spMkLst>
        </pc:spChg>
        <pc:spChg chg="del">
          <ac:chgData name="Beata Baer" userId="e7651e4ab8e41621" providerId="LiveId" clId="{28BF7823-1AC2-4DA5-91A3-20D69A3CBDB8}" dt="2020-08-30T17:29:29.003" v="2054" actId="478"/>
          <ac:spMkLst>
            <pc:docMk/>
            <pc:sldMk cId="1128089322" sldId="280"/>
            <ac:spMk id="8" creationId="{6D516644-82EE-4D1B-B93C-163849CA13B6}"/>
          </ac:spMkLst>
        </pc:spChg>
        <pc:spChg chg="del">
          <ac:chgData name="Beata Baer" userId="e7651e4ab8e41621" providerId="LiveId" clId="{28BF7823-1AC2-4DA5-91A3-20D69A3CBDB8}" dt="2020-08-30T17:29:29.003" v="2054" actId="478"/>
          <ac:spMkLst>
            <pc:docMk/>
            <pc:sldMk cId="1128089322" sldId="280"/>
            <ac:spMk id="10" creationId="{1554E9DF-D697-401A-8C48-B6A269E588EA}"/>
          </ac:spMkLst>
        </pc:spChg>
        <pc:spChg chg="del">
          <ac:chgData name="Beata Baer" userId="e7651e4ab8e41621" providerId="LiveId" clId="{28BF7823-1AC2-4DA5-91A3-20D69A3CBDB8}" dt="2020-08-30T17:29:29.003" v="2054" actId="478"/>
          <ac:spMkLst>
            <pc:docMk/>
            <pc:sldMk cId="1128089322" sldId="280"/>
            <ac:spMk id="16" creationId="{9513599F-039F-4DB1-9F4C-DD61ADCBBC49}"/>
          </ac:spMkLst>
        </pc:spChg>
        <pc:spChg chg="del">
          <ac:chgData name="Beata Baer" userId="e7651e4ab8e41621" providerId="LiveId" clId="{28BF7823-1AC2-4DA5-91A3-20D69A3CBDB8}" dt="2020-08-30T17:29:29.003" v="2054" actId="478"/>
          <ac:spMkLst>
            <pc:docMk/>
            <pc:sldMk cId="1128089322" sldId="280"/>
            <ac:spMk id="18" creationId="{2BBD9223-8265-4D7D-9AF1-E80D282BD962}"/>
          </ac:spMkLst>
        </pc:spChg>
        <pc:spChg chg="del">
          <ac:chgData name="Beata Baer" userId="e7651e4ab8e41621" providerId="LiveId" clId="{28BF7823-1AC2-4DA5-91A3-20D69A3CBDB8}" dt="2020-08-30T17:29:29.003" v="2054" actId="478"/>
          <ac:spMkLst>
            <pc:docMk/>
            <pc:sldMk cId="1128089322" sldId="280"/>
            <ac:spMk id="20" creationId="{74119E29-34A5-4209-8C9B-354900E3EF8D}"/>
          </ac:spMkLst>
        </pc:spChg>
      </pc:sldChg>
      <pc:sldChg chg="addSp modSp new mod">
        <pc:chgData name="Beata Baer" userId="e7651e4ab8e41621" providerId="LiveId" clId="{28BF7823-1AC2-4DA5-91A3-20D69A3CBDB8}" dt="2020-08-30T17:28:56.263" v="2053" actId="164"/>
        <pc:sldMkLst>
          <pc:docMk/>
          <pc:sldMk cId="90232131" sldId="281"/>
        </pc:sldMkLst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3" creationId="{ECE92601-6D7B-4315-A680-8A447E0AD0B2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5" creationId="{86DF7E03-35A6-435B-A223-CF5A6B3FCF89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7" creationId="{AFAE66D2-7305-4186-9B55-FB0C40577C1F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9" creationId="{F6E4FC33-3125-4F41-B35A-D4EE7DC73399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11" creationId="{434E9E96-1262-491A-97A7-4ECBABECE38D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13" creationId="{2722977E-AC10-4D09-9459-031854094FB3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15" creationId="{8558F19C-B7A9-4DED-B4A6-FE13D02750A4}"/>
          </ac:spMkLst>
        </pc:spChg>
        <pc:spChg chg="add mod">
          <ac:chgData name="Beata Baer" userId="e7651e4ab8e41621" providerId="LiveId" clId="{28BF7823-1AC2-4DA5-91A3-20D69A3CBDB8}" dt="2020-08-30T17:20:57.265" v="1667" actId="164"/>
          <ac:spMkLst>
            <pc:docMk/>
            <pc:sldMk cId="90232131" sldId="281"/>
            <ac:spMk id="16" creationId="{FEB3CAFE-74AF-48B0-85C9-CC8BBA0569F4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19" creationId="{8EA85DB5-C5A6-4AA7-8A48-F722F3443718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21" creationId="{0AC7BEF3-8A82-4A5D-A359-35123CC82E4F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23" creationId="{1B1584C7-C885-4EE9-93F1-37CCDF2988E5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25" creationId="{D7C1B95C-F551-482B-8635-3386ABA5F199}"/>
          </ac:spMkLst>
        </pc:spChg>
        <pc:spChg chg="add mod">
          <ac:chgData name="Beata Baer" userId="e7651e4ab8e41621" providerId="LiveId" clId="{28BF7823-1AC2-4DA5-91A3-20D69A3CBDB8}" dt="2020-08-30T17:28:48.194" v="2052" actId="5793"/>
          <ac:spMkLst>
            <pc:docMk/>
            <pc:sldMk cId="90232131" sldId="281"/>
            <ac:spMk id="27" creationId="{0C28FECB-1132-459C-B0B1-C540B79F897F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29" creationId="{29F4A99D-C09E-47B4-B428-04F3E6105C36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31" creationId="{457B11E7-13BE-447E-8D3D-90A2DDFEB67B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33" creationId="{6ECB2C86-8F24-427E-A151-FD6B3702A610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35" creationId="{4C2FE766-A697-4CDA-B9FC-815ABA806780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37" creationId="{C029D1D8-CBC1-44EB-8341-816BA472270D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39" creationId="{83D55DF3-BB4C-4FD3-A8F7-56BC6FBB7D50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41" creationId="{666D7788-01E4-46C6-90D8-1D45F6557E29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43" creationId="{23DD5404-7965-4C2E-8D5B-74E01FC24BBB}"/>
          </ac:spMkLst>
        </pc:spChg>
        <pc:spChg chg="add mod">
          <ac:chgData name="Beata Baer" userId="e7651e4ab8e41621" providerId="LiveId" clId="{28BF7823-1AC2-4DA5-91A3-20D69A3CBDB8}" dt="2020-08-30T17:28:56.263" v="2053" actId="164"/>
          <ac:spMkLst>
            <pc:docMk/>
            <pc:sldMk cId="90232131" sldId="281"/>
            <ac:spMk id="45" creationId="{2923A7D9-9939-42CA-B6AE-240EB895991F}"/>
          </ac:spMkLst>
        </pc:spChg>
        <pc:grpChg chg="add mod ord">
          <ac:chgData name="Beata Baer" userId="e7651e4ab8e41621" providerId="LiveId" clId="{28BF7823-1AC2-4DA5-91A3-20D69A3CBDB8}" dt="2020-08-30T17:28:56.263" v="2053" actId="164"/>
          <ac:grpSpMkLst>
            <pc:docMk/>
            <pc:sldMk cId="90232131" sldId="281"/>
            <ac:grpSpMk id="17" creationId="{0EEF5660-247D-46F5-B51D-A23FA10E8198}"/>
          </ac:grpSpMkLst>
        </pc:grpChg>
        <pc:grpChg chg="add mod">
          <ac:chgData name="Beata Baer" userId="e7651e4ab8e41621" providerId="LiveId" clId="{28BF7823-1AC2-4DA5-91A3-20D69A3CBDB8}" dt="2020-08-30T17:28:56.263" v="2053" actId="164"/>
          <ac:grpSpMkLst>
            <pc:docMk/>
            <pc:sldMk cId="90232131" sldId="281"/>
            <ac:grpSpMk id="46" creationId="{149D6C73-D0D3-4175-8E11-89560DD718C7}"/>
          </ac:grpSpMkLst>
        </pc:grpChg>
        <pc:picChg chg="add mod">
          <ac:chgData name="Beata Baer" userId="e7651e4ab8e41621" providerId="LiveId" clId="{28BF7823-1AC2-4DA5-91A3-20D69A3CBDB8}" dt="2020-08-30T17:20:57.265" v="1667" actId="164"/>
          <ac:picMkLst>
            <pc:docMk/>
            <pc:sldMk cId="90232131" sldId="281"/>
            <ac:picMk id="2" creationId="{1612801B-9F8A-4ED0-B67F-E88E487F2D0F}"/>
          </ac:picMkLst>
        </pc:picChg>
      </pc:sldChg>
      <pc:sldChg chg="addSp delSp modSp add del mod">
        <pc:chgData name="Beata Baer" userId="e7651e4ab8e41621" providerId="LiveId" clId="{28BF7823-1AC2-4DA5-91A3-20D69A3CBDB8}" dt="2020-08-30T18:28:58.945" v="3993" actId="47"/>
        <pc:sldMkLst>
          <pc:docMk/>
          <pc:sldMk cId="389722640" sldId="282"/>
        </pc:sldMkLst>
        <pc:spChg chg="mod">
          <ac:chgData name="Beata Baer" userId="e7651e4ab8e41621" providerId="LiveId" clId="{28BF7823-1AC2-4DA5-91A3-20D69A3CBDB8}" dt="2020-08-30T17:58:49.603" v="2731" actId="20577"/>
          <ac:spMkLst>
            <pc:docMk/>
            <pc:sldMk cId="389722640" sldId="282"/>
            <ac:spMk id="3" creationId="{530A6910-D2BB-4AF3-B2E1-1ACACAC70462}"/>
          </ac:spMkLst>
        </pc:spChg>
        <pc:spChg chg="add mod ord">
          <ac:chgData name="Beata Baer" userId="e7651e4ab8e41621" providerId="LiveId" clId="{28BF7823-1AC2-4DA5-91A3-20D69A3CBDB8}" dt="2020-08-30T17:52:02.924" v="2366" actId="1076"/>
          <ac:spMkLst>
            <pc:docMk/>
            <pc:sldMk cId="389722640" sldId="282"/>
            <ac:spMk id="4" creationId="{C27CF9CB-7E66-4CA6-9F4E-71BBBCFA1F2D}"/>
          </ac:spMkLst>
        </pc:spChg>
        <pc:spChg chg="add mod ord">
          <ac:chgData name="Beata Baer" userId="e7651e4ab8e41621" providerId="LiveId" clId="{28BF7823-1AC2-4DA5-91A3-20D69A3CBDB8}" dt="2020-08-30T17:51:37.474" v="2358" actId="14100"/>
          <ac:spMkLst>
            <pc:docMk/>
            <pc:sldMk cId="389722640" sldId="282"/>
            <ac:spMk id="8" creationId="{E0E3981F-F6D3-4269-87D8-BA25487C3762}"/>
          </ac:spMkLst>
        </pc:spChg>
        <pc:spChg chg="add mod">
          <ac:chgData name="Beata Baer" userId="e7651e4ab8e41621" providerId="LiveId" clId="{28BF7823-1AC2-4DA5-91A3-20D69A3CBDB8}" dt="2020-08-30T17:46:16.408" v="2311" actId="14100"/>
          <ac:spMkLst>
            <pc:docMk/>
            <pc:sldMk cId="389722640" sldId="282"/>
            <ac:spMk id="10" creationId="{96DD3610-F545-4DD4-A37B-D46833326485}"/>
          </ac:spMkLst>
        </pc:spChg>
        <pc:spChg chg="add mod ord">
          <ac:chgData name="Beata Baer" userId="e7651e4ab8e41621" providerId="LiveId" clId="{28BF7823-1AC2-4DA5-91A3-20D69A3CBDB8}" dt="2020-08-30T17:50:23.982" v="2339" actId="171"/>
          <ac:spMkLst>
            <pc:docMk/>
            <pc:sldMk cId="389722640" sldId="282"/>
            <ac:spMk id="15" creationId="{EA39B191-DC22-471F-BD9D-395D5D1965D7}"/>
          </ac:spMkLst>
        </pc:spChg>
        <pc:spChg chg="add mod">
          <ac:chgData name="Beata Baer" userId="e7651e4ab8e41621" providerId="LiveId" clId="{28BF7823-1AC2-4DA5-91A3-20D69A3CBDB8}" dt="2020-08-30T17:52:25.355" v="2372" actId="14100"/>
          <ac:spMkLst>
            <pc:docMk/>
            <pc:sldMk cId="389722640" sldId="282"/>
            <ac:spMk id="18" creationId="{E61E106F-720E-4457-9799-B8D8D942F6AC}"/>
          </ac:spMkLst>
        </pc:spChg>
        <pc:spChg chg="add mod">
          <ac:chgData name="Beata Baer" userId="e7651e4ab8e41621" providerId="LiveId" clId="{28BF7823-1AC2-4DA5-91A3-20D69A3CBDB8}" dt="2020-08-30T17:52:48.043" v="2380" actId="1076"/>
          <ac:spMkLst>
            <pc:docMk/>
            <pc:sldMk cId="389722640" sldId="282"/>
            <ac:spMk id="20" creationId="{378F6369-DE6C-4798-9DD3-6D3045EBEAFF}"/>
          </ac:spMkLst>
        </pc:spChg>
        <pc:spChg chg="add mod">
          <ac:chgData name="Beata Baer" userId="e7651e4ab8e41621" providerId="LiveId" clId="{28BF7823-1AC2-4DA5-91A3-20D69A3CBDB8}" dt="2020-08-30T17:53:04.077" v="2395" actId="20577"/>
          <ac:spMkLst>
            <pc:docMk/>
            <pc:sldMk cId="389722640" sldId="282"/>
            <ac:spMk id="21" creationId="{F5DDF34E-6538-4613-8082-011B6480EFAB}"/>
          </ac:spMkLst>
        </pc:spChg>
        <pc:spChg chg="add mod">
          <ac:chgData name="Beata Baer" userId="e7651e4ab8e41621" providerId="LiveId" clId="{28BF7823-1AC2-4DA5-91A3-20D69A3CBDB8}" dt="2020-08-30T17:53:33.063" v="2446" actId="20577"/>
          <ac:spMkLst>
            <pc:docMk/>
            <pc:sldMk cId="389722640" sldId="282"/>
            <ac:spMk id="22" creationId="{BD1350D3-789D-4641-85EA-7FBF23DF084A}"/>
          </ac:spMkLst>
        </pc:spChg>
        <pc:spChg chg="add mod">
          <ac:chgData name="Beata Baer" userId="e7651e4ab8e41621" providerId="LiveId" clId="{28BF7823-1AC2-4DA5-91A3-20D69A3CBDB8}" dt="2020-08-30T17:54:43.665" v="2501" actId="1076"/>
          <ac:spMkLst>
            <pc:docMk/>
            <pc:sldMk cId="389722640" sldId="282"/>
            <ac:spMk id="24" creationId="{D9440F0B-2AA8-4411-BE1D-C8B722B526CD}"/>
          </ac:spMkLst>
        </pc:spChg>
        <pc:spChg chg="add mod">
          <ac:chgData name="Beata Baer" userId="e7651e4ab8e41621" providerId="LiveId" clId="{28BF7823-1AC2-4DA5-91A3-20D69A3CBDB8}" dt="2020-08-30T17:54:58.162" v="2506" actId="14100"/>
          <ac:spMkLst>
            <pc:docMk/>
            <pc:sldMk cId="389722640" sldId="282"/>
            <ac:spMk id="26" creationId="{24487C5D-0786-480E-BCFD-4AFB64BE870F}"/>
          </ac:spMkLst>
        </pc:spChg>
        <pc:spChg chg="add mod">
          <ac:chgData name="Beata Baer" userId="e7651e4ab8e41621" providerId="LiveId" clId="{28BF7823-1AC2-4DA5-91A3-20D69A3CBDB8}" dt="2020-08-30T17:55:47.954" v="2581" actId="1076"/>
          <ac:spMkLst>
            <pc:docMk/>
            <pc:sldMk cId="389722640" sldId="282"/>
            <ac:spMk id="28" creationId="{D73F25A2-A9B6-4D60-A45F-AAFF4D681B53}"/>
          </ac:spMkLst>
        </pc:spChg>
        <pc:spChg chg="add mod">
          <ac:chgData name="Beata Baer" userId="e7651e4ab8e41621" providerId="LiveId" clId="{28BF7823-1AC2-4DA5-91A3-20D69A3CBDB8}" dt="2020-08-30T17:56:12.947" v="2606" actId="1076"/>
          <ac:spMkLst>
            <pc:docMk/>
            <pc:sldMk cId="389722640" sldId="282"/>
            <ac:spMk id="30" creationId="{F1E25067-3BD0-44F7-8416-8C0D6E4806AC}"/>
          </ac:spMkLst>
        </pc:spChg>
        <pc:spChg chg="add mod">
          <ac:chgData name="Beata Baer" userId="e7651e4ab8e41621" providerId="LiveId" clId="{28BF7823-1AC2-4DA5-91A3-20D69A3CBDB8}" dt="2020-08-30T17:56:50.840" v="2639" actId="1076"/>
          <ac:spMkLst>
            <pc:docMk/>
            <pc:sldMk cId="389722640" sldId="282"/>
            <ac:spMk id="32" creationId="{F0077557-F0C2-4469-80BB-869D5A3B13C5}"/>
          </ac:spMkLst>
        </pc:spChg>
        <pc:spChg chg="add mod">
          <ac:chgData name="Beata Baer" userId="e7651e4ab8e41621" providerId="LiveId" clId="{28BF7823-1AC2-4DA5-91A3-20D69A3CBDB8}" dt="2020-08-30T17:57:39.120" v="2686" actId="20577"/>
          <ac:spMkLst>
            <pc:docMk/>
            <pc:sldMk cId="389722640" sldId="282"/>
            <ac:spMk id="34" creationId="{EC7B6609-F2D7-42FB-AE26-DB5B15E5DAFD}"/>
          </ac:spMkLst>
        </pc:spChg>
        <pc:spChg chg="add mod">
          <ac:chgData name="Beata Baer" userId="e7651e4ab8e41621" providerId="LiveId" clId="{28BF7823-1AC2-4DA5-91A3-20D69A3CBDB8}" dt="2020-08-30T17:57:27.360" v="2671" actId="1076"/>
          <ac:spMkLst>
            <pc:docMk/>
            <pc:sldMk cId="389722640" sldId="282"/>
            <ac:spMk id="36" creationId="{6D289B71-B445-4FDF-B3AD-903548C6E9F2}"/>
          </ac:spMkLst>
        </pc:spChg>
        <pc:grpChg chg="add del mod">
          <ac:chgData name="Beata Baer" userId="e7651e4ab8e41621" providerId="LiveId" clId="{28BF7823-1AC2-4DA5-91A3-20D69A3CBDB8}" dt="2020-08-30T17:47:43.504" v="2316" actId="478"/>
          <ac:grpSpMkLst>
            <pc:docMk/>
            <pc:sldMk cId="389722640" sldId="282"/>
            <ac:grpSpMk id="11" creationId="{06549BE1-CD83-4B46-AD54-C3D7D3679349}"/>
          </ac:grpSpMkLst>
        </pc:grpChg>
        <pc:grpChg chg="add mod ord">
          <ac:chgData name="Beata Baer" userId="e7651e4ab8e41621" providerId="LiveId" clId="{28BF7823-1AC2-4DA5-91A3-20D69A3CBDB8}" dt="2020-08-30T17:57:01.948" v="2642" actId="1076"/>
          <ac:grpSpMkLst>
            <pc:docMk/>
            <pc:sldMk cId="389722640" sldId="282"/>
            <ac:grpSpMk id="16" creationId="{6C151712-5D15-41C4-A3D1-C6F62D143BD8}"/>
          </ac:grpSpMkLst>
        </pc:grpChg>
        <pc:picChg chg="add mod">
          <ac:chgData name="Beata Baer" userId="e7651e4ab8e41621" providerId="LiveId" clId="{28BF7823-1AC2-4DA5-91A3-20D69A3CBDB8}" dt="2020-08-30T17:45:52.968" v="2305" actId="164"/>
          <ac:picMkLst>
            <pc:docMk/>
            <pc:sldMk cId="389722640" sldId="282"/>
            <ac:picMk id="2" creationId="{1C425C33-8F80-4FA5-9589-95961818ACD7}"/>
          </ac:picMkLst>
        </pc:picChg>
        <pc:picChg chg="del">
          <ac:chgData name="Beata Baer" userId="e7651e4ab8e41621" providerId="LiveId" clId="{28BF7823-1AC2-4DA5-91A3-20D69A3CBDB8}" dt="2020-08-30T17:42:54.424" v="2286" actId="478"/>
          <ac:picMkLst>
            <pc:docMk/>
            <pc:sldMk cId="389722640" sldId="282"/>
            <ac:picMk id="6" creationId="{72D48F32-1D21-461D-9B0A-F5F7C9A0DC00}"/>
          </ac:picMkLst>
        </pc:picChg>
        <pc:picChg chg="add del mod">
          <ac:chgData name="Beata Baer" userId="e7651e4ab8e41621" providerId="LiveId" clId="{28BF7823-1AC2-4DA5-91A3-20D69A3CBDB8}" dt="2020-08-30T17:49:35.751" v="2326" actId="478"/>
          <ac:picMkLst>
            <pc:docMk/>
            <pc:sldMk cId="389722640" sldId="282"/>
            <ac:picMk id="12" creationId="{C66CF9D9-AFAC-4640-9024-267237D7E50F}"/>
          </ac:picMkLst>
        </pc:picChg>
        <pc:picChg chg="add mod ord">
          <ac:chgData name="Beata Baer" userId="e7651e4ab8e41621" providerId="LiveId" clId="{28BF7823-1AC2-4DA5-91A3-20D69A3CBDB8}" dt="2020-08-30T17:50:36.433" v="2343" actId="1076"/>
          <ac:picMkLst>
            <pc:docMk/>
            <pc:sldMk cId="389722640" sldId="282"/>
            <ac:picMk id="13" creationId="{1DC19624-FA17-49B6-A92F-3C17FB0186B0}"/>
          </ac:picMkLst>
        </pc:picChg>
      </pc:sldChg>
      <pc:sldChg chg="addSp delSp modSp add mod">
        <pc:chgData name="Beata Baer" userId="e7651e4ab8e41621" providerId="LiveId" clId="{28BF7823-1AC2-4DA5-91A3-20D69A3CBDB8}" dt="2020-08-30T18:12:48.075" v="3324" actId="1076"/>
        <pc:sldMkLst>
          <pc:docMk/>
          <pc:sldMk cId="4088992032" sldId="283"/>
        </pc:sldMkLst>
        <pc:spChg chg="mod">
          <ac:chgData name="Beata Baer" userId="e7651e4ab8e41621" providerId="LiveId" clId="{28BF7823-1AC2-4DA5-91A3-20D69A3CBDB8}" dt="2020-08-30T18:04:57.468" v="3159" actId="313"/>
          <ac:spMkLst>
            <pc:docMk/>
            <pc:sldMk cId="4088992032" sldId="283"/>
            <ac:spMk id="3" creationId="{530A6910-D2BB-4AF3-B2E1-1ACACAC70462}"/>
          </ac:spMkLst>
        </pc:spChg>
        <pc:spChg chg="del">
          <ac:chgData name="Beata Baer" userId="e7651e4ab8e41621" providerId="LiveId" clId="{28BF7823-1AC2-4DA5-91A3-20D69A3CBDB8}" dt="2020-08-30T18:04:33.679" v="3154" actId="478"/>
          <ac:spMkLst>
            <pc:docMk/>
            <pc:sldMk cId="4088992032" sldId="283"/>
            <ac:spMk id="4" creationId="{C27CF9CB-7E66-4CA6-9F4E-71BBBCFA1F2D}"/>
          </ac:spMkLst>
        </pc:spChg>
        <pc:spChg chg="add mod">
          <ac:chgData name="Beata Baer" userId="e7651e4ab8e41621" providerId="LiveId" clId="{28BF7823-1AC2-4DA5-91A3-20D69A3CBDB8}" dt="2020-08-30T18:10:12.510" v="3306" actId="13822"/>
          <ac:spMkLst>
            <pc:docMk/>
            <pc:sldMk cId="4088992032" sldId="283"/>
            <ac:spMk id="6" creationId="{ABEE8CD9-C26B-45C0-89F2-AFE6FACDCB6F}"/>
          </ac:spMkLst>
        </pc:spChg>
        <pc:spChg chg="del">
          <ac:chgData name="Beata Baer" userId="e7651e4ab8e41621" providerId="LiveId" clId="{28BF7823-1AC2-4DA5-91A3-20D69A3CBDB8}" dt="2020-08-30T18:04:33.679" v="3154" actId="478"/>
          <ac:spMkLst>
            <pc:docMk/>
            <pc:sldMk cId="4088992032" sldId="283"/>
            <ac:spMk id="8" creationId="{E0E3981F-F6D3-4269-87D8-BA25487C3762}"/>
          </ac:spMkLst>
        </pc:spChg>
        <pc:spChg chg="add del mod">
          <ac:chgData name="Beata Baer" userId="e7651e4ab8e41621" providerId="LiveId" clId="{28BF7823-1AC2-4DA5-91A3-20D69A3CBDB8}" dt="2020-08-30T18:10:39.723" v="3309" actId="478"/>
          <ac:spMkLst>
            <pc:docMk/>
            <pc:sldMk cId="4088992032" sldId="283"/>
            <ac:spMk id="9" creationId="{C2CBCEA7-62D2-453B-87AC-33C0FFAECDB6}"/>
          </ac:spMkLst>
        </pc:spChg>
        <pc:spChg chg="mod ord">
          <ac:chgData name="Beata Baer" userId="e7651e4ab8e41621" providerId="LiveId" clId="{28BF7823-1AC2-4DA5-91A3-20D69A3CBDB8}" dt="2020-08-30T18:12:21.364" v="3320" actId="1076"/>
          <ac:spMkLst>
            <pc:docMk/>
            <pc:sldMk cId="4088992032" sldId="283"/>
            <ac:spMk id="18" creationId="{E61E106F-720E-4457-9799-B8D8D942F6AC}"/>
          </ac:spMkLst>
        </pc:spChg>
        <pc:spChg chg="del">
          <ac:chgData name="Beata Baer" userId="e7651e4ab8e41621" providerId="LiveId" clId="{28BF7823-1AC2-4DA5-91A3-20D69A3CBDB8}" dt="2020-08-30T18:04:33.679" v="3154" actId="478"/>
          <ac:spMkLst>
            <pc:docMk/>
            <pc:sldMk cId="4088992032" sldId="283"/>
            <ac:spMk id="20" creationId="{378F6369-DE6C-4798-9DD3-6D3045EBEAFF}"/>
          </ac:spMkLst>
        </pc:spChg>
        <pc:spChg chg="del">
          <ac:chgData name="Beata Baer" userId="e7651e4ab8e41621" providerId="LiveId" clId="{28BF7823-1AC2-4DA5-91A3-20D69A3CBDB8}" dt="2020-08-30T18:04:51.616" v="3157" actId="478"/>
          <ac:spMkLst>
            <pc:docMk/>
            <pc:sldMk cId="4088992032" sldId="283"/>
            <ac:spMk id="21" creationId="{F5DDF34E-6538-4613-8082-011B6480EFAB}"/>
          </ac:spMkLst>
        </pc:spChg>
        <pc:spChg chg="del">
          <ac:chgData name="Beata Baer" userId="e7651e4ab8e41621" providerId="LiveId" clId="{28BF7823-1AC2-4DA5-91A3-20D69A3CBDB8}" dt="2020-08-30T18:04:45.606" v="3155" actId="478"/>
          <ac:spMkLst>
            <pc:docMk/>
            <pc:sldMk cId="4088992032" sldId="283"/>
            <ac:spMk id="22" creationId="{BD1350D3-789D-4641-85EA-7FBF23DF084A}"/>
          </ac:spMkLst>
        </pc:spChg>
        <pc:spChg chg="del">
          <ac:chgData name="Beata Baer" userId="e7651e4ab8e41621" providerId="LiveId" clId="{28BF7823-1AC2-4DA5-91A3-20D69A3CBDB8}" dt="2020-08-30T18:04:33.679" v="3154" actId="478"/>
          <ac:spMkLst>
            <pc:docMk/>
            <pc:sldMk cId="4088992032" sldId="283"/>
            <ac:spMk id="24" creationId="{D9440F0B-2AA8-4411-BE1D-C8B722B526CD}"/>
          </ac:spMkLst>
        </pc:spChg>
        <pc:spChg chg="del">
          <ac:chgData name="Beata Baer" userId="e7651e4ab8e41621" providerId="LiveId" clId="{28BF7823-1AC2-4DA5-91A3-20D69A3CBDB8}" dt="2020-08-30T18:04:33.679" v="3154" actId="478"/>
          <ac:spMkLst>
            <pc:docMk/>
            <pc:sldMk cId="4088992032" sldId="283"/>
            <ac:spMk id="26" creationId="{24487C5D-0786-480E-BCFD-4AFB64BE870F}"/>
          </ac:spMkLst>
        </pc:spChg>
        <pc:spChg chg="add mod">
          <ac:chgData name="Beata Baer" userId="e7651e4ab8e41621" providerId="LiveId" clId="{28BF7823-1AC2-4DA5-91A3-20D69A3CBDB8}" dt="2020-08-30T18:12:36.725" v="3322" actId="1076"/>
          <ac:spMkLst>
            <pc:docMk/>
            <pc:sldMk cId="4088992032" sldId="283"/>
            <ac:spMk id="27" creationId="{6B8DA750-DDCB-4E08-99AD-7398A0D981B2}"/>
          </ac:spMkLst>
        </pc:spChg>
        <pc:spChg chg="del">
          <ac:chgData name="Beata Baer" userId="e7651e4ab8e41621" providerId="LiveId" clId="{28BF7823-1AC2-4DA5-91A3-20D69A3CBDB8}" dt="2020-08-30T18:04:33.679" v="3154" actId="478"/>
          <ac:spMkLst>
            <pc:docMk/>
            <pc:sldMk cId="4088992032" sldId="283"/>
            <ac:spMk id="28" creationId="{D73F25A2-A9B6-4D60-A45F-AAFF4D681B53}"/>
          </ac:spMkLst>
        </pc:spChg>
        <pc:spChg chg="del">
          <ac:chgData name="Beata Baer" userId="e7651e4ab8e41621" providerId="LiveId" clId="{28BF7823-1AC2-4DA5-91A3-20D69A3CBDB8}" dt="2020-08-30T18:04:33.679" v="3154" actId="478"/>
          <ac:spMkLst>
            <pc:docMk/>
            <pc:sldMk cId="4088992032" sldId="283"/>
            <ac:spMk id="30" creationId="{F1E25067-3BD0-44F7-8416-8C0D6E4806AC}"/>
          </ac:spMkLst>
        </pc:spChg>
        <pc:spChg chg="del">
          <ac:chgData name="Beata Baer" userId="e7651e4ab8e41621" providerId="LiveId" clId="{28BF7823-1AC2-4DA5-91A3-20D69A3CBDB8}" dt="2020-08-30T18:04:33.679" v="3154" actId="478"/>
          <ac:spMkLst>
            <pc:docMk/>
            <pc:sldMk cId="4088992032" sldId="283"/>
            <ac:spMk id="32" creationId="{F0077557-F0C2-4469-80BB-869D5A3B13C5}"/>
          </ac:spMkLst>
        </pc:spChg>
        <pc:spChg chg="del">
          <ac:chgData name="Beata Baer" userId="e7651e4ab8e41621" providerId="LiveId" clId="{28BF7823-1AC2-4DA5-91A3-20D69A3CBDB8}" dt="2020-08-30T18:04:33.679" v="3154" actId="478"/>
          <ac:spMkLst>
            <pc:docMk/>
            <pc:sldMk cId="4088992032" sldId="283"/>
            <ac:spMk id="34" creationId="{EC7B6609-F2D7-42FB-AE26-DB5B15E5DAFD}"/>
          </ac:spMkLst>
        </pc:spChg>
        <pc:spChg chg="del">
          <ac:chgData name="Beata Baer" userId="e7651e4ab8e41621" providerId="LiveId" clId="{28BF7823-1AC2-4DA5-91A3-20D69A3CBDB8}" dt="2020-08-30T18:04:33.679" v="3154" actId="478"/>
          <ac:spMkLst>
            <pc:docMk/>
            <pc:sldMk cId="4088992032" sldId="283"/>
            <ac:spMk id="36" creationId="{6D289B71-B445-4FDF-B3AD-903548C6E9F2}"/>
          </ac:spMkLst>
        </pc:spChg>
        <pc:grpChg chg="add del mod">
          <ac:chgData name="Beata Baer" userId="e7651e4ab8e41621" providerId="LiveId" clId="{28BF7823-1AC2-4DA5-91A3-20D69A3CBDB8}" dt="2020-08-30T18:11:58.834" v="3310" actId="478"/>
          <ac:grpSpMkLst>
            <pc:docMk/>
            <pc:sldMk cId="4088992032" sldId="283"/>
            <ac:grpSpMk id="7" creationId="{070473A5-BD45-4FC5-A0EE-E1CDCE6C51D0}"/>
          </ac:grpSpMkLst>
        </pc:grpChg>
        <pc:grpChg chg="del">
          <ac:chgData name="Beata Baer" userId="e7651e4ab8e41621" providerId="LiveId" clId="{28BF7823-1AC2-4DA5-91A3-20D69A3CBDB8}" dt="2020-08-30T18:04:33.679" v="3154" actId="478"/>
          <ac:grpSpMkLst>
            <pc:docMk/>
            <pc:sldMk cId="4088992032" sldId="283"/>
            <ac:grpSpMk id="16" creationId="{6C151712-5D15-41C4-A3D1-C6F62D143BD8}"/>
          </ac:grpSpMkLst>
        </pc:grpChg>
        <pc:picChg chg="add mod">
          <ac:chgData name="Beata Baer" userId="e7651e4ab8e41621" providerId="LiveId" clId="{28BF7823-1AC2-4DA5-91A3-20D69A3CBDB8}" dt="2020-08-30T18:10:12.510" v="3306" actId="13822"/>
          <ac:picMkLst>
            <pc:docMk/>
            <pc:sldMk cId="4088992032" sldId="283"/>
            <ac:picMk id="2" creationId="{3B3087E4-9837-41F5-9F6A-6DEE9881A91A}"/>
          </ac:picMkLst>
        </pc:picChg>
        <pc:picChg chg="add del mod">
          <ac:chgData name="Beata Baer" userId="e7651e4ab8e41621" providerId="LiveId" clId="{28BF7823-1AC2-4DA5-91A3-20D69A3CBDB8}" dt="2020-08-30T18:05:38.041" v="3166"/>
          <ac:picMkLst>
            <pc:docMk/>
            <pc:sldMk cId="4088992032" sldId="283"/>
            <ac:picMk id="5" creationId="{DF3A8B1E-03E9-49BB-83D0-B7034EDC9C01}"/>
          </ac:picMkLst>
        </pc:picChg>
        <pc:picChg chg="add mod">
          <ac:chgData name="Beata Baer" userId="e7651e4ab8e41621" providerId="LiveId" clId="{28BF7823-1AC2-4DA5-91A3-20D69A3CBDB8}" dt="2020-08-30T18:12:18.336" v="3319" actId="1076"/>
          <ac:picMkLst>
            <pc:docMk/>
            <pc:sldMk cId="4088992032" sldId="283"/>
            <ac:picMk id="10" creationId="{E826B416-9F1F-4CBB-84A9-64F6073E2106}"/>
          </ac:picMkLst>
        </pc:picChg>
        <pc:picChg chg="add mod">
          <ac:chgData name="Beata Baer" userId="e7651e4ab8e41621" providerId="LiveId" clId="{28BF7823-1AC2-4DA5-91A3-20D69A3CBDB8}" dt="2020-08-30T18:12:48.075" v="3324" actId="1076"/>
          <ac:picMkLst>
            <pc:docMk/>
            <pc:sldMk cId="4088992032" sldId="283"/>
            <ac:picMk id="11" creationId="{1B328531-F6F0-4866-9AAA-8626FDF4BB94}"/>
          </ac:picMkLst>
        </pc:picChg>
      </pc:sldChg>
      <pc:sldChg chg="addSp delSp modSp add mod">
        <pc:chgData name="Beata Baer" userId="e7651e4ab8e41621" providerId="LiveId" clId="{28BF7823-1AC2-4DA5-91A3-20D69A3CBDB8}" dt="2020-08-30T23:23:14.595" v="8876" actId="20577"/>
        <pc:sldMkLst>
          <pc:docMk/>
          <pc:sldMk cId="4081651834" sldId="284"/>
        </pc:sldMkLst>
        <pc:spChg chg="mod">
          <ac:chgData name="Beata Baer" userId="e7651e4ab8e41621" providerId="LiveId" clId="{28BF7823-1AC2-4DA5-91A3-20D69A3CBDB8}" dt="2020-08-30T23:23:14.595" v="8876" actId="20577"/>
          <ac:spMkLst>
            <pc:docMk/>
            <pc:sldMk cId="4081651834" sldId="284"/>
            <ac:spMk id="3" creationId="{530A6910-D2BB-4AF3-B2E1-1ACACAC70462}"/>
          </ac:spMkLst>
        </pc:spChg>
        <pc:spChg chg="add mod">
          <ac:chgData name="Beata Baer" userId="e7651e4ab8e41621" providerId="LiveId" clId="{28BF7823-1AC2-4DA5-91A3-20D69A3CBDB8}" dt="2020-08-30T18:23:04.870" v="3938" actId="1076"/>
          <ac:spMkLst>
            <pc:docMk/>
            <pc:sldMk cId="4081651834" sldId="284"/>
            <ac:spMk id="5" creationId="{FDF816FF-BCC2-4BC8-9514-F32EE44D4D75}"/>
          </ac:spMkLst>
        </pc:spChg>
        <pc:spChg chg="mod ord">
          <ac:chgData name="Beata Baer" userId="e7651e4ab8e41621" providerId="LiveId" clId="{28BF7823-1AC2-4DA5-91A3-20D69A3CBDB8}" dt="2020-08-30T23:23:11.095" v="8874" actId="14100"/>
          <ac:spMkLst>
            <pc:docMk/>
            <pc:sldMk cId="4081651834" sldId="284"/>
            <ac:spMk id="18" creationId="{E61E106F-720E-4457-9799-B8D8D942F6AC}"/>
          </ac:spMkLst>
        </pc:spChg>
        <pc:grpChg chg="del">
          <ac:chgData name="Beata Baer" userId="e7651e4ab8e41621" providerId="LiveId" clId="{28BF7823-1AC2-4DA5-91A3-20D69A3CBDB8}" dt="2020-08-30T18:13:03.864" v="3326" actId="478"/>
          <ac:grpSpMkLst>
            <pc:docMk/>
            <pc:sldMk cId="4081651834" sldId="284"/>
            <ac:grpSpMk id="7" creationId="{070473A5-BD45-4FC5-A0EE-E1CDCE6C51D0}"/>
          </ac:grpSpMkLst>
        </pc:grpChg>
        <pc:picChg chg="add mod">
          <ac:chgData name="Beata Baer" userId="e7651e4ab8e41621" providerId="LiveId" clId="{28BF7823-1AC2-4DA5-91A3-20D69A3CBDB8}" dt="2020-08-30T18:16:26.679" v="3410" actId="1076"/>
          <ac:picMkLst>
            <pc:docMk/>
            <pc:sldMk cId="4081651834" sldId="284"/>
            <ac:picMk id="4" creationId="{DBBE9443-A65B-46EA-80C7-DA629DD5DE3D}"/>
          </ac:picMkLst>
        </pc:picChg>
      </pc:sldChg>
      <pc:sldChg chg="addSp delSp modSp add del mod ord">
        <pc:chgData name="Beata Baer" userId="e7651e4ab8e41621" providerId="LiveId" clId="{28BF7823-1AC2-4DA5-91A3-20D69A3CBDB8}" dt="2020-08-30T18:12:50.746" v="3325" actId="47"/>
        <pc:sldMkLst>
          <pc:docMk/>
          <pc:sldMk cId="1398577071" sldId="285"/>
        </pc:sldMkLst>
        <pc:spChg chg="mod">
          <ac:chgData name="Beata Baer" userId="e7651e4ab8e41621" providerId="LiveId" clId="{28BF7823-1AC2-4DA5-91A3-20D69A3CBDB8}" dt="2020-08-30T18:08:41.565" v="3278" actId="20577"/>
          <ac:spMkLst>
            <pc:docMk/>
            <pc:sldMk cId="1398577071" sldId="285"/>
            <ac:spMk id="3" creationId="{530A6910-D2BB-4AF3-B2E1-1ACACAC70462}"/>
          </ac:spMkLst>
        </pc:spChg>
        <pc:grpChg chg="del">
          <ac:chgData name="Beata Baer" userId="e7651e4ab8e41621" providerId="LiveId" clId="{28BF7823-1AC2-4DA5-91A3-20D69A3CBDB8}" dt="2020-08-30T18:08:48.099" v="3281" actId="478"/>
          <ac:grpSpMkLst>
            <pc:docMk/>
            <pc:sldMk cId="1398577071" sldId="285"/>
            <ac:grpSpMk id="7" creationId="{070473A5-BD45-4FC5-A0EE-E1CDCE6C51D0}"/>
          </ac:grpSpMkLst>
        </pc:grpChg>
        <pc:picChg chg="add mod">
          <ac:chgData name="Beata Baer" userId="e7651e4ab8e41621" providerId="LiveId" clId="{28BF7823-1AC2-4DA5-91A3-20D69A3CBDB8}" dt="2020-08-30T18:09:20.410" v="3284" actId="14100"/>
          <ac:picMkLst>
            <pc:docMk/>
            <pc:sldMk cId="1398577071" sldId="285"/>
            <ac:picMk id="4" creationId="{5C84F94D-527C-4E62-8014-F531993C2F94}"/>
          </ac:picMkLst>
        </pc:picChg>
      </pc:sldChg>
      <pc:sldChg chg="addSp delSp modSp new mod modClrScheme chgLayout">
        <pc:chgData name="Beata Baer" userId="e7651e4ab8e41621" providerId="LiveId" clId="{28BF7823-1AC2-4DA5-91A3-20D69A3CBDB8}" dt="2020-08-30T22:11:22.576" v="8465" actId="20577"/>
        <pc:sldMkLst>
          <pc:docMk/>
          <pc:sldMk cId="3076379674" sldId="285"/>
        </pc:sldMkLst>
        <pc:spChg chg="del mod ord">
          <ac:chgData name="Beata Baer" userId="e7651e4ab8e41621" providerId="LiveId" clId="{28BF7823-1AC2-4DA5-91A3-20D69A3CBDB8}" dt="2020-08-30T18:56:17.786" v="4596" actId="700"/>
          <ac:spMkLst>
            <pc:docMk/>
            <pc:sldMk cId="3076379674" sldId="285"/>
            <ac:spMk id="2" creationId="{E37B466E-6C4C-4B04-8B11-3EFACA81FEFD}"/>
          </ac:spMkLst>
        </pc:spChg>
        <pc:spChg chg="del">
          <ac:chgData name="Beata Baer" userId="e7651e4ab8e41621" providerId="LiveId" clId="{28BF7823-1AC2-4DA5-91A3-20D69A3CBDB8}" dt="2020-08-30T18:56:17.786" v="4596" actId="700"/>
          <ac:spMkLst>
            <pc:docMk/>
            <pc:sldMk cId="3076379674" sldId="285"/>
            <ac:spMk id="3" creationId="{5C04B724-86E6-40C9-AF4A-6ABFB127B59F}"/>
          </ac:spMkLst>
        </pc:spChg>
        <pc:spChg chg="del mod ord">
          <ac:chgData name="Beata Baer" userId="e7651e4ab8e41621" providerId="LiveId" clId="{28BF7823-1AC2-4DA5-91A3-20D69A3CBDB8}" dt="2020-08-30T18:56:17.786" v="4596" actId="700"/>
          <ac:spMkLst>
            <pc:docMk/>
            <pc:sldMk cId="3076379674" sldId="285"/>
            <ac:spMk id="4" creationId="{26EF66B8-0766-4573-8C58-9759B00D98B3}"/>
          </ac:spMkLst>
        </pc:spChg>
        <pc:spChg chg="del">
          <ac:chgData name="Beata Baer" userId="e7651e4ab8e41621" providerId="LiveId" clId="{28BF7823-1AC2-4DA5-91A3-20D69A3CBDB8}" dt="2020-08-30T18:56:17.786" v="4596" actId="700"/>
          <ac:spMkLst>
            <pc:docMk/>
            <pc:sldMk cId="3076379674" sldId="285"/>
            <ac:spMk id="5" creationId="{BE9E67B6-8458-41B9-BABA-2DA1AB59AE9E}"/>
          </ac:spMkLst>
        </pc:spChg>
        <pc:spChg chg="del mod ord">
          <ac:chgData name="Beata Baer" userId="e7651e4ab8e41621" providerId="LiveId" clId="{28BF7823-1AC2-4DA5-91A3-20D69A3CBDB8}" dt="2020-08-30T18:56:17.786" v="4596" actId="700"/>
          <ac:spMkLst>
            <pc:docMk/>
            <pc:sldMk cId="3076379674" sldId="285"/>
            <ac:spMk id="6" creationId="{F62CD1EF-A590-4CB8-9A9C-A2BA808C3B9F}"/>
          </ac:spMkLst>
        </pc:spChg>
        <pc:spChg chg="add del mod ord">
          <ac:chgData name="Beata Baer" userId="e7651e4ab8e41621" providerId="LiveId" clId="{28BF7823-1AC2-4DA5-91A3-20D69A3CBDB8}" dt="2020-08-30T22:08:39.683" v="8360" actId="478"/>
          <ac:spMkLst>
            <pc:docMk/>
            <pc:sldMk cId="3076379674" sldId="285"/>
            <ac:spMk id="7" creationId="{8054AEDD-616F-4B51-B3AB-1AAD040DDDA6}"/>
          </ac:spMkLst>
        </pc:spChg>
        <pc:spChg chg="add mod ord">
          <ac:chgData name="Beata Baer" userId="e7651e4ab8e41621" providerId="LiveId" clId="{28BF7823-1AC2-4DA5-91A3-20D69A3CBDB8}" dt="2020-08-30T22:11:22.576" v="8465" actId="20577"/>
          <ac:spMkLst>
            <pc:docMk/>
            <pc:sldMk cId="3076379674" sldId="285"/>
            <ac:spMk id="8" creationId="{E30DBB9C-78E6-4401-BE76-91C4D70A8560}"/>
          </ac:spMkLst>
        </pc:spChg>
        <pc:spChg chg="add del mod ord">
          <ac:chgData name="Beata Baer" userId="e7651e4ab8e41621" providerId="LiveId" clId="{28BF7823-1AC2-4DA5-91A3-20D69A3CBDB8}" dt="2020-08-30T18:56:20.657" v="4597" actId="22"/>
          <ac:spMkLst>
            <pc:docMk/>
            <pc:sldMk cId="3076379674" sldId="285"/>
            <ac:spMk id="9" creationId="{9F99DC6A-D121-4F2F-869A-BF38EF54D821}"/>
          </ac:spMkLst>
        </pc:spChg>
        <pc:spChg chg="add mod">
          <ac:chgData name="Beata Baer" userId="e7651e4ab8e41621" providerId="LiveId" clId="{28BF7823-1AC2-4DA5-91A3-20D69A3CBDB8}" dt="2020-08-30T21:59:52.425" v="8318" actId="404"/>
          <ac:spMkLst>
            <pc:docMk/>
            <pc:sldMk cId="3076379674" sldId="285"/>
            <ac:spMk id="13" creationId="{2832CDEF-00B5-46B2-B1F6-FA956C0C9196}"/>
          </ac:spMkLst>
        </pc:spChg>
        <pc:picChg chg="add mod">
          <ac:chgData name="Beata Baer" userId="e7651e4ab8e41621" providerId="LiveId" clId="{28BF7823-1AC2-4DA5-91A3-20D69A3CBDB8}" dt="2020-08-30T18:56:20.657" v="4597" actId="22"/>
          <ac:picMkLst>
            <pc:docMk/>
            <pc:sldMk cId="3076379674" sldId="285"/>
            <ac:picMk id="11" creationId="{907E9692-E5AF-4803-8D53-23E72E827E28}"/>
          </ac:picMkLst>
        </pc:picChg>
      </pc:sldChg>
      <pc:sldChg chg="addSp delSp modSp add mod modTransition">
        <pc:chgData name="Beata Baer" userId="e7651e4ab8e41621" providerId="LiveId" clId="{28BF7823-1AC2-4DA5-91A3-20D69A3CBDB8}" dt="2020-08-30T22:20:25.846" v="8703" actId="20577"/>
        <pc:sldMkLst>
          <pc:docMk/>
          <pc:sldMk cId="3801514228" sldId="286"/>
        </pc:sldMkLst>
        <pc:spChg chg="del">
          <ac:chgData name="Beata Baer" userId="e7651e4ab8e41621" providerId="LiveId" clId="{28BF7823-1AC2-4DA5-91A3-20D69A3CBDB8}" dt="2020-08-30T22:18:13.865" v="8501" actId="478"/>
          <ac:spMkLst>
            <pc:docMk/>
            <pc:sldMk cId="3801514228" sldId="286"/>
            <ac:spMk id="2" creationId="{60444DFD-198C-4638-97EB-50C54CF5E31C}"/>
          </ac:spMkLst>
        </pc:spChg>
        <pc:spChg chg="add mod">
          <ac:chgData name="Beata Baer" userId="e7651e4ab8e41621" providerId="LiveId" clId="{28BF7823-1AC2-4DA5-91A3-20D69A3CBDB8}" dt="2020-08-30T22:20:25.846" v="8703" actId="20577"/>
          <ac:spMkLst>
            <pc:docMk/>
            <pc:sldMk cId="3801514228" sldId="286"/>
            <ac:spMk id="5" creationId="{BC8BF602-70EB-4F30-9D93-845429E25A27}"/>
          </ac:spMkLst>
        </pc:spChg>
        <pc:picChg chg="mod">
          <ac:chgData name="Beata Baer" userId="e7651e4ab8e41621" providerId="LiveId" clId="{28BF7823-1AC2-4DA5-91A3-20D69A3CBDB8}" dt="2020-08-30T22:18:09.280" v="8500" actId="1076"/>
          <ac:picMkLst>
            <pc:docMk/>
            <pc:sldMk cId="3801514228" sldId="286"/>
            <ac:picMk id="4" creationId="{43A412BC-DC8B-4319-9343-63024E386459}"/>
          </ac:picMkLst>
        </pc:picChg>
      </pc:sldChg>
      <pc:sldChg chg="addSp delSp modSp add mod modTransition">
        <pc:chgData name="Beata Baer" userId="e7651e4ab8e41621" providerId="LiveId" clId="{28BF7823-1AC2-4DA5-91A3-20D69A3CBDB8}" dt="2020-08-30T22:21:06.040" v="8806" actId="313"/>
        <pc:sldMkLst>
          <pc:docMk/>
          <pc:sldMk cId="573208138" sldId="287"/>
        </pc:sldMkLst>
        <pc:spChg chg="del">
          <ac:chgData name="Beata Baer" userId="e7651e4ab8e41621" providerId="LiveId" clId="{28BF7823-1AC2-4DA5-91A3-20D69A3CBDB8}" dt="2020-08-30T22:19:47.678" v="8667" actId="478"/>
          <ac:spMkLst>
            <pc:docMk/>
            <pc:sldMk cId="573208138" sldId="287"/>
            <ac:spMk id="2" creationId="{3BF5FC2E-37ED-403B-8F52-915134711D4F}"/>
          </ac:spMkLst>
        </pc:spChg>
        <pc:spChg chg="add mod">
          <ac:chgData name="Beata Baer" userId="e7651e4ab8e41621" providerId="LiveId" clId="{28BF7823-1AC2-4DA5-91A3-20D69A3CBDB8}" dt="2020-08-30T22:21:06.040" v="8806" actId="313"/>
          <ac:spMkLst>
            <pc:docMk/>
            <pc:sldMk cId="573208138" sldId="287"/>
            <ac:spMk id="3" creationId="{C4A63242-1280-4294-8208-FC76C4ADA17E}"/>
          </ac:spMkLst>
        </pc:spChg>
        <pc:picChg chg="mod">
          <ac:chgData name="Beata Baer" userId="e7651e4ab8e41621" providerId="LiveId" clId="{28BF7823-1AC2-4DA5-91A3-20D69A3CBDB8}" dt="2020-08-30T22:19:44.854" v="8666" actId="1076"/>
          <ac:picMkLst>
            <pc:docMk/>
            <pc:sldMk cId="573208138" sldId="287"/>
            <ac:picMk id="4" creationId="{D4DAA850-2977-4D51-9765-0F204E98B424}"/>
          </ac:picMkLst>
        </pc:picChg>
      </pc:sldChg>
      <pc:sldChg chg="addSp delSp modSp new mod">
        <pc:chgData name="Beata Baer" userId="e7651e4ab8e41621" providerId="LiveId" clId="{28BF7823-1AC2-4DA5-91A3-20D69A3CBDB8}" dt="2020-08-30T19:40:21.736" v="5205" actId="1076"/>
        <pc:sldMkLst>
          <pc:docMk/>
          <pc:sldMk cId="961164979" sldId="288"/>
        </pc:sldMkLst>
        <pc:spChg chg="del">
          <ac:chgData name="Beata Baer" userId="e7651e4ab8e41621" providerId="LiveId" clId="{28BF7823-1AC2-4DA5-91A3-20D69A3CBDB8}" dt="2020-08-30T19:27:30.466" v="4884" actId="478"/>
          <ac:spMkLst>
            <pc:docMk/>
            <pc:sldMk cId="961164979" sldId="288"/>
            <ac:spMk id="2" creationId="{D33D1BD3-1E1F-4FEE-9F64-FE29AF58E89F}"/>
          </ac:spMkLst>
        </pc:spChg>
        <pc:spChg chg="add del mod">
          <ac:chgData name="Beata Baer" userId="e7651e4ab8e41621" providerId="LiveId" clId="{28BF7823-1AC2-4DA5-91A3-20D69A3CBDB8}" dt="2020-08-30T19:32:56.179" v="5135" actId="5793"/>
          <ac:spMkLst>
            <pc:docMk/>
            <pc:sldMk cId="961164979" sldId="288"/>
            <ac:spMk id="3" creationId="{CBB8AA2A-AF39-4B83-AEE8-87057084901B}"/>
          </ac:spMkLst>
        </pc:spChg>
        <pc:spChg chg="del">
          <ac:chgData name="Beata Baer" userId="e7651e4ab8e41621" providerId="LiveId" clId="{28BF7823-1AC2-4DA5-91A3-20D69A3CBDB8}" dt="2020-08-30T19:30:22.350" v="5050" actId="931"/>
          <ac:spMkLst>
            <pc:docMk/>
            <pc:sldMk cId="961164979" sldId="288"/>
            <ac:spMk id="4" creationId="{FBADFD68-38AA-4B57-85BE-CB830736524D}"/>
          </ac:spMkLst>
        </pc:spChg>
        <pc:picChg chg="add del mod">
          <ac:chgData name="Beata Baer" userId="e7651e4ab8e41621" providerId="LiveId" clId="{28BF7823-1AC2-4DA5-91A3-20D69A3CBDB8}" dt="2020-08-30T19:30:12.941" v="5049" actId="931"/>
          <ac:picMkLst>
            <pc:docMk/>
            <pc:sldMk cId="961164979" sldId="288"/>
            <ac:picMk id="6" creationId="{28B4651B-890E-48E2-A1BF-4A42F687F473}"/>
          </ac:picMkLst>
        </pc:picChg>
        <pc:picChg chg="add mod ord">
          <ac:chgData name="Beata Baer" userId="e7651e4ab8e41621" providerId="LiveId" clId="{28BF7823-1AC2-4DA5-91A3-20D69A3CBDB8}" dt="2020-08-30T19:40:21.736" v="5205" actId="1076"/>
          <ac:picMkLst>
            <pc:docMk/>
            <pc:sldMk cId="961164979" sldId="288"/>
            <ac:picMk id="8" creationId="{1337D805-1E6F-4275-8FD4-348D24F717F1}"/>
          </ac:picMkLst>
        </pc:picChg>
        <pc:picChg chg="add mod">
          <ac:chgData name="Beata Baer" userId="e7651e4ab8e41621" providerId="LiveId" clId="{28BF7823-1AC2-4DA5-91A3-20D69A3CBDB8}" dt="2020-08-30T19:31:46.539" v="5058" actId="1076"/>
          <ac:picMkLst>
            <pc:docMk/>
            <pc:sldMk cId="961164979" sldId="288"/>
            <ac:picMk id="10" creationId="{448F901E-A65D-466D-8BE4-5994BBB68E87}"/>
          </ac:picMkLst>
        </pc:picChg>
      </pc:sldChg>
      <pc:sldChg chg="modSp add mod">
        <pc:chgData name="Beata Baer" userId="e7651e4ab8e41621" providerId="LiveId" clId="{28BF7823-1AC2-4DA5-91A3-20D69A3CBDB8}" dt="2020-08-30T19:29:40.058" v="5041" actId="6549"/>
        <pc:sldMkLst>
          <pc:docMk/>
          <pc:sldMk cId="1856773554" sldId="289"/>
        </pc:sldMkLst>
        <pc:spChg chg="mod">
          <ac:chgData name="Beata Baer" userId="e7651e4ab8e41621" providerId="LiveId" clId="{28BF7823-1AC2-4DA5-91A3-20D69A3CBDB8}" dt="2020-08-30T19:29:40.058" v="5041" actId="6549"/>
          <ac:spMkLst>
            <pc:docMk/>
            <pc:sldMk cId="1856773554" sldId="289"/>
            <ac:spMk id="2" creationId="{00000000-0000-0000-0000-000000000000}"/>
          </ac:spMkLst>
        </pc:spChg>
      </pc:sldChg>
      <pc:sldChg chg="addSp delSp modSp add mod">
        <pc:chgData name="Beata Baer" userId="e7651e4ab8e41621" providerId="LiveId" clId="{28BF7823-1AC2-4DA5-91A3-20D69A3CBDB8}" dt="2020-08-30T22:02:36.396" v="8357" actId="120"/>
        <pc:sldMkLst>
          <pc:docMk/>
          <pc:sldMk cId="1404779359" sldId="290"/>
        </pc:sldMkLst>
        <pc:spChg chg="mod">
          <ac:chgData name="Beata Baer" userId="e7651e4ab8e41621" providerId="LiveId" clId="{28BF7823-1AC2-4DA5-91A3-20D69A3CBDB8}" dt="2020-08-30T19:38:45.463" v="5156"/>
          <ac:spMkLst>
            <pc:docMk/>
            <pc:sldMk cId="1404779359" sldId="290"/>
            <ac:spMk id="3" creationId="{CBB8AA2A-AF39-4B83-AEE8-87057084901B}"/>
          </ac:spMkLst>
        </pc:spChg>
        <pc:spChg chg="add del mod">
          <ac:chgData name="Beata Baer" userId="e7651e4ab8e41621" providerId="LiveId" clId="{28BF7823-1AC2-4DA5-91A3-20D69A3CBDB8}" dt="2020-08-30T19:35:23.288" v="5140" actId="478"/>
          <ac:spMkLst>
            <pc:docMk/>
            <pc:sldMk cId="1404779359" sldId="290"/>
            <ac:spMk id="4" creationId="{D0A0B4C8-21BA-48FC-98FD-E9D30A6B2CE1}"/>
          </ac:spMkLst>
        </pc:spChg>
        <pc:spChg chg="add mod">
          <ac:chgData name="Beata Baer" userId="e7651e4ab8e41621" providerId="LiveId" clId="{28BF7823-1AC2-4DA5-91A3-20D69A3CBDB8}" dt="2020-08-30T22:02:36.396" v="8357" actId="120"/>
          <ac:spMkLst>
            <pc:docMk/>
            <pc:sldMk cId="1404779359" sldId="290"/>
            <ac:spMk id="5" creationId="{8123E421-1C8A-4B39-B941-8C2E00308BC3}"/>
          </ac:spMkLst>
        </pc:spChg>
        <pc:picChg chg="add del mod">
          <ac:chgData name="Beata Baer" userId="e7651e4ab8e41621" providerId="LiveId" clId="{28BF7823-1AC2-4DA5-91A3-20D69A3CBDB8}" dt="2020-08-30T19:40:14.017" v="5204" actId="1076"/>
          <ac:picMkLst>
            <pc:docMk/>
            <pc:sldMk cId="1404779359" sldId="290"/>
            <ac:picMk id="8" creationId="{1337D805-1E6F-4275-8FD4-348D24F717F1}"/>
          </ac:picMkLst>
        </pc:picChg>
      </pc:sldChg>
      <pc:sldChg chg="modSp add mod">
        <pc:chgData name="Beata Baer" userId="e7651e4ab8e41621" providerId="LiveId" clId="{28BF7823-1AC2-4DA5-91A3-20D69A3CBDB8}" dt="2020-08-30T19:40:07.906" v="5203" actId="1076"/>
        <pc:sldMkLst>
          <pc:docMk/>
          <pc:sldMk cId="3016342448" sldId="291"/>
        </pc:sldMkLst>
        <pc:spChg chg="mod">
          <ac:chgData name="Beata Baer" userId="e7651e4ab8e41621" providerId="LiveId" clId="{28BF7823-1AC2-4DA5-91A3-20D69A3CBDB8}" dt="2020-08-30T19:39:42.483" v="5201" actId="20577"/>
          <ac:spMkLst>
            <pc:docMk/>
            <pc:sldMk cId="3016342448" sldId="291"/>
            <ac:spMk id="3" creationId="{CBB8AA2A-AF39-4B83-AEE8-87057084901B}"/>
          </ac:spMkLst>
        </pc:spChg>
        <pc:picChg chg="mod">
          <ac:chgData name="Beata Baer" userId="e7651e4ab8e41621" providerId="LiveId" clId="{28BF7823-1AC2-4DA5-91A3-20D69A3CBDB8}" dt="2020-08-30T19:40:07.906" v="5203" actId="1076"/>
          <ac:picMkLst>
            <pc:docMk/>
            <pc:sldMk cId="3016342448" sldId="291"/>
            <ac:picMk id="8" creationId="{1337D805-1E6F-4275-8FD4-348D24F717F1}"/>
          </ac:picMkLst>
        </pc:picChg>
      </pc:sldChg>
      <pc:sldChg chg="modSp add mod">
        <pc:chgData name="Beata Baer" userId="e7651e4ab8e41621" providerId="LiveId" clId="{28BF7823-1AC2-4DA5-91A3-20D69A3CBDB8}" dt="2020-08-30T19:42:55.315" v="5364" actId="20577"/>
        <pc:sldMkLst>
          <pc:docMk/>
          <pc:sldMk cId="1321118472" sldId="292"/>
        </pc:sldMkLst>
        <pc:spChg chg="mod">
          <ac:chgData name="Beata Baer" userId="e7651e4ab8e41621" providerId="LiveId" clId="{28BF7823-1AC2-4DA5-91A3-20D69A3CBDB8}" dt="2020-08-30T19:42:55.315" v="5364" actId="20577"/>
          <ac:spMkLst>
            <pc:docMk/>
            <pc:sldMk cId="1321118472" sldId="292"/>
            <ac:spMk id="3" creationId="{CBB8AA2A-AF39-4B83-AEE8-87057084901B}"/>
          </ac:spMkLst>
        </pc:spChg>
        <pc:picChg chg="mod">
          <ac:chgData name="Beata Baer" userId="e7651e4ab8e41621" providerId="LiveId" clId="{28BF7823-1AC2-4DA5-91A3-20D69A3CBDB8}" dt="2020-08-30T19:41:50.685" v="5208" actId="1076"/>
          <ac:picMkLst>
            <pc:docMk/>
            <pc:sldMk cId="1321118472" sldId="292"/>
            <ac:picMk id="8" creationId="{1337D805-1E6F-4275-8FD4-348D24F717F1}"/>
          </ac:picMkLst>
        </pc:picChg>
      </pc:sldChg>
      <pc:sldChg chg="addSp delSp modSp new mod modClrScheme chgLayout">
        <pc:chgData name="Beata Baer" userId="e7651e4ab8e41621" providerId="LiveId" clId="{28BF7823-1AC2-4DA5-91A3-20D69A3CBDB8}" dt="2020-08-30T20:12:47.173" v="5660" actId="20577"/>
        <pc:sldMkLst>
          <pc:docMk/>
          <pc:sldMk cId="2358857012" sldId="293"/>
        </pc:sldMkLst>
        <pc:spChg chg="del">
          <ac:chgData name="Beata Baer" userId="e7651e4ab8e41621" providerId="LiveId" clId="{28BF7823-1AC2-4DA5-91A3-20D69A3CBDB8}" dt="2020-08-30T20:10:06.201" v="5479" actId="700"/>
          <ac:spMkLst>
            <pc:docMk/>
            <pc:sldMk cId="2358857012" sldId="293"/>
            <ac:spMk id="2" creationId="{3B9F05F0-FDA0-4476-9297-AE50A49691BA}"/>
          </ac:spMkLst>
        </pc:spChg>
        <pc:spChg chg="del">
          <ac:chgData name="Beata Baer" userId="e7651e4ab8e41621" providerId="LiveId" clId="{28BF7823-1AC2-4DA5-91A3-20D69A3CBDB8}" dt="2020-08-30T20:10:06.201" v="5479" actId="700"/>
          <ac:spMkLst>
            <pc:docMk/>
            <pc:sldMk cId="2358857012" sldId="293"/>
            <ac:spMk id="3" creationId="{F603771E-B644-45B2-A336-785F9445FE54}"/>
          </ac:spMkLst>
        </pc:spChg>
        <pc:spChg chg="del">
          <ac:chgData name="Beata Baer" userId="e7651e4ab8e41621" providerId="LiveId" clId="{28BF7823-1AC2-4DA5-91A3-20D69A3CBDB8}" dt="2020-08-30T20:10:06.201" v="5479" actId="700"/>
          <ac:spMkLst>
            <pc:docMk/>
            <pc:sldMk cId="2358857012" sldId="293"/>
            <ac:spMk id="4" creationId="{C8A06589-7257-470E-93B0-64FF3E6D447F}"/>
          </ac:spMkLst>
        </pc:spChg>
        <pc:spChg chg="add mod">
          <ac:chgData name="Beata Baer" userId="e7651e4ab8e41621" providerId="LiveId" clId="{28BF7823-1AC2-4DA5-91A3-20D69A3CBDB8}" dt="2020-08-30T20:12:38.159" v="5658" actId="1076"/>
          <ac:spMkLst>
            <pc:docMk/>
            <pc:sldMk cId="2358857012" sldId="293"/>
            <ac:spMk id="6" creationId="{64BB117A-ED3A-483F-B944-32ABC415E9CD}"/>
          </ac:spMkLst>
        </pc:spChg>
        <pc:spChg chg="add mod">
          <ac:chgData name="Beata Baer" userId="e7651e4ab8e41621" providerId="LiveId" clId="{28BF7823-1AC2-4DA5-91A3-20D69A3CBDB8}" dt="2020-08-30T20:12:47.173" v="5660" actId="20577"/>
          <ac:spMkLst>
            <pc:docMk/>
            <pc:sldMk cId="2358857012" sldId="293"/>
            <ac:spMk id="7" creationId="{ED744017-C662-4754-9863-74AD0FC172D4}"/>
          </ac:spMkLst>
        </pc:spChg>
        <pc:spChg chg="add del mod">
          <ac:chgData name="Beata Baer" userId="e7651e4ab8e41621" providerId="LiveId" clId="{28BF7823-1AC2-4DA5-91A3-20D69A3CBDB8}" dt="2020-08-30T20:10:18.617" v="5482" actId="478"/>
          <ac:spMkLst>
            <pc:docMk/>
            <pc:sldMk cId="2358857012" sldId="293"/>
            <ac:spMk id="10" creationId="{5F5E6296-75B9-41F0-A4B7-9B825593A205}"/>
          </ac:spMkLst>
        </pc:spChg>
        <pc:picChg chg="add mod">
          <ac:chgData name="Beata Baer" userId="e7651e4ab8e41621" providerId="LiveId" clId="{28BF7823-1AC2-4DA5-91A3-20D69A3CBDB8}" dt="2020-08-30T20:11:56.575" v="5651" actId="1076"/>
          <ac:picMkLst>
            <pc:docMk/>
            <pc:sldMk cId="2358857012" sldId="293"/>
            <ac:picMk id="5" creationId="{165EA277-F3ED-47D0-B67D-1BEC32BF72E5}"/>
          </ac:picMkLst>
        </pc:picChg>
      </pc:sldChg>
      <pc:sldChg chg="addSp delSp modSp add mod">
        <pc:chgData name="Beata Baer" userId="e7651e4ab8e41621" providerId="LiveId" clId="{28BF7823-1AC2-4DA5-91A3-20D69A3CBDB8}" dt="2020-08-31T00:01:44.890" v="8936" actId="20577"/>
        <pc:sldMkLst>
          <pc:docMk/>
          <pc:sldMk cId="2530743555" sldId="294"/>
        </pc:sldMkLst>
        <pc:spChg chg="mod">
          <ac:chgData name="Beata Baer" userId="e7651e4ab8e41621" providerId="LiveId" clId="{28BF7823-1AC2-4DA5-91A3-20D69A3CBDB8}" dt="2020-08-31T00:01:44.890" v="8936" actId="20577"/>
          <ac:spMkLst>
            <pc:docMk/>
            <pc:sldMk cId="2530743555" sldId="294"/>
            <ac:spMk id="9" creationId="{2402C531-C65A-4C2C-8665-25B8847C7A76}"/>
          </ac:spMkLst>
        </pc:spChg>
        <pc:picChg chg="add mod">
          <ac:chgData name="Beata Baer" userId="e7651e4ab8e41621" providerId="LiveId" clId="{28BF7823-1AC2-4DA5-91A3-20D69A3CBDB8}" dt="2020-08-30T20:05:46.861" v="5465" actId="1076"/>
          <ac:picMkLst>
            <pc:docMk/>
            <pc:sldMk cId="2530743555" sldId="294"/>
            <ac:picMk id="2" creationId="{8BA90D7D-47DA-420E-836E-AA56B32574EB}"/>
          </ac:picMkLst>
        </pc:picChg>
        <pc:picChg chg="del">
          <ac:chgData name="Beata Baer" userId="e7651e4ab8e41621" providerId="LiveId" clId="{28BF7823-1AC2-4DA5-91A3-20D69A3CBDB8}" dt="2020-08-30T20:05:01.850" v="5462" actId="478"/>
          <ac:picMkLst>
            <pc:docMk/>
            <pc:sldMk cId="2530743555" sldId="294"/>
            <ac:picMk id="11" creationId="{1C456FD0-841D-4C6B-8410-3153279EF844}"/>
          </ac:picMkLst>
        </pc:picChg>
      </pc:sldChg>
      <pc:sldChg chg="addSp delSp modSp add mod">
        <pc:chgData name="Beata Baer" userId="e7651e4ab8e41621" providerId="LiveId" clId="{28BF7823-1AC2-4DA5-91A3-20D69A3CBDB8}" dt="2020-08-31T00:09:32.852" v="8937" actId="1076"/>
        <pc:sldMkLst>
          <pc:docMk/>
          <pc:sldMk cId="3383324224" sldId="295"/>
        </pc:sldMkLst>
        <pc:spChg chg="mod ord">
          <ac:chgData name="Beata Baer" userId="e7651e4ab8e41621" providerId="LiveId" clId="{28BF7823-1AC2-4DA5-91A3-20D69A3CBDB8}" dt="2020-08-31T00:09:32.852" v="8937" actId="1076"/>
          <ac:spMkLst>
            <pc:docMk/>
            <pc:sldMk cId="3383324224" sldId="295"/>
            <ac:spMk id="6" creationId="{64BB117A-ED3A-483F-B944-32ABC415E9CD}"/>
          </ac:spMkLst>
        </pc:spChg>
        <pc:spChg chg="mod">
          <ac:chgData name="Beata Baer" userId="e7651e4ab8e41621" providerId="LiveId" clId="{28BF7823-1AC2-4DA5-91A3-20D69A3CBDB8}" dt="2020-08-30T20:40:21.971" v="5857" actId="20577"/>
          <ac:spMkLst>
            <pc:docMk/>
            <pc:sldMk cId="3383324224" sldId="295"/>
            <ac:spMk id="7" creationId="{ED744017-C662-4754-9863-74AD0FC172D4}"/>
          </ac:spMkLst>
        </pc:spChg>
        <pc:picChg chg="add mod">
          <ac:chgData name="Beata Baer" userId="e7651e4ab8e41621" providerId="LiveId" clId="{28BF7823-1AC2-4DA5-91A3-20D69A3CBDB8}" dt="2020-08-30T20:21:30.597" v="5851" actId="1076"/>
          <ac:picMkLst>
            <pc:docMk/>
            <pc:sldMk cId="3383324224" sldId="295"/>
            <ac:picMk id="2" creationId="{37FBAFA0-7DF2-404A-8F63-67E9AE540B51}"/>
          </ac:picMkLst>
        </pc:picChg>
        <pc:picChg chg="del">
          <ac:chgData name="Beata Baer" userId="e7651e4ab8e41621" providerId="LiveId" clId="{28BF7823-1AC2-4DA5-91A3-20D69A3CBDB8}" dt="2020-08-30T20:18:03.662" v="5707" actId="478"/>
          <ac:picMkLst>
            <pc:docMk/>
            <pc:sldMk cId="3383324224" sldId="295"/>
            <ac:picMk id="5" creationId="{165EA277-F3ED-47D0-B67D-1BEC32BF72E5}"/>
          </ac:picMkLst>
        </pc:picChg>
      </pc:sldChg>
      <pc:sldChg chg="addSp delSp modSp new mod">
        <pc:chgData name="Beata Baer" userId="e7651e4ab8e41621" providerId="LiveId" clId="{28BF7823-1AC2-4DA5-91A3-20D69A3CBDB8}" dt="2020-08-30T20:48:29.172" v="6428" actId="1076"/>
        <pc:sldMkLst>
          <pc:docMk/>
          <pc:sldMk cId="1140812991" sldId="296"/>
        </pc:sldMkLst>
        <pc:spChg chg="del">
          <ac:chgData name="Beata Baer" userId="e7651e4ab8e41621" providerId="LiveId" clId="{28BF7823-1AC2-4DA5-91A3-20D69A3CBDB8}" dt="2020-08-30T20:46:01.164" v="6166" actId="478"/>
          <ac:spMkLst>
            <pc:docMk/>
            <pc:sldMk cId="1140812991" sldId="296"/>
            <ac:spMk id="2" creationId="{C6053493-FCFA-41A8-9E1E-55634EB5777D}"/>
          </ac:spMkLst>
        </pc:spChg>
        <pc:spChg chg="del">
          <ac:chgData name="Beata Baer" userId="e7651e4ab8e41621" providerId="LiveId" clId="{28BF7823-1AC2-4DA5-91A3-20D69A3CBDB8}" dt="2020-08-30T20:27:16.010" v="5853"/>
          <ac:spMkLst>
            <pc:docMk/>
            <pc:sldMk cId="1140812991" sldId="296"/>
            <ac:spMk id="3" creationId="{E8F168C7-955E-4C81-BAAB-A27F77370195}"/>
          </ac:spMkLst>
        </pc:spChg>
        <pc:spChg chg="del">
          <ac:chgData name="Beata Baer" userId="e7651e4ab8e41621" providerId="LiveId" clId="{28BF7823-1AC2-4DA5-91A3-20D69A3CBDB8}" dt="2020-08-30T20:28:06.282" v="5854"/>
          <ac:spMkLst>
            <pc:docMk/>
            <pc:sldMk cId="1140812991" sldId="296"/>
            <ac:spMk id="4" creationId="{58B3667C-365C-4B5D-B270-31B8D2F9F47F}"/>
          </ac:spMkLst>
        </pc:spChg>
        <pc:spChg chg="add mod">
          <ac:chgData name="Beata Baer" userId="e7651e4ab8e41621" providerId="LiveId" clId="{28BF7823-1AC2-4DA5-91A3-20D69A3CBDB8}" dt="2020-08-30T20:47:24.771" v="6298" actId="20577"/>
          <ac:spMkLst>
            <pc:docMk/>
            <pc:sldMk cId="1140812991" sldId="296"/>
            <ac:spMk id="7" creationId="{F5E88906-4AD4-42D1-9783-F8FFC8ED3E44}"/>
          </ac:spMkLst>
        </pc:spChg>
        <pc:spChg chg="add mod">
          <ac:chgData name="Beata Baer" userId="e7651e4ab8e41621" providerId="LiveId" clId="{28BF7823-1AC2-4DA5-91A3-20D69A3CBDB8}" dt="2020-08-30T20:47:31.282" v="6300" actId="1076"/>
          <ac:spMkLst>
            <pc:docMk/>
            <pc:sldMk cId="1140812991" sldId="296"/>
            <ac:spMk id="9" creationId="{379CF74F-21AC-412A-A1B2-042E11B9407F}"/>
          </ac:spMkLst>
        </pc:spChg>
        <pc:spChg chg="add mod">
          <ac:chgData name="Beata Baer" userId="e7651e4ab8e41621" providerId="LiveId" clId="{28BF7823-1AC2-4DA5-91A3-20D69A3CBDB8}" dt="2020-08-30T20:48:29.172" v="6428" actId="1076"/>
          <ac:spMkLst>
            <pc:docMk/>
            <pc:sldMk cId="1140812991" sldId="296"/>
            <ac:spMk id="11" creationId="{EC499AC0-50F1-43A8-9B8B-832BD2A01892}"/>
          </ac:spMkLst>
        </pc:spChg>
        <pc:picChg chg="add mod">
          <ac:chgData name="Beata Baer" userId="e7651e4ab8e41621" providerId="LiveId" clId="{28BF7823-1AC2-4DA5-91A3-20D69A3CBDB8}" dt="2020-08-30T20:47:29.446" v="6299" actId="1076"/>
          <ac:picMkLst>
            <pc:docMk/>
            <pc:sldMk cId="1140812991" sldId="296"/>
            <ac:picMk id="5" creationId="{C92475B5-1EF1-4158-ACEB-E4F975D0A1EF}"/>
          </ac:picMkLst>
        </pc:picChg>
        <pc:picChg chg="add mod">
          <ac:chgData name="Beata Baer" userId="e7651e4ab8e41621" providerId="LiveId" clId="{28BF7823-1AC2-4DA5-91A3-20D69A3CBDB8}" dt="2020-08-30T20:46:08.700" v="6169" actId="1076"/>
          <ac:picMkLst>
            <pc:docMk/>
            <pc:sldMk cId="1140812991" sldId="296"/>
            <ac:picMk id="6" creationId="{307B097C-F93F-4FD0-8D46-11489829BD46}"/>
          </ac:picMkLst>
        </pc:picChg>
      </pc:sldChg>
      <pc:sldChg chg="addSp delSp modSp add mod">
        <pc:chgData name="Beata Baer" userId="e7651e4ab8e41621" providerId="LiveId" clId="{28BF7823-1AC2-4DA5-91A3-20D69A3CBDB8}" dt="2020-08-30T22:02:57.703" v="8358" actId="20577"/>
        <pc:sldMkLst>
          <pc:docMk/>
          <pc:sldMk cId="913790339" sldId="297"/>
        </pc:sldMkLst>
        <pc:spChg chg="add mod">
          <ac:chgData name="Beata Baer" userId="e7651e4ab8e41621" providerId="LiveId" clId="{28BF7823-1AC2-4DA5-91A3-20D69A3CBDB8}" dt="2020-08-30T22:02:57.703" v="8358" actId="20577"/>
          <ac:spMkLst>
            <pc:docMk/>
            <pc:sldMk cId="913790339" sldId="297"/>
            <ac:spMk id="4" creationId="{E8A95AB9-6EA0-4604-BCCF-6EF6D6482802}"/>
          </ac:spMkLst>
        </pc:spChg>
        <pc:spChg chg="mod ord">
          <ac:chgData name="Beata Baer" userId="e7651e4ab8e41621" providerId="LiveId" clId="{28BF7823-1AC2-4DA5-91A3-20D69A3CBDB8}" dt="2020-08-30T20:45:14.611" v="6160" actId="1076"/>
          <ac:spMkLst>
            <pc:docMk/>
            <pc:sldMk cId="913790339" sldId="297"/>
            <ac:spMk id="6" creationId="{64BB117A-ED3A-483F-B944-32ABC415E9CD}"/>
          </ac:spMkLst>
        </pc:spChg>
        <pc:spChg chg="mod">
          <ac:chgData name="Beata Baer" userId="e7651e4ab8e41621" providerId="LiveId" clId="{28BF7823-1AC2-4DA5-91A3-20D69A3CBDB8}" dt="2020-08-30T20:45:38.125" v="6163" actId="20577"/>
          <ac:spMkLst>
            <pc:docMk/>
            <pc:sldMk cId="913790339" sldId="297"/>
            <ac:spMk id="7" creationId="{ED744017-C662-4754-9863-74AD0FC172D4}"/>
          </ac:spMkLst>
        </pc:spChg>
        <pc:picChg chg="del">
          <ac:chgData name="Beata Baer" userId="e7651e4ab8e41621" providerId="LiveId" clId="{28BF7823-1AC2-4DA5-91A3-20D69A3CBDB8}" dt="2020-08-30T20:41:12.715" v="5955" actId="478"/>
          <ac:picMkLst>
            <pc:docMk/>
            <pc:sldMk cId="913790339" sldId="297"/>
            <ac:picMk id="2" creationId="{37FBAFA0-7DF2-404A-8F63-67E9AE540B51}"/>
          </ac:picMkLst>
        </pc:picChg>
        <pc:picChg chg="add mod">
          <ac:chgData name="Beata Baer" userId="e7651e4ab8e41621" providerId="LiveId" clId="{28BF7823-1AC2-4DA5-91A3-20D69A3CBDB8}" dt="2020-08-30T20:45:05.428" v="6158" actId="1076"/>
          <ac:picMkLst>
            <pc:docMk/>
            <pc:sldMk cId="913790339" sldId="297"/>
            <ac:picMk id="3" creationId="{932936A2-5194-4EAB-BF23-67CA866D630E}"/>
          </ac:picMkLst>
        </pc:picChg>
      </pc:sldChg>
      <pc:sldChg chg="add del">
        <pc:chgData name="Beata Baer" userId="e7651e4ab8e41621" providerId="LiveId" clId="{28BF7823-1AC2-4DA5-91A3-20D69A3CBDB8}" dt="2020-08-30T20:41:20.068" v="5957"/>
        <pc:sldMkLst>
          <pc:docMk/>
          <pc:sldMk cId="481278048" sldId="298"/>
        </pc:sldMkLst>
      </pc:sldChg>
      <pc:sldChg chg="addSp delSp modSp add del mod chgLayout">
        <pc:chgData name="Beata Baer" userId="e7651e4ab8e41621" providerId="LiveId" clId="{28BF7823-1AC2-4DA5-91A3-20D69A3CBDB8}" dt="2020-08-30T21:42:35.962" v="8107" actId="47"/>
        <pc:sldMkLst>
          <pc:docMk/>
          <pc:sldMk cId="1583844767" sldId="298"/>
        </pc:sldMkLst>
        <pc:spChg chg="del">
          <ac:chgData name="Beata Baer" userId="e7651e4ab8e41621" providerId="LiveId" clId="{28BF7823-1AC2-4DA5-91A3-20D69A3CBDB8}" dt="2020-08-30T21:36:40.518" v="7738" actId="700"/>
          <ac:spMkLst>
            <pc:docMk/>
            <pc:sldMk cId="1583844767" sldId="298"/>
            <ac:spMk id="2" creationId="{C6053493-FCFA-41A8-9E1E-55634EB5777D}"/>
          </ac:spMkLst>
        </pc:spChg>
        <pc:spChg chg="add mod ord">
          <ac:chgData name="Beata Baer" userId="e7651e4ab8e41621" providerId="LiveId" clId="{28BF7823-1AC2-4DA5-91A3-20D69A3CBDB8}" dt="2020-08-30T21:36:40.518" v="7738" actId="700"/>
          <ac:spMkLst>
            <pc:docMk/>
            <pc:sldMk cId="1583844767" sldId="298"/>
            <ac:spMk id="3" creationId="{7C7B6EB9-EA8B-4F0B-B8F9-64FAE29E02CA}"/>
          </ac:spMkLst>
        </pc:spChg>
        <pc:picChg chg="mod ord">
          <ac:chgData name="Beata Baer" userId="e7651e4ab8e41621" providerId="LiveId" clId="{28BF7823-1AC2-4DA5-91A3-20D69A3CBDB8}" dt="2020-08-30T21:36:40.518" v="7738" actId="700"/>
          <ac:picMkLst>
            <pc:docMk/>
            <pc:sldMk cId="1583844767" sldId="298"/>
            <ac:picMk id="5" creationId="{C92475B5-1EF1-4158-ACEB-E4F975D0A1EF}"/>
          </ac:picMkLst>
        </pc:picChg>
        <pc:picChg chg="mod ord">
          <ac:chgData name="Beata Baer" userId="e7651e4ab8e41621" providerId="LiveId" clId="{28BF7823-1AC2-4DA5-91A3-20D69A3CBDB8}" dt="2020-08-30T21:36:40.518" v="7738" actId="700"/>
          <ac:picMkLst>
            <pc:docMk/>
            <pc:sldMk cId="1583844767" sldId="298"/>
            <ac:picMk id="6" creationId="{307B097C-F93F-4FD0-8D46-11489829BD46}"/>
          </ac:picMkLst>
        </pc:picChg>
      </pc:sldChg>
      <pc:sldChg chg="addSp delSp modSp add mod">
        <pc:chgData name="Beata Baer" userId="e7651e4ab8e41621" providerId="LiveId" clId="{28BF7823-1AC2-4DA5-91A3-20D69A3CBDB8}" dt="2020-08-31T00:13:25.132" v="8938" actId="20577"/>
        <pc:sldMkLst>
          <pc:docMk/>
          <pc:sldMk cId="217995737" sldId="299"/>
        </pc:sldMkLst>
        <pc:spChg chg="add del mod">
          <ac:chgData name="Beata Baer" userId="e7651e4ab8e41621" providerId="LiveId" clId="{28BF7823-1AC2-4DA5-91A3-20D69A3CBDB8}" dt="2020-08-30T20:48:43.879" v="6431" actId="478"/>
          <ac:spMkLst>
            <pc:docMk/>
            <pc:sldMk cId="217995737" sldId="299"/>
            <ac:spMk id="3" creationId="{B7A4651E-2A64-42E2-9077-EA2952744922}"/>
          </ac:spMkLst>
        </pc:spChg>
        <pc:spChg chg="add mod">
          <ac:chgData name="Beata Baer" userId="e7651e4ab8e41621" providerId="LiveId" clId="{28BF7823-1AC2-4DA5-91A3-20D69A3CBDB8}" dt="2020-08-30T20:51:15.330" v="6710" actId="1076"/>
          <ac:spMkLst>
            <pc:docMk/>
            <pc:sldMk cId="217995737" sldId="299"/>
            <ac:spMk id="4" creationId="{90B20CA0-71A3-46BF-AFA3-C86EC3F6D380}"/>
          </ac:spMkLst>
        </pc:spChg>
        <pc:spChg chg="mod">
          <ac:chgData name="Beata Baer" userId="e7651e4ab8e41621" providerId="LiveId" clId="{28BF7823-1AC2-4DA5-91A3-20D69A3CBDB8}" dt="2020-08-31T00:13:25.132" v="8938" actId="20577"/>
          <ac:spMkLst>
            <pc:docMk/>
            <pc:sldMk cId="217995737" sldId="299"/>
            <ac:spMk id="7" creationId="{F5E88906-4AD4-42D1-9783-F8FFC8ED3E44}"/>
          </ac:spMkLst>
        </pc:spChg>
        <pc:spChg chg="mod">
          <ac:chgData name="Beata Baer" userId="e7651e4ab8e41621" providerId="LiveId" clId="{28BF7823-1AC2-4DA5-91A3-20D69A3CBDB8}" dt="2020-08-30T20:51:06.269" v="6706" actId="313"/>
          <ac:spMkLst>
            <pc:docMk/>
            <pc:sldMk cId="217995737" sldId="299"/>
            <ac:spMk id="11" creationId="{EC499AC0-50F1-43A8-9B8B-832BD2A01892}"/>
          </ac:spMkLst>
        </pc:spChg>
        <pc:picChg chg="mod">
          <ac:chgData name="Beata Baer" userId="e7651e4ab8e41621" providerId="LiveId" clId="{28BF7823-1AC2-4DA5-91A3-20D69A3CBDB8}" dt="2020-08-30T20:50:08.566" v="6567" actId="1076"/>
          <ac:picMkLst>
            <pc:docMk/>
            <pc:sldMk cId="217995737" sldId="299"/>
            <ac:picMk id="5" creationId="{C92475B5-1EF1-4158-ACEB-E4F975D0A1EF}"/>
          </ac:picMkLst>
        </pc:picChg>
        <pc:picChg chg="del">
          <ac:chgData name="Beata Baer" userId="e7651e4ab8e41621" providerId="LiveId" clId="{28BF7823-1AC2-4DA5-91A3-20D69A3CBDB8}" dt="2020-08-30T20:48:41.322" v="6430" actId="478"/>
          <ac:picMkLst>
            <pc:docMk/>
            <pc:sldMk cId="217995737" sldId="299"/>
            <ac:picMk id="6" creationId="{307B097C-F93F-4FD0-8D46-11489829BD46}"/>
          </ac:picMkLst>
        </pc:picChg>
        <pc:picChg chg="add mod">
          <ac:chgData name="Beata Baer" userId="e7651e4ab8e41621" providerId="LiveId" clId="{28BF7823-1AC2-4DA5-91A3-20D69A3CBDB8}" dt="2020-08-30T20:50:35.564" v="6604" actId="1076"/>
          <ac:picMkLst>
            <pc:docMk/>
            <pc:sldMk cId="217995737" sldId="299"/>
            <ac:picMk id="10" creationId="{809EFC93-2A49-45D9-9CCD-1C7A5B8782EE}"/>
          </ac:picMkLst>
        </pc:picChg>
      </pc:sldChg>
      <pc:sldChg chg="delSp modSp new mod ord">
        <pc:chgData name="Beata Baer" userId="e7651e4ab8e41621" providerId="LiveId" clId="{28BF7823-1AC2-4DA5-91A3-20D69A3CBDB8}" dt="2020-08-30T20:53:26.475" v="6751"/>
        <pc:sldMkLst>
          <pc:docMk/>
          <pc:sldMk cId="2632628936" sldId="300"/>
        </pc:sldMkLst>
        <pc:spChg chg="mod">
          <ac:chgData name="Beata Baer" userId="e7651e4ab8e41621" providerId="LiveId" clId="{28BF7823-1AC2-4DA5-91A3-20D69A3CBDB8}" dt="2020-08-30T20:53:04.818" v="6742" actId="20577"/>
          <ac:spMkLst>
            <pc:docMk/>
            <pc:sldMk cId="2632628936" sldId="300"/>
            <ac:spMk id="2" creationId="{797A855C-F25E-4782-826A-54DDD5D630A6}"/>
          </ac:spMkLst>
        </pc:spChg>
        <pc:spChg chg="del">
          <ac:chgData name="Beata Baer" userId="e7651e4ab8e41621" providerId="LiveId" clId="{28BF7823-1AC2-4DA5-91A3-20D69A3CBDB8}" dt="2020-08-30T20:53:08.918" v="6743" actId="478"/>
          <ac:spMkLst>
            <pc:docMk/>
            <pc:sldMk cId="2632628936" sldId="300"/>
            <ac:spMk id="3" creationId="{950EDADA-25A0-42DF-8F84-363167FA8DF9}"/>
          </ac:spMkLst>
        </pc:spChg>
      </pc:sldChg>
      <pc:sldChg chg="modSp add mod">
        <pc:chgData name="Beata Baer" userId="e7651e4ab8e41621" providerId="LiveId" clId="{28BF7823-1AC2-4DA5-91A3-20D69A3CBDB8}" dt="2020-08-30T20:56:10.609" v="6788"/>
        <pc:sldMkLst>
          <pc:docMk/>
          <pc:sldMk cId="1707736157" sldId="301"/>
        </pc:sldMkLst>
        <pc:spChg chg="mod">
          <ac:chgData name="Beata Baer" userId="e7651e4ab8e41621" providerId="LiveId" clId="{28BF7823-1AC2-4DA5-91A3-20D69A3CBDB8}" dt="2020-08-30T20:56:10.609" v="6788"/>
          <ac:spMkLst>
            <pc:docMk/>
            <pc:sldMk cId="1707736157" sldId="301"/>
            <ac:spMk id="2" creationId="{797A855C-F25E-4782-826A-54DDD5D630A6}"/>
          </ac:spMkLst>
        </pc:spChg>
      </pc:sldChg>
      <pc:sldChg chg="modSp add mod">
        <pc:chgData name="Beata Baer" userId="e7651e4ab8e41621" providerId="LiveId" clId="{28BF7823-1AC2-4DA5-91A3-20D69A3CBDB8}" dt="2020-08-30T20:56:30.794" v="6797" actId="20577"/>
        <pc:sldMkLst>
          <pc:docMk/>
          <pc:sldMk cId="3349902437" sldId="302"/>
        </pc:sldMkLst>
        <pc:spChg chg="mod">
          <ac:chgData name="Beata Baer" userId="e7651e4ab8e41621" providerId="LiveId" clId="{28BF7823-1AC2-4DA5-91A3-20D69A3CBDB8}" dt="2020-08-30T20:56:30.794" v="6797" actId="20577"/>
          <ac:spMkLst>
            <pc:docMk/>
            <pc:sldMk cId="3349902437" sldId="302"/>
            <ac:spMk id="2" creationId="{797A855C-F25E-4782-826A-54DDD5D630A6}"/>
          </ac:spMkLst>
        </pc:spChg>
      </pc:sldChg>
      <pc:sldChg chg="modSp add mod">
        <pc:chgData name="Beata Baer" userId="e7651e4ab8e41621" providerId="LiveId" clId="{28BF7823-1AC2-4DA5-91A3-20D69A3CBDB8}" dt="2020-08-30T20:56:44.363" v="6813" actId="20577"/>
        <pc:sldMkLst>
          <pc:docMk/>
          <pc:sldMk cId="1334710504" sldId="303"/>
        </pc:sldMkLst>
        <pc:spChg chg="mod">
          <ac:chgData name="Beata Baer" userId="e7651e4ab8e41621" providerId="LiveId" clId="{28BF7823-1AC2-4DA5-91A3-20D69A3CBDB8}" dt="2020-08-30T20:56:44.363" v="6813" actId="20577"/>
          <ac:spMkLst>
            <pc:docMk/>
            <pc:sldMk cId="1334710504" sldId="303"/>
            <ac:spMk id="2" creationId="{797A855C-F25E-4782-826A-54DDD5D630A6}"/>
          </ac:spMkLst>
        </pc:spChg>
      </pc:sldChg>
      <pc:sldChg chg="modSp add mod">
        <pc:chgData name="Beata Baer" userId="e7651e4ab8e41621" providerId="LiveId" clId="{28BF7823-1AC2-4DA5-91A3-20D69A3CBDB8}" dt="2020-08-30T20:56:56.462" v="6821" actId="20577"/>
        <pc:sldMkLst>
          <pc:docMk/>
          <pc:sldMk cId="3145270567" sldId="304"/>
        </pc:sldMkLst>
        <pc:spChg chg="mod">
          <ac:chgData name="Beata Baer" userId="e7651e4ab8e41621" providerId="LiveId" clId="{28BF7823-1AC2-4DA5-91A3-20D69A3CBDB8}" dt="2020-08-30T20:56:56.462" v="6821" actId="20577"/>
          <ac:spMkLst>
            <pc:docMk/>
            <pc:sldMk cId="3145270567" sldId="304"/>
            <ac:spMk id="2" creationId="{797A855C-F25E-4782-826A-54DDD5D630A6}"/>
          </ac:spMkLst>
        </pc:spChg>
      </pc:sldChg>
      <pc:sldChg chg="addSp delSp modSp add mod">
        <pc:chgData name="Beata Baer" userId="e7651e4ab8e41621" providerId="LiveId" clId="{28BF7823-1AC2-4DA5-91A3-20D69A3CBDB8}" dt="2020-08-30T21:11:46.849" v="6951" actId="1076"/>
        <pc:sldMkLst>
          <pc:docMk/>
          <pc:sldMk cId="3034216810" sldId="305"/>
        </pc:sldMkLst>
        <pc:spChg chg="mod">
          <ac:chgData name="Beata Baer" userId="e7651e4ab8e41621" providerId="LiveId" clId="{28BF7823-1AC2-4DA5-91A3-20D69A3CBDB8}" dt="2020-08-30T21:05:53.134" v="6940" actId="27636"/>
          <ac:spMkLst>
            <pc:docMk/>
            <pc:sldMk cId="3034216810" sldId="305"/>
            <ac:spMk id="9" creationId="{2402C531-C65A-4C2C-8665-25B8847C7A76}"/>
          </ac:spMkLst>
        </pc:spChg>
        <pc:picChg chg="del">
          <ac:chgData name="Beata Baer" userId="e7651e4ab8e41621" providerId="LiveId" clId="{28BF7823-1AC2-4DA5-91A3-20D69A3CBDB8}" dt="2020-08-30T21:06:05.686" v="6941" actId="478"/>
          <ac:picMkLst>
            <pc:docMk/>
            <pc:sldMk cId="3034216810" sldId="305"/>
            <ac:picMk id="2" creationId="{8BA90D7D-47DA-420E-836E-AA56B32574EB}"/>
          </ac:picMkLst>
        </pc:picChg>
        <pc:picChg chg="add del mod">
          <ac:chgData name="Beata Baer" userId="e7651e4ab8e41621" providerId="LiveId" clId="{28BF7823-1AC2-4DA5-91A3-20D69A3CBDB8}" dt="2020-08-30T21:11:38.337" v="6948" actId="478"/>
          <ac:picMkLst>
            <pc:docMk/>
            <pc:sldMk cId="3034216810" sldId="305"/>
            <ac:picMk id="3" creationId="{1C4B1980-EEA5-451E-A564-61DBAD14BBD5}"/>
          </ac:picMkLst>
        </pc:picChg>
        <pc:picChg chg="add mod">
          <ac:chgData name="Beata Baer" userId="e7651e4ab8e41621" providerId="LiveId" clId="{28BF7823-1AC2-4DA5-91A3-20D69A3CBDB8}" dt="2020-08-30T21:11:46.849" v="6951" actId="1076"/>
          <ac:picMkLst>
            <pc:docMk/>
            <pc:sldMk cId="3034216810" sldId="305"/>
            <ac:picMk id="4" creationId="{06B823E9-21DF-47EC-B2BC-4E2E9F06F1F3}"/>
          </ac:picMkLst>
        </pc:picChg>
      </pc:sldChg>
      <pc:sldChg chg="addSp delSp modSp add mod">
        <pc:chgData name="Beata Baer" userId="e7651e4ab8e41621" providerId="LiveId" clId="{28BF7823-1AC2-4DA5-91A3-20D69A3CBDB8}" dt="2020-08-30T21:15:57.996" v="7093" actId="1076"/>
        <pc:sldMkLst>
          <pc:docMk/>
          <pc:sldMk cId="968233232" sldId="306"/>
        </pc:sldMkLst>
        <pc:spChg chg="add mod">
          <ac:chgData name="Beata Baer" userId="e7651e4ab8e41621" providerId="LiveId" clId="{28BF7823-1AC2-4DA5-91A3-20D69A3CBDB8}" dt="2020-08-30T21:15:57.996" v="7093" actId="1076"/>
          <ac:spMkLst>
            <pc:docMk/>
            <pc:sldMk cId="968233232" sldId="306"/>
            <ac:spMk id="3" creationId="{D70C867D-0DCA-4311-BC62-2AA35229C536}"/>
          </ac:spMkLst>
        </pc:spChg>
        <pc:spChg chg="mod">
          <ac:chgData name="Beata Baer" userId="e7651e4ab8e41621" providerId="LiveId" clId="{28BF7823-1AC2-4DA5-91A3-20D69A3CBDB8}" dt="2020-08-30T21:15:17.932" v="7086" actId="27636"/>
          <ac:spMkLst>
            <pc:docMk/>
            <pc:sldMk cId="968233232" sldId="306"/>
            <ac:spMk id="9" creationId="{2402C531-C65A-4C2C-8665-25B8847C7A76}"/>
          </ac:spMkLst>
        </pc:spChg>
        <pc:picChg chg="add mod">
          <ac:chgData name="Beata Baer" userId="e7651e4ab8e41621" providerId="LiveId" clId="{28BF7823-1AC2-4DA5-91A3-20D69A3CBDB8}" dt="2020-08-30T21:15:37.533" v="7090" actId="1076"/>
          <ac:picMkLst>
            <pc:docMk/>
            <pc:sldMk cId="968233232" sldId="306"/>
            <ac:picMk id="2" creationId="{3F8F7142-0160-47CB-95DD-BEA5677C76FD}"/>
          </ac:picMkLst>
        </pc:picChg>
        <pc:picChg chg="del">
          <ac:chgData name="Beata Baer" userId="e7651e4ab8e41621" providerId="LiveId" clId="{28BF7823-1AC2-4DA5-91A3-20D69A3CBDB8}" dt="2020-08-30T21:15:20.497" v="7087" actId="478"/>
          <ac:picMkLst>
            <pc:docMk/>
            <pc:sldMk cId="968233232" sldId="306"/>
            <ac:picMk id="4" creationId="{06B823E9-21DF-47EC-B2BC-4E2E9F06F1F3}"/>
          </ac:picMkLst>
        </pc:picChg>
      </pc:sldChg>
      <pc:sldChg chg="addSp delSp modSp add mod ord">
        <pc:chgData name="Beata Baer" userId="e7651e4ab8e41621" providerId="LiveId" clId="{28BF7823-1AC2-4DA5-91A3-20D69A3CBDB8}" dt="2020-08-30T21:32:03.855" v="7610" actId="5793"/>
        <pc:sldMkLst>
          <pc:docMk/>
          <pc:sldMk cId="3326629499" sldId="307"/>
        </pc:sldMkLst>
        <pc:spChg chg="mod ord">
          <ac:chgData name="Beata Baer" userId="e7651e4ab8e41621" providerId="LiveId" clId="{28BF7823-1AC2-4DA5-91A3-20D69A3CBDB8}" dt="2020-08-30T21:31:12.165" v="7604" actId="1076"/>
          <ac:spMkLst>
            <pc:docMk/>
            <pc:sldMk cId="3326629499" sldId="307"/>
            <ac:spMk id="3" creationId="{D70C867D-0DCA-4311-BC62-2AA35229C536}"/>
          </ac:spMkLst>
        </pc:spChg>
        <pc:spChg chg="add mod">
          <ac:chgData name="Beata Baer" userId="e7651e4ab8e41621" providerId="LiveId" clId="{28BF7823-1AC2-4DA5-91A3-20D69A3CBDB8}" dt="2020-08-30T21:31:18.317" v="7606" actId="1076"/>
          <ac:spMkLst>
            <pc:docMk/>
            <pc:sldMk cId="3326629499" sldId="307"/>
            <ac:spMk id="7" creationId="{2E7E514D-16AB-4488-BA62-C989BC553D77}"/>
          </ac:spMkLst>
        </pc:spChg>
        <pc:spChg chg="mod">
          <ac:chgData name="Beata Baer" userId="e7651e4ab8e41621" providerId="LiveId" clId="{28BF7823-1AC2-4DA5-91A3-20D69A3CBDB8}" dt="2020-08-30T21:32:03.855" v="7610" actId="5793"/>
          <ac:spMkLst>
            <pc:docMk/>
            <pc:sldMk cId="3326629499" sldId="307"/>
            <ac:spMk id="9" creationId="{2402C531-C65A-4C2C-8665-25B8847C7A76}"/>
          </ac:spMkLst>
        </pc:spChg>
        <pc:picChg chg="del">
          <ac:chgData name="Beata Baer" userId="e7651e4ab8e41621" providerId="LiveId" clId="{28BF7823-1AC2-4DA5-91A3-20D69A3CBDB8}" dt="2020-08-30T21:18:45.007" v="7267" actId="478"/>
          <ac:picMkLst>
            <pc:docMk/>
            <pc:sldMk cId="3326629499" sldId="307"/>
            <ac:picMk id="2" creationId="{3F8F7142-0160-47CB-95DD-BEA5677C76FD}"/>
          </ac:picMkLst>
        </pc:picChg>
        <pc:picChg chg="add del mod">
          <ac:chgData name="Beata Baer" userId="e7651e4ab8e41621" providerId="LiveId" clId="{28BF7823-1AC2-4DA5-91A3-20D69A3CBDB8}" dt="2020-08-30T21:20:18.697" v="7393" actId="478"/>
          <ac:picMkLst>
            <pc:docMk/>
            <pc:sldMk cId="3326629499" sldId="307"/>
            <ac:picMk id="4" creationId="{92A0DEB7-E948-4797-B03D-2F26CD3E7869}"/>
          </ac:picMkLst>
        </pc:picChg>
        <pc:picChg chg="add del mod">
          <ac:chgData name="Beata Baer" userId="e7651e4ab8e41621" providerId="LiveId" clId="{28BF7823-1AC2-4DA5-91A3-20D69A3CBDB8}" dt="2020-08-30T21:29:36.730" v="7460" actId="478"/>
          <ac:picMkLst>
            <pc:docMk/>
            <pc:sldMk cId="3326629499" sldId="307"/>
            <ac:picMk id="5" creationId="{B3A28761-C360-4BED-92C0-E9B7ECFA1F97}"/>
          </ac:picMkLst>
        </pc:picChg>
        <pc:picChg chg="add mod">
          <ac:chgData name="Beata Baer" userId="e7651e4ab8e41621" providerId="LiveId" clId="{28BF7823-1AC2-4DA5-91A3-20D69A3CBDB8}" dt="2020-08-30T21:30:53.510" v="7601" actId="1076"/>
          <ac:picMkLst>
            <pc:docMk/>
            <pc:sldMk cId="3326629499" sldId="307"/>
            <ac:picMk id="6" creationId="{C0EB3DB4-714D-4931-8D98-E1CCE77B2821}"/>
          </ac:picMkLst>
        </pc:picChg>
      </pc:sldChg>
      <pc:sldChg chg="add ord">
        <pc:chgData name="Beata Baer" userId="e7651e4ab8e41621" providerId="LiveId" clId="{28BF7823-1AC2-4DA5-91A3-20D69A3CBDB8}" dt="2020-08-30T21:21:36.720" v="7402"/>
        <pc:sldMkLst>
          <pc:docMk/>
          <pc:sldMk cId="2296846610" sldId="308"/>
        </pc:sldMkLst>
      </pc:sldChg>
      <pc:sldChg chg="modSp add mod">
        <pc:chgData name="Beata Baer" userId="e7651e4ab8e41621" providerId="LiveId" clId="{28BF7823-1AC2-4DA5-91A3-20D69A3CBDB8}" dt="2020-08-30T21:26:02.070" v="7457" actId="1076"/>
        <pc:sldMkLst>
          <pc:docMk/>
          <pc:sldMk cId="318434387" sldId="309"/>
        </pc:sldMkLst>
        <pc:spChg chg="mod">
          <ac:chgData name="Beata Baer" userId="e7651e4ab8e41621" providerId="LiveId" clId="{28BF7823-1AC2-4DA5-91A3-20D69A3CBDB8}" dt="2020-08-30T21:26:02.070" v="7457" actId="1076"/>
          <ac:spMkLst>
            <pc:docMk/>
            <pc:sldMk cId="318434387" sldId="309"/>
            <ac:spMk id="3" creationId="{D70C867D-0DCA-4311-BC62-2AA35229C536}"/>
          </ac:spMkLst>
        </pc:spChg>
        <pc:spChg chg="mod">
          <ac:chgData name="Beata Baer" userId="e7651e4ab8e41621" providerId="LiveId" clId="{28BF7823-1AC2-4DA5-91A3-20D69A3CBDB8}" dt="2020-08-30T21:25:58.419" v="7456" actId="27636"/>
          <ac:spMkLst>
            <pc:docMk/>
            <pc:sldMk cId="318434387" sldId="309"/>
            <ac:spMk id="9" creationId="{2402C531-C65A-4C2C-8665-25B8847C7A76}"/>
          </ac:spMkLst>
        </pc:spChg>
        <pc:picChg chg="mod">
          <ac:chgData name="Beata Baer" userId="e7651e4ab8e41621" providerId="LiveId" clId="{28BF7823-1AC2-4DA5-91A3-20D69A3CBDB8}" dt="2020-08-30T21:25:55.942" v="7454" actId="1076"/>
          <ac:picMkLst>
            <pc:docMk/>
            <pc:sldMk cId="318434387" sldId="309"/>
            <ac:picMk id="5" creationId="{B3A28761-C360-4BED-92C0-E9B7ECFA1F97}"/>
          </ac:picMkLst>
        </pc:picChg>
      </pc:sldChg>
      <pc:sldChg chg="addSp delSp modSp add mod">
        <pc:chgData name="Beata Baer" userId="e7651e4ab8e41621" providerId="LiveId" clId="{28BF7823-1AC2-4DA5-91A3-20D69A3CBDB8}" dt="2020-08-31T00:22:01.678" v="8950" actId="20577"/>
        <pc:sldMkLst>
          <pc:docMk/>
          <pc:sldMk cId="4034036868" sldId="310"/>
        </pc:sldMkLst>
        <pc:spChg chg="mod">
          <ac:chgData name="Beata Baer" userId="e7651e4ab8e41621" providerId="LiveId" clId="{28BF7823-1AC2-4DA5-91A3-20D69A3CBDB8}" dt="2020-08-30T21:35:12.353" v="7734" actId="1076"/>
          <ac:spMkLst>
            <pc:docMk/>
            <pc:sldMk cId="4034036868" sldId="310"/>
            <ac:spMk id="3" creationId="{D70C867D-0DCA-4311-BC62-2AA35229C536}"/>
          </ac:spMkLst>
        </pc:spChg>
        <pc:spChg chg="mod">
          <ac:chgData name="Beata Baer" userId="e7651e4ab8e41621" providerId="LiveId" clId="{28BF7823-1AC2-4DA5-91A3-20D69A3CBDB8}" dt="2020-08-30T21:35:22.482" v="7737" actId="1076"/>
          <ac:spMkLst>
            <pc:docMk/>
            <pc:sldMk cId="4034036868" sldId="310"/>
            <ac:spMk id="7" creationId="{2E7E514D-16AB-4488-BA62-C989BC553D77}"/>
          </ac:spMkLst>
        </pc:spChg>
        <pc:spChg chg="mod">
          <ac:chgData name="Beata Baer" userId="e7651e4ab8e41621" providerId="LiveId" clId="{28BF7823-1AC2-4DA5-91A3-20D69A3CBDB8}" dt="2020-08-31T00:22:01.678" v="8950" actId="20577"/>
          <ac:spMkLst>
            <pc:docMk/>
            <pc:sldMk cId="4034036868" sldId="310"/>
            <ac:spMk id="9" creationId="{2402C531-C65A-4C2C-8665-25B8847C7A76}"/>
          </ac:spMkLst>
        </pc:spChg>
        <pc:picChg chg="add mod ord">
          <ac:chgData name="Beata Baer" userId="e7651e4ab8e41621" providerId="LiveId" clId="{28BF7823-1AC2-4DA5-91A3-20D69A3CBDB8}" dt="2020-08-30T21:33:19.967" v="7615" actId="1076"/>
          <ac:picMkLst>
            <pc:docMk/>
            <pc:sldMk cId="4034036868" sldId="310"/>
            <ac:picMk id="2" creationId="{4EE183E4-FDC0-4C0B-9E39-EAD9D81EB412}"/>
          </ac:picMkLst>
        </pc:picChg>
        <pc:picChg chg="del">
          <ac:chgData name="Beata Baer" userId="e7651e4ab8e41621" providerId="LiveId" clId="{28BF7823-1AC2-4DA5-91A3-20D69A3CBDB8}" dt="2020-08-30T21:33:09.293" v="7611" actId="478"/>
          <ac:picMkLst>
            <pc:docMk/>
            <pc:sldMk cId="4034036868" sldId="310"/>
            <ac:picMk id="6" creationId="{C0EB3DB4-714D-4931-8D98-E1CCE77B2821}"/>
          </ac:picMkLst>
        </pc:picChg>
      </pc:sldChg>
      <pc:sldChg chg="addSp delSp modSp new mod">
        <pc:chgData name="Beata Baer" userId="e7651e4ab8e41621" providerId="LiveId" clId="{28BF7823-1AC2-4DA5-91A3-20D69A3CBDB8}" dt="2020-08-31T00:25:50.862" v="8959" actId="1035"/>
        <pc:sldMkLst>
          <pc:docMk/>
          <pc:sldMk cId="1425941383" sldId="311"/>
        </pc:sldMkLst>
        <pc:spChg chg="del">
          <ac:chgData name="Beata Baer" userId="e7651e4ab8e41621" providerId="LiveId" clId="{28BF7823-1AC2-4DA5-91A3-20D69A3CBDB8}" dt="2020-08-30T21:36:54.956" v="7741" actId="478"/>
          <ac:spMkLst>
            <pc:docMk/>
            <pc:sldMk cId="1425941383" sldId="311"/>
            <ac:spMk id="2" creationId="{41035981-63F4-475B-A798-47A062B26E21}"/>
          </ac:spMkLst>
        </pc:spChg>
        <pc:spChg chg="mod">
          <ac:chgData name="Beata Baer" userId="e7651e4ab8e41621" providerId="LiveId" clId="{28BF7823-1AC2-4DA5-91A3-20D69A3CBDB8}" dt="2020-08-30T21:41:17.759" v="8095" actId="313"/>
          <ac:spMkLst>
            <pc:docMk/>
            <pc:sldMk cId="1425941383" sldId="311"/>
            <ac:spMk id="3" creationId="{8E9355CE-EF9A-4C2C-BFBA-75A6613477E6}"/>
          </ac:spMkLst>
        </pc:spChg>
        <pc:spChg chg="del">
          <ac:chgData name="Beata Baer" userId="e7651e4ab8e41621" providerId="LiveId" clId="{28BF7823-1AC2-4DA5-91A3-20D69A3CBDB8}" dt="2020-08-30T21:36:48.661" v="7740"/>
          <ac:spMkLst>
            <pc:docMk/>
            <pc:sldMk cId="1425941383" sldId="311"/>
            <ac:spMk id="4" creationId="{16C5AE47-CC72-46DD-8B26-E2549E99652A}"/>
          </ac:spMkLst>
        </pc:spChg>
        <pc:spChg chg="add mod ord">
          <ac:chgData name="Beata Baer" userId="e7651e4ab8e41621" providerId="LiveId" clId="{28BF7823-1AC2-4DA5-91A3-20D69A3CBDB8}" dt="2020-08-30T21:42:10.678" v="8106" actId="1076"/>
          <ac:spMkLst>
            <pc:docMk/>
            <pc:sldMk cId="1425941383" sldId="311"/>
            <ac:spMk id="9" creationId="{4959C166-2914-4706-B963-8D6FDCFC94E2}"/>
          </ac:spMkLst>
        </pc:spChg>
        <pc:spChg chg="add mod">
          <ac:chgData name="Beata Baer" userId="e7651e4ab8e41621" providerId="LiveId" clId="{28BF7823-1AC2-4DA5-91A3-20D69A3CBDB8}" dt="2020-08-30T21:41:43.970" v="8103" actId="1076"/>
          <ac:spMkLst>
            <pc:docMk/>
            <pc:sldMk cId="1425941383" sldId="311"/>
            <ac:spMk id="11" creationId="{EF5C2DEB-818A-47F9-907C-D5063808D2ED}"/>
          </ac:spMkLst>
        </pc:spChg>
        <pc:picChg chg="add mod">
          <ac:chgData name="Beata Baer" userId="e7651e4ab8e41621" providerId="LiveId" clId="{28BF7823-1AC2-4DA5-91A3-20D69A3CBDB8}" dt="2020-08-31T00:25:50.862" v="8959" actId="1035"/>
          <ac:picMkLst>
            <pc:docMk/>
            <pc:sldMk cId="1425941383" sldId="311"/>
            <ac:picMk id="5" creationId="{78AF5377-9521-4A2D-8B8F-36CA3A222271}"/>
          </ac:picMkLst>
        </pc:picChg>
        <pc:picChg chg="add del mod">
          <ac:chgData name="Beata Baer" userId="e7651e4ab8e41621" providerId="LiveId" clId="{28BF7823-1AC2-4DA5-91A3-20D69A3CBDB8}" dt="2020-08-30T21:39:51.524" v="7942" actId="478"/>
          <ac:picMkLst>
            <pc:docMk/>
            <pc:sldMk cId="1425941383" sldId="311"/>
            <ac:picMk id="6" creationId="{C4379846-A5CF-493E-A6ED-CCA345A2251B}"/>
          </ac:picMkLst>
        </pc:picChg>
        <pc:picChg chg="add mod">
          <ac:chgData name="Beata Baer" userId="e7651e4ab8e41621" providerId="LiveId" clId="{28BF7823-1AC2-4DA5-91A3-20D69A3CBDB8}" dt="2020-08-30T21:39:55.522" v="7944" actId="1076"/>
          <ac:picMkLst>
            <pc:docMk/>
            <pc:sldMk cId="1425941383" sldId="311"/>
            <ac:picMk id="7" creationId="{40333BB4-C99F-450F-B3EE-433CD2E57879}"/>
          </ac:picMkLst>
        </pc:picChg>
      </pc:sldChg>
      <pc:sldChg chg="addSp delSp modSp add mod">
        <pc:chgData name="Beata Baer" userId="e7651e4ab8e41621" providerId="LiveId" clId="{28BF7823-1AC2-4DA5-91A3-20D69A3CBDB8}" dt="2020-08-30T21:48:04.566" v="8222" actId="1076"/>
        <pc:sldMkLst>
          <pc:docMk/>
          <pc:sldMk cId="3362226517" sldId="312"/>
        </pc:sldMkLst>
        <pc:spChg chg="mod">
          <ac:chgData name="Beata Baer" userId="e7651e4ab8e41621" providerId="LiveId" clId="{28BF7823-1AC2-4DA5-91A3-20D69A3CBDB8}" dt="2020-08-30T21:47:30.669" v="8216" actId="20577"/>
          <ac:spMkLst>
            <pc:docMk/>
            <pc:sldMk cId="3362226517" sldId="312"/>
            <ac:spMk id="3" creationId="{8E9355CE-EF9A-4C2C-BFBA-75A6613477E6}"/>
          </ac:spMkLst>
        </pc:spChg>
        <pc:spChg chg="add del mod">
          <ac:chgData name="Beata Baer" userId="e7651e4ab8e41621" providerId="LiveId" clId="{28BF7823-1AC2-4DA5-91A3-20D69A3CBDB8}" dt="2020-08-30T21:45:54.425" v="8202"/>
          <ac:spMkLst>
            <pc:docMk/>
            <pc:sldMk cId="3362226517" sldId="312"/>
            <ac:spMk id="4" creationId="{4CE810AC-15E7-4E78-9EE2-ED847517FF6A}"/>
          </ac:spMkLst>
        </pc:spChg>
        <pc:spChg chg="del mod ord">
          <ac:chgData name="Beata Baer" userId="e7651e4ab8e41621" providerId="LiveId" clId="{28BF7823-1AC2-4DA5-91A3-20D69A3CBDB8}" dt="2020-08-30T21:47:58.975" v="8219" actId="478"/>
          <ac:spMkLst>
            <pc:docMk/>
            <pc:sldMk cId="3362226517" sldId="312"/>
            <ac:spMk id="9" creationId="{4959C166-2914-4706-B963-8D6FDCFC94E2}"/>
          </ac:spMkLst>
        </pc:spChg>
        <pc:spChg chg="add del mod">
          <ac:chgData name="Beata Baer" userId="e7651e4ab8e41621" providerId="LiveId" clId="{28BF7823-1AC2-4DA5-91A3-20D69A3CBDB8}" dt="2020-08-30T21:47:57.120" v="8218" actId="478"/>
          <ac:spMkLst>
            <pc:docMk/>
            <pc:sldMk cId="3362226517" sldId="312"/>
            <ac:spMk id="10" creationId="{8B5CD982-B283-410A-AC78-A6C9E7363E8F}"/>
          </ac:spMkLst>
        </pc:spChg>
        <pc:spChg chg="del mod">
          <ac:chgData name="Beata Baer" userId="e7651e4ab8e41621" providerId="LiveId" clId="{28BF7823-1AC2-4DA5-91A3-20D69A3CBDB8}" dt="2020-08-30T21:46:23.087" v="8213" actId="478"/>
          <ac:spMkLst>
            <pc:docMk/>
            <pc:sldMk cId="3362226517" sldId="312"/>
            <ac:spMk id="11" creationId="{EF5C2DEB-818A-47F9-907C-D5063808D2ED}"/>
          </ac:spMkLst>
        </pc:spChg>
        <pc:picChg chg="del">
          <ac:chgData name="Beata Baer" userId="e7651e4ab8e41621" providerId="LiveId" clId="{28BF7823-1AC2-4DA5-91A3-20D69A3CBDB8}" dt="2020-08-30T21:43:48.471" v="8201" actId="478"/>
          <ac:picMkLst>
            <pc:docMk/>
            <pc:sldMk cId="3362226517" sldId="312"/>
            <ac:picMk id="5" creationId="{78AF5377-9521-4A2D-8B8F-36CA3A222271}"/>
          </ac:picMkLst>
        </pc:picChg>
        <pc:picChg chg="add del mod">
          <ac:chgData name="Beata Baer" userId="e7651e4ab8e41621" providerId="LiveId" clId="{28BF7823-1AC2-4DA5-91A3-20D69A3CBDB8}" dt="2020-08-30T21:47:49.607" v="8217" actId="478"/>
          <ac:picMkLst>
            <pc:docMk/>
            <pc:sldMk cId="3362226517" sldId="312"/>
            <ac:picMk id="6" creationId="{B7FA91A7-193B-44E2-9814-5810174110E6}"/>
          </ac:picMkLst>
        </pc:picChg>
        <pc:picChg chg="del">
          <ac:chgData name="Beata Baer" userId="e7651e4ab8e41621" providerId="LiveId" clId="{28BF7823-1AC2-4DA5-91A3-20D69A3CBDB8}" dt="2020-08-30T21:43:45.014" v="8199" actId="478"/>
          <ac:picMkLst>
            <pc:docMk/>
            <pc:sldMk cId="3362226517" sldId="312"/>
            <ac:picMk id="7" creationId="{40333BB4-C99F-450F-B3EE-433CD2E57879}"/>
          </ac:picMkLst>
        </pc:picChg>
        <pc:picChg chg="add mod">
          <ac:chgData name="Beata Baer" userId="e7651e4ab8e41621" providerId="LiveId" clId="{28BF7823-1AC2-4DA5-91A3-20D69A3CBDB8}" dt="2020-08-30T21:48:04.566" v="8222" actId="1076"/>
          <ac:picMkLst>
            <pc:docMk/>
            <pc:sldMk cId="3362226517" sldId="312"/>
            <ac:picMk id="12" creationId="{C2E9EB8C-9820-41BA-9A7C-29EAB7ADBA8D}"/>
          </ac:picMkLst>
        </pc:picChg>
      </pc:sldChg>
      <pc:sldChg chg="addSp delSp modSp add mod">
        <pc:chgData name="Beata Baer" userId="e7651e4ab8e41621" providerId="LiveId" clId="{28BF7823-1AC2-4DA5-91A3-20D69A3CBDB8}" dt="2020-08-30T21:55:56.281" v="8283" actId="20577"/>
        <pc:sldMkLst>
          <pc:docMk/>
          <pc:sldMk cId="4243036190" sldId="313"/>
        </pc:sldMkLst>
        <pc:spChg chg="mod">
          <ac:chgData name="Beata Baer" userId="e7651e4ab8e41621" providerId="LiveId" clId="{28BF7823-1AC2-4DA5-91A3-20D69A3CBDB8}" dt="2020-08-30T21:55:56.281" v="8283" actId="20577"/>
          <ac:spMkLst>
            <pc:docMk/>
            <pc:sldMk cId="4243036190" sldId="313"/>
            <ac:spMk id="3" creationId="{8E9355CE-EF9A-4C2C-BFBA-75A6613477E6}"/>
          </ac:spMkLst>
        </pc:spChg>
        <pc:picChg chg="add mod">
          <ac:chgData name="Beata Baer" userId="e7651e4ab8e41621" providerId="LiveId" clId="{28BF7823-1AC2-4DA5-91A3-20D69A3CBDB8}" dt="2020-08-30T21:55:22.881" v="8228" actId="1076"/>
          <ac:picMkLst>
            <pc:docMk/>
            <pc:sldMk cId="4243036190" sldId="313"/>
            <ac:picMk id="2" creationId="{B1774408-C512-4A17-9B98-040896994405}"/>
          </ac:picMkLst>
        </pc:picChg>
        <pc:picChg chg="del">
          <ac:chgData name="Beata Baer" userId="e7651e4ab8e41621" providerId="LiveId" clId="{28BF7823-1AC2-4DA5-91A3-20D69A3CBDB8}" dt="2020-08-30T21:50:03.528" v="8225" actId="478"/>
          <ac:picMkLst>
            <pc:docMk/>
            <pc:sldMk cId="4243036190" sldId="313"/>
            <ac:picMk id="12" creationId="{C2E9EB8C-9820-41BA-9A7C-29EAB7ADBA8D}"/>
          </ac:picMkLst>
        </pc:picChg>
      </pc:sldChg>
      <pc:sldChg chg="delSp add del mod">
        <pc:chgData name="Beata Baer" userId="e7651e4ab8e41621" providerId="LiveId" clId="{28BF7823-1AC2-4DA5-91A3-20D69A3CBDB8}" dt="2020-08-30T23:19:22.820" v="8844" actId="47"/>
        <pc:sldMkLst>
          <pc:docMk/>
          <pc:sldMk cId="3369768841" sldId="314"/>
        </pc:sldMkLst>
        <pc:spChg chg="del">
          <ac:chgData name="Beata Baer" userId="e7651e4ab8e41621" providerId="LiveId" clId="{28BF7823-1AC2-4DA5-91A3-20D69A3CBDB8}" dt="2020-08-30T23:18:56.811" v="8838" actId="478"/>
          <ac:spMkLst>
            <pc:docMk/>
            <pc:sldMk cId="3369768841" sldId="314"/>
            <ac:spMk id="5" creationId="{86DF7E03-35A6-435B-A223-CF5A6B3FCF89}"/>
          </ac:spMkLst>
        </pc:spChg>
        <pc:spChg chg="del">
          <ac:chgData name="Beata Baer" userId="e7651e4ab8e41621" providerId="LiveId" clId="{28BF7823-1AC2-4DA5-91A3-20D69A3CBDB8}" dt="2020-08-30T23:19:01.261" v="8839" actId="478"/>
          <ac:spMkLst>
            <pc:docMk/>
            <pc:sldMk cId="3369768841" sldId="314"/>
            <ac:spMk id="7" creationId="{AFAE66D2-7305-4186-9B55-FB0C40577C1F}"/>
          </ac:spMkLst>
        </pc:spChg>
        <pc:spChg chg="del">
          <ac:chgData name="Beata Baer" userId="e7651e4ab8e41621" providerId="LiveId" clId="{28BF7823-1AC2-4DA5-91A3-20D69A3CBDB8}" dt="2020-08-30T23:19:04.611" v="8840" actId="478"/>
          <ac:spMkLst>
            <pc:docMk/>
            <pc:sldMk cId="3369768841" sldId="314"/>
            <ac:spMk id="9" creationId="{F6E4FC33-3125-4F41-B35A-D4EE7DC73399}"/>
          </ac:spMkLst>
        </pc:spChg>
        <pc:spChg chg="del">
          <ac:chgData name="Beata Baer" userId="e7651e4ab8e41621" providerId="LiveId" clId="{28BF7823-1AC2-4DA5-91A3-20D69A3CBDB8}" dt="2020-08-30T23:19:08.565" v="8841" actId="478"/>
          <ac:spMkLst>
            <pc:docMk/>
            <pc:sldMk cId="3369768841" sldId="314"/>
            <ac:spMk id="11" creationId="{434E9E96-1262-491A-97A7-4ECBABECE38D}"/>
          </ac:spMkLst>
        </pc:spChg>
        <pc:spChg chg="del">
          <ac:chgData name="Beata Baer" userId="e7651e4ab8e41621" providerId="LiveId" clId="{28BF7823-1AC2-4DA5-91A3-20D69A3CBDB8}" dt="2020-08-30T23:19:11.711" v="8842" actId="478"/>
          <ac:spMkLst>
            <pc:docMk/>
            <pc:sldMk cId="3369768841" sldId="314"/>
            <ac:spMk id="13" creationId="{2722977E-AC10-4D09-9459-031854094FB3}"/>
          </ac:spMkLst>
        </pc:spChg>
        <pc:spChg chg="del">
          <ac:chgData name="Beata Baer" userId="e7651e4ab8e41621" providerId="LiveId" clId="{28BF7823-1AC2-4DA5-91A3-20D69A3CBDB8}" dt="2020-08-30T23:19:16.008" v="8843" actId="478"/>
          <ac:spMkLst>
            <pc:docMk/>
            <pc:sldMk cId="3369768841" sldId="314"/>
            <ac:spMk id="15" creationId="{8558F19C-B7A9-4DED-B4A6-FE13D02750A4}"/>
          </ac:spMkLst>
        </pc:spChg>
      </pc:sldChg>
      <pc:sldMasterChg chg="modSldLayout">
        <pc:chgData name="Beata Baer" userId="e7651e4ab8e41621" providerId="LiveId" clId="{28BF7823-1AC2-4DA5-91A3-20D69A3CBDB8}" dt="2020-08-30T20:55:20.021" v="6756" actId="1076"/>
        <pc:sldMasterMkLst>
          <pc:docMk/>
          <pc:sldMasterMk cId="4142785951" sldId="2147483704"/>
        </pc:sldMasterMkLst>
        <pc:sldLayoutChg chg="delSp modSp mod">
          <pc:chgData name="Beata Baer" userId="e7651e4ab8e41621" providerId="LiveId" clId="{28BF7823-1AC2-4DA5-91A3-20D69A3CBDB8}" dt="2020-08-30T20:55:20.021" v="6756" actId="1076"/>
          <pc:sldLayoutMkLst>
            <pc:docMk/>
            <pc:sldMasterMk cId="4142785951" sldId="2147483704"/>
            <pc:sldLayoutMk cId="727235426" sldId="2147483707"/>
          </pc:sldLayoutMkLst>
          <pc:picChg chg="mod">
            <ac:chgData name="Beata Baer" userId="e7651e4ab8e41621" providerId="LiveId" clId="{28BF7823-1AC2-4DA5-91A3-20D69A3CBDB8}" dt="2020-08-30T20:55:20.021" v="6756" actId="1076"/>
            <ac:picMkLst>
              <pc:docMk/>
              <pc:sldMasterMk cId="4142785951" sldId="2147483704"/>
              <pc:sldLayoutMk cId="727235426" sldId="2147483707"/>
              <ac:picMk id="5" creationId="{00000000-0000-0000-0000-000000000000}"/>
            </ac:picMkLst>
          </pc:picChg>
          <pc:picChg chg="del">
            <ac:chgData name="Beata Baer" userId="e7651e4ab8e41621" providerId="LiveId" clId="{28BF7823-1AC2-4DA5-91A3-20D69A3CBDB8}" dt="2020-08-30T20:55:14.170" v="6755" actId="478"/>
            <ac:picMkLst>
              <pc:docMk/>
              <pc:sldMasterMk cId="4142785951" sldId="2147483704"/>
              <pc:sldLayoutMk cId="727235426" sldId="2147483707"/>
              <ac:picMk id="10" creationId="{00000000-0000-0000-0000-000000000000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>
              <a:solidFill>
                <a:schemeClr val="tx2"/>
              </a:solidFill>
            </a:endParaRP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2BF2B18-1A5C-4EEC-A669-9ECBF0935591}" type="datetime1">
              <a:rPr lang="pl-PL" smtClean="0">
                <a:solidFill>
                  <a:schemeClr val="tx2"/>
                </a:solidFill>
              </a:rPr>
              <a:t>31.08.2020</a:t>
            </a:fld>
            <a:endParaRPr lang="pl-PL">
              <a:solidFill>
                <a:schemeClr val="tx2"/>
              </a:solidFill>
            </a:endParaRPr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>
              <a:solidFill>
                <a:schemeClr val="tx2"/>
              </a:solidFill>
            </a:endParaRPr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pl-PL">
                <a:solidFill>
                  <a:schemeClr val="tx2"/>
                </a:solidFill>
              </a:rPr>
              <a:t>‹#›</a:t>
            </a:fld>
            <a:endParaRPr lang="pl-PL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3839F3F8-13F9-4C11-B522-AC4B736A7D6C}" type="datetime1">
              <a:rPr lang="pl-PL" noProof="0" smtClean="0"/>
              <a:t>31.08.2020</a:t>
            </a:fld>
            <a:endParaRPr lang="pl-PL" noProof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B8796F01-7154-41E0-B48B-A6921757531A}" type="slidenum">
              <a:rPr lang="pl-PL" noProof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pl-PL" smtClean="0"/>
              <a:pPr rtl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986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pl-PL" smtClean="0"/>
              <a:pPr rtl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5198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pl-PL" smtClean="0"/>
              <a:pPr rtl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8287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pl-PL" smtClean="0"/>
              <a:pPr rtl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2946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pl-PL" smtClean="0"/>
              <a:pPr rtl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8142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pl-PL" smtClean="0"/>
              <a:pPr rtl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9780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pl-PL" smtClean="0"/>
              <a:pPr rtl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3626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pl-PL" smtClean="0"/>
              <a:pPr rtl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481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796F01-7154-41E0-B48B-A6921757531A}" type="slidenum">
              <a:rPr lang="pl-PL" smtClean="0"/>
              <a:pPr rtl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271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 descr="Stos książek"/>
          <p:cNvGrpSpPr/>
          <p:nvPr userDrawn="1"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Prostokąt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pl-PL" noProof="0"/>
            </a:p>
          </p:txBody>
        </p:sp>
        <p:grpSp>
          <p:nvGrpSpPr>
            <p:cNvPr id="12" name="Grupa 11"/>
            <p:cNvGrpSpPr/>
            <p:nvPr/>
          </p:nvGrpSpPr>
          <p:grpSpPr>
            <a:xfrm>
              <a:off x="0" y="0"/>
              <a:ext cx="4726044" cy="6858000"/>
              <a:chOff x="0" y="0"/>
              <a:chExt cx="4726044" cy="6858000"/>
            </a:xfrm>
          </p:grpSpPr>
          <p:pic>
            <p:nvPicPr>
              <p:cNvPr id="9" name="Obraz 8" descr="Stos książek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Prostokąt 9"/>
              <p:cNvSpPr/>
              <p:nvPr/>
            </p:nvSpPr>
            <p:spPr>
              <a:xfrm>
                <a:off x="4588884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pl-PL" noProof="0"/>
              </a:p>
            </p:txBody>
          </p:sp>
        </p:grp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28702A-6E55-4A65-A5B3-2FC761456E7B}" type="datetime1">
              <a:rPr lang="pl-PL" noProof="0" smtClean="0"/>
              <a:t>31.08.2020</a:t>
            </a:fld>
            <a:endParaRPr lang="pl-PL" noProof="0"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11" name="Numer slajdu — symbol zastępczy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40517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1D7F29-625F-4C33-A558-EE1E9698734A}" type="datetime1">
              <a:rPr lang="pl-PL" noProof="0" smtClean="0"/>
              <a:t>31.08.2020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96022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4E5D0D-ACEF-47A0-BF8C-0A767E56DD65}" type="datetime1">
              <a:rPr lang="pl-PL" noProof="0" smtClean="0"/>
              <a:t>31.08.2020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398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227D57-533A-45CE-828E-EEF41294A19B}" type="datetime1">
              <a:rPr lang="pl-PL" noProof="0" smtClean="0"/>
              <a:t>31.08.2020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3589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główek sekcji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Prostokąt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pl-PL" noProof="0"/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b="0" noProof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1252" y="692696"/>
            <a:ext cx="4591594" cy="4591594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ctrTitle" hasCustomPrompt="1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8" name="Podtytuł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382877-DC20-4762-8D91-5594AC875377}" type="datetime1">
              <a:rPr lang="pl-PL" noProof="0" smtClean="0"/>
              <a:t>31.08.2020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27235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C3A201-C6B0-49A5-813D-1F33F4C6DE67}" type="datetime1">
              <a:rPr lang="pl-PL" noProof="0" smtClean="0"/>
              <a:t>31.08.2020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7017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6AE201-67BC-4613-B12A-CD6D73C0C5BC}" type="datetime1">
              <a:rPr lang="pl-PL" noProof="0" smtClean="0"/>
              <a:t>31.08.2020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474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8583B4-3764-4CF1-A4B4-4DA1B314B128}" type="datetime1">
              <a:rPr lang="pl-PL" noProof="0" smtClean="0"/>
              <a:t>31.08.2020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8102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D47413-461F-4B47-A6BE-B520BA49042F}" type="datetime1">
              <a:rPr lang="pl-PL" noProof="0" smtClean="0"/>
              <a:t>31.08.2020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6644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pl-PL" noProof="0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38D90F-9DD1-4272-8F2F-0F60CFDF1794}" type="datetime1">
              <a:rPr lang="pl-PL" noProof="0" smtClean="0"/>
              <a:t>31.08.2020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01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pl-PL" noProof="0"/>
          </a:p>
        </p:txBody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328175-C2F5-48E3-B16F-0BF1A74E25B9}" type="datetime1">
              <a:rPr lang="pl-PL" noProof="0" smtClean="0"/>
              <a:t>31.08.2020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4781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Prostokąt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pl-PL" noProof="0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pl-PL" noProof="0"/>
            </a:p>
          </p:txBody>
        </p:sp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684D81E2-100A-44A1-9D6B-A9134B5777DA}" type="datetime1">
              <a:rPr lang="pl-PL" noProof="0" smtClean="0"/>
              <a:t>31.08.2020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EB37DED6-D4C7-42EE-AB49-D2E39E64FDE4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1427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474112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slide" Target="slide27.xml"/><Relationship Id="rId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72782E2-DECA-4356-AD43-304EFF7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1340768"/>
            <a:ext cx="3351927" cy="2844800"/>
          </a:xfrm>
        </p:spPr>
        <p:txBody>
          <a:bodyPr>
            <a:normAutofit/>
          </a:bodyPr>
          <a:lstStyle/>
          <a:p>
            <a:r>
              <a:rPr lang="pl-PL" sz="2400" dirty="0"/>
              <a:t>Korzystanie z Microsoft </a:t>
            </a:r>
            <a:r>
              <a:rPr lang="pl-PL" sz="2400" dirty="0" err="1"/>
              <a:t>Teams</a:t>
            </a:r>
            <a:endParaRPr lang="en-US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D058720-7FE2-4C2C-B3F5-CF3A767F2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36" y="482600"/>
            <a:ext cx="6034226" cy="5892800"/>
          </a:xfrm>
          <a:prstGeom prst="rect">
            <a:avLst/>
          </a:prstGeom>
          <a:noFill/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4D7FF58-FAC0-4E0B-99B5-B6ADA24A5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/>
          <a:lstStyle/>
          <a:p>
            <a:r>
              <a:rPr lang="pl-PL" dirty="0"/>
              <a:t>Instrukcja dla Ucznia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8">
            <a:extLst>
              <a:ext uri="{FF2B5EF4-FFF2-40B4-BE49-F238E27FC236}">
                <a16:creationId xmlns:a16="http://schemas.microsoft.com/office/drawing/2014/main" id="{E6DC3007-A5A0-430D-8ACE-8211E377AD7D}"/>
              </a:ext>
            </a:extLst>
          </p:cNvPr>
          <p:cNvSpPr txBox="1">
            <a:spLocks/>
          </p:cNvSpPr>
          <p:nvPr/>
        </p:nvSpPr>
        <p:spPr>
          <a:xfrm>
            <a:off x="837981" y="2328355"/>
            <a:ext cx="10512862" cy="435020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799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0BDBE3C-39D1-486D-A01A-72BE848BD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56" y="1606234"/>
            <a:ext cx="9910836" cy="3901714"/>
          </a:xfrm>
          <a:prstGeom prst="rect">
            <a:avLst/>
          </a:prstGeom>
        </p:spPr>
      </p:pic>
      <p:sp>
        <p:nvSpPr>
          <p:cNvPr id="12" name="Symbol zastępczy zawartości 8">
            <a:extLst>
              <a:ext uri="{FF2B5EF4-FFF2-40B4-BE49-F238E27FC236}">
                <a16:creationId xmlns:a16="http://schemas.microsoft.com/office/drawing/2014/main" id="{B846A045-60F5-450A-BC86-EACD6F6512BC}"/>
              </a:ext>
            </a:extLst>
          </p:cNvPr>
          <p:cNvSpPr txBox="1">
            <a:spLocks/>
          </p:cNvSpPr>
          <p:nvPr/>
        </p:nvSpPr>
        <p:spPr>
          <a:xfrm>
            <a:off x="872503" y="404664"/>
            <a:ext cx="10512862" cy="710221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74112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Pojawi się Twój ekran główny Office 365</a:t>
            </a:r>
          </a:p>
          <a:p>
            <a:pPr marL="0" indent="0">
              <a:buFont typeface="Arial" pitchFamily="34" charset="0"/>
              <a:buNone/>
            </a:pPr>
            <a:endParaRPr lang="pl-PL" dirty="0"/>
          </a:p>
        </p:txBody>
      </p:sp>
      <p:sp>
        <p:nvSpPr>
          <p:cNvPr id="13" name="Symbol zastępczy zawartości 8">
            <a:extLst>
              <a:ext uri="{FF2B5EF4-FFF2-40B4-BE49-F238E27FC236}">
                <a16:creationId xmlns:a16="http://schemas.microsoft.com/office/drawing/2014/main" id="{CDFF2A4C-E046-404D-A151-F7E673F98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700" y="223676"/>
            <a:ext cx="3096344" cy="1152128"/>
          </a:xfrm>
        </p:spPr>
        <p:txBody>
          <a:bodyPr>
            <a:normAutofit lnSpcReduction="10000"/>
          </a:bodyPr>
          <a:lstStyle/>
          <a:p>
            <a:r>
              <a:rPr lang="pl-PL" dirty="0"/>
              <a:t>Aby pracować w </a:t>
            </a:r>
            <a:r>
              <a:rPr lang="pl-PL" dirty="0" err="1"/>
              <a:t>Teams</a:t>
            </a:r>
            <a:r>
              <a:rPr lang="pl-PL" dirty="0"/>
              <a:t> kliknij tutaj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4" name="Strzałka: w dół 13">
            <a:extLst>
              <a:ext uri="{FF2B5EF4-FFF2-40B4-BE49-F238E27FC236}">
                <a16:creationId xmlns:a16="http://schemas.microsoft.com/office/drawing/2014/main" id="{F001F8D0-0315-499D-A8E6-AF523C7C0A48}"/>
              </a:ext>
            </a:extLst>
          </p:cNvPr>
          <p:cNvSpPr/>
          <p:nvPr/>
        </p:nvSpPr>
        <p:spPr>
          <a:xfrm rot="2552464">
            <a:off x="8042097" y="1205949"/>
            <a:ext cx="360040" cy="1234971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zawartości 8">
            <a:extLst>
              <a:ext uri="{FF2B5EF4-FFF2-40B4-BE49-F238E27FC236}">
                <a16:creationId xmlns:a16="http://schemas.microsoft.com/office/drawing/2014/main" id="{1CDB9EE3-150E-419E-A5D6-8CCB72A57765}"/>
              </a:ext>
            </a:extLst>
          </p:cNvPr>
          <p:cNvSpPr txBox="1">
            <a:spLocks/>
          </p:cNvSpPr>
          <p:nvPr/>
        </p:nvSpPr>
        <p:spPr>
          <a:xfrm>
            <a:off x="647384" y="6003936"/>
            <a:ext cx="10512862" cy="710221"/>
          </a:xfrm>
          <a:prstGeom prst="rect">
            <a:avLst/>
          </a:prstGeom>
        </p:spPr>
        <p:txBody>
          <a:bodyPr vert="horz" lIns="121899" tIns="60949" rIns="121899" bIns="60949" rtlCol="0">
            <a:normAutofit fontScale="92500"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74112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Na tym ekranie możesz wybrać inną aplikację z którą chcesz pracować</a:t>
            </a:r>
          </a:p>
        </p:txBody>
      </p:sp>
    </p:spTree>
    <p:extLst>
      <p:ext uri="{BB962C8B-B14F-4D97-AF65-F5344CB8AC3E}">
        <p14:creationId xmlns:p14="http://schemas.microsoft.com/office/powerpoint/2010/main" val="227347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8">
            <a:extLst>
              <a:ext uri="{FF2B5EF4-FFF2-40B4-BE49-F238E27FC236}">
                <a16:creationId xmlns:a16="http://schemas.microsoft.com/office/drawing/2014/main" id="{E6DC3007-A5A0-430D-8ACE-8211E377AD7D}"/>
              </a:ext>
            </a:extLst>
          </p:cNvPr>
          <p:cNvSpPr txBox="1">
            <a:spLocks/>
          </p:cNvSpPr>
          <p:nvPr/>
        </p:nvSpPr>
        <p:spPr>
          <a:xfrm>
            <a:off x="837981" y="2328355"/>
            <a:ext cx="10512862" cy="435020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799" dirty="0"/>
          </a:p>
        </p:txBody>
      </p:sp>
      <p:sp>
        <p:nvSpPr>
          <p:cNvPr id="12" name="Symbol zastępczy zawartości 8">
            <a:extLst>
              <a:ext uri="{FF2B5EF4-FFF2-40B4-BE49-F238E27FC236}">
                <a16:creationId xmlns:a16="http://schemas.microsoft.com/office/drawing/2014/main" id="{B846A045-60F5-450A-BC86-EACD6F6512BC}"/>
              </a:ext>
            </a:extLst>
          </p:cNvPr>
          <p:cNvSpPr txBox="1">
            <a:spLocks/>
          </p:cNvSpPr>
          <p:nvPr/>
        </p:nvSpPr>
        <p:spPr>
          <a:xfrm>
            <a:off x="621804" y="557688"/>
            <a:ext cx="10512862" cy="1888094"/>
          </a:xfrm>
          <a:prstGeom prst="rect">
            <a:avLst/>
          </a:prstGeom>
        </p:spPr>
        <p:txBody>
          <a:bodyPr vert="horz" lIns="121899" tIns="60949" rIns="121899" bIns="60949" rtlCol="0">
            <a:normAutofit lnSpcReduction="10000"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74112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Wybieramy sposób pracy z aplikacją </a:t>
            </a:r>
            <a:r>
              <a:rPr lang="pl-PL" dirty="0" err="1"/>
              <a:t>Teams</a:t>
            </a:r>
            <a:r>
              <a:rPr lang="pl-PL" dirty="0"/>
              <a:t>. Możemy </a:t>
            </a:r>
          </a:p>
          <a:p>
            <a:r>
              <a:rPr lang="pl-PL" dirty="0"/>
              <a:t>A – Zainstalować ją na swoim komputerze (będzie trzeba ja pobrać z  witryny microsoft.com)</a:t>
            </a:r>
          </a:p>
          <a:p>
            <a:r>
              <a:rPr lang="pl-PL" dirty="0"/>
              <a:t>B – skorzystać z  aplikacji w przeglądarce internetowej</a:t>
            </a:r>
          </a:p>
          <a:p>
            <a:pPr marL="0" indent="0">
              <a:buFont typeface="Arial" pitchFamily="34" charset="0"/>
              <a:buNone/>
            </a:pP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0C5E4FC3-BD5A-45CD-9FC3-8D5532BEF849}"/>
              </a:ext>
            </a:extLst>
          </p:cNvPr>
          <p:cNvGrpSpPr/>
          <p:nvPr/>
        </p:nvGrpSpPr>
        <p:grpSpPr>
          <a:xfrm>
            <a:off x="1557908" y="2495176"/>
            <a:ext cx="8136904" cy="4016562"/>
            <a:chOff x="1413892" y="2357738"/>
            <a:chExt cx="8497689" cy="4334392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1345D559-B9B0-4742-9379-6D4AB6E83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3892" y="2357738"/>
              <a:ext cx="8497689" cy="4334392"/>
            </a:xfrm>
            <a:prstGeom prst="rect">
              <a:avLst/>
            </a:prstGeom>
          </p:spPr>
        </p:pic>
        <p:sp>
          <p:nvSpPr>
            <p:cNvPr id="14" name="Strzałka: w dół 13">
              <a:extLst>
                <a:ext uri="{FF2B5EF4-FFF2-40B4-BE49-F238E27FC236}">
                  <a16:creationId xmlns:a16="http://schemas.microsoft.com/office/drawing/2014/main" id="{F001F8D0-0315-499D-A8E6-AF523C7C0A48}"/>
                </a:ext>
              </a:extLst>
            </p:cNvPr>
            <p:cNvSpPr/>
            <p:nvPr/>
          </p:nvSpPr>
          <p:spPr>
            <a:xfrm rot="5400000">
              <a:off x="6886499" y="4509120"/>
              <a:ext cx="360040" cy="1512168"/>
            </a:xfrm>
            <a:prstGeom prst="downArrow">
              <a:avLst/>
            </a:prstGeom>
            <a:solidFill>
              <a:srgbClr val="0093DD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Strzałka: w dół 6">
              <a:extLst>
                <a:ext uri="{FF2B5EF4-FFF2-40B4-BE49-F238E27FC236}">
                  <a16:creationId xmlns:a16="http://schemas.microsoft.com/office/drawing/2014/main" id="{A6433C5F-FF05-48F3-BB49-30F5820ED77F}"/>
                </a:ext>
              </a:extLst>
            </p:cNvPr>
            <p:cNvSpPr/>
            <p:nvPr/>
          </p:nvSpPr>
          <p:spPr>
            <a:xfrm rot="16200000">
              <a:off x="4128151" y="4775106"/>
              <a:ext cx="360040" cy="1412247"/>
            </a:xfrm>
            <a:prstGeom prst="downArrow">
              <a:avLst/>
            </a:prstGeom>
            <a:solidFill>
              <a:srgbClr val="0093DD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7219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E32DF98-E8E4-4592-B556-FCE832823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04" y="836712"/>
            <a:ext cx="10157354" cy="4240695"/>
          </a:xfrm>
          <a:prstGeom prst="rect">
            <a:avLst/>
          </a:prstGeom>
          <a:noFill/>
        </p:spPr>
      </p:pic>
      <p:sp>
        <p:nvSpPr>
          <p:cNvPr id="4" name="Symbol zastępczy zawartości 8">
            <a:extLst>
              <a:ext uri="{FF2B5EF4-FFF2-40B4-BE49-F238E27FC236}">
                <a16:creationId xmlns:a16="http://schemas.microsoft.com/office/drawing/2014/main" id="{B3929855-3C59-4FAB-A2AD-2C012F3C7D4E}"/>
              </a:ext>
            </a:extLst>
          </p:cNvPr>
          <p:cNvSpPr txBox="1">
            <a:spLocks/>
          </p:cNvSpPr>
          <p:nvPr/>
        </p:nvSpPr>
        <p:spPr>
          <a:xfrm>
            <a:off x="621804" y="5589240"/>
            <a:ext cx="10512862" cy="710221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74112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Możesz zapoznać się z samouczkiem</a:t>
            </a:r>
          </a:p>
        </p:txBody>
      </p:sp>
    </p:spTree>
    <p:extLst>
      <p:ext uri="{BB962C8B-B14F-4D97-AF65-F5344CB8AC3E}">
        <p14:creationId xmlns:p14="http://schemas.microsoft.com/office/powerpoint/2010/main" val="24973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ymbol zastępczy tekstu 2">
            <a:extLst>
              <a:ext uri="{FF2B5EF4-FFF2-40B4-BE49-F238E27FC236}">
                <a16:creationId xmlns:a16="http://schemas.microsoft.com/office/drawing/2014/main" id="{0C28FECB-1132-459C-B0B1-C540B79F897F}"/>
              </a:ext>
            </a:extLst>
          </p:cNvPr>
          <p:cNvSpPr txBox="1">
            <a:spLocks/>
          </p:cNvSpPr>
          <p:nvPr/>
        </p:nvSpPr>
        <p:spPr>
          <a:xfrm>
            <a:off x="702196" y="413048"/>
            <a:ext cx="10509686" cy="1008112"/>
          </a:xfrm>
          <a:prstGeom prst="rect">
            <a:avLst/>
          </a:prstGeom>
        </p:spPr>
        <p:txBody>
          <a:bodyPr/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74112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Klikasz wybraną opcje i przechodzimy do głównego ekranu aplikacji </a:t>
            </a:r>
            <a:r>
              <a:rPr lang="pl-PL" dirty="0" err="1"/>
              <a:t>Teams</a:t>
            </a:r>
            <a:endParaRPr lang="pl-PL" dirty="0"/>
          </a:p>
        </p:txBody>
      </p:sp>
      <p:grpSp>
        <p:nvGrpSpPr>
          <p:cNvPr id="46" name="Grupa 45">
            <a:extLst>
              <a:ext uri="{FF2B5EF4-FFF2-40B4-BE49-F238E27FC236}">
                <a16:creationId xmlns:a16="http://schemas.microsoft.com/office/drawing/2014/main" id="{149D6C73-D0D3-4175-8E11-89560DD718C7}"/>
              </a:ext>
            </a:extLst>
          </p:cNvPr>
          <p:cNvGrpSpPr/>
          <p:nvPr/>
        </p:nvGrpSpPr>
        <p:grpSpPr>
          <a:xfrm>
            <a:off x="454409" y="1230833"/>
            <a:ext cx="11638815" cy="5395808"/>
            <a:chOff x="454409" y="1230833"/>
            <a:chExt cx="11638815" cy="5395808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0EEF5660-247D-46F5-B51D-A23FA10E8198}"/>
                </a:ext>
              </a:extLst>
            </p:cNvPr>
            <p:cNvGrpSpPr/>
            <p:nvPr/>
          </p:nvGrpSpPr>
          <p:grpSpPr>
            <a:xfrm>
              <a:off x="454409" y="1693950"/>
              <a:ext cx="11280005" cy="4932691"/>
              <a:chOff x="526417" y="1412776"/>
              <a:chExt cx="11280005" cy="4932691"/>
            </a:xfrm>
          </p:grpSpPr>
          <p:pic>
            <p:nvPicPr>
              <p:cNvPr id="2" name="Obraz 1">
                <a:extLst>
                  <a:ext uri="{FF2B5EF4-FFF2-40B4-BE49-F238E27FC236}">
                    <a16:creationId xmlns:a16="http://schemas.microsoft.com/office/drawing/2014/main" id="{1612801B-9F8A-4ED0-B67F-E88E487F2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6417" y="1412776"/>
                <a:ext cx="11135989" cy="4930657"/>
              </a:xfrm>
              <a:prstGeom prst="rect">
                <a:avLst/>
              </a:prstGeom>
            </p:spPr>
          </p:pic>
          <p:sp>
            <p:nvSpPr>
              <p:cNvPr id="16" name="Prostokąt 15">
                <a:extLst>
                  <a:ext uri="{FF2B5EF4-FFF2-40B4-BE49-F238E27FC236}">
                    <a16:creationId xmlns:a16="http://schemas.microsoft.com/office/drawing/2014/main" id="{FEB3CAFE-74AF-48B0-85C9-CC8BBA0569F4}"/>
                  </a:ext>
                </a:extLst>
              </p:cNvPr>
              <p:cNvSpPr/>
              <p:nvPr/>
            </p:nvSpPr>
            <p:spPr>
              <a:xfrm>
                <a:off x="3790156" y="1952979"/>
                <a:ext cx="8016266" cy="4392488"/>
              </a:xfrm>
              <a:prstGeom prst="rect">
                <a:avLst/>
              </a:prstGeom>
              <a:solidFill>
                <a:srgbClr val="F3F2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3" name="Symbol zastępczy tekstu 2">
              <a:extLst>
                <a:ext uri="{FF2B5EF4-FFF2-40B4-BE49-F238E27FC236}">
                  <a16:creationId xmlns:a16="http://schemas.microsoft.com/office/drawing/2014/main" id="{ECE92601-6D7B-4315-A680-8A447E0AD0B2}"/>
                </a:ext>
              </a:extLst>
            </p:cNvPr>
            <p:cNvSpPr txBox="1">
              <a:spLocks/>
            </p:cNvSpPr>
            <p:nvPr/>
          </p:nvSpPr>
          <p:spPr>
            <a:xfrm>
              <a:off x="1620395" y="1230833"/>
              <a:ext cx="2745825" cy="474802"/>
            </a:xfrm>
            <a:prstGeom prst="rect">
              <a:avLst/>
            </a:prstGeom>
          </p:spPr>
          <p:txBody>
            <a:bodyPr/>
            <a:lstStyle>
              <a:lvl1pPr marL="304747" indent="-304747" algn="l" defTabSz="1218987" rtl="0" eaLnBrk="1" latinLnBrk="0" hangingPunct="1">
                <a:lnSpc>
                  <a:spcPct val="95000"/>
                </a:lnSpc>
                <a:spcBef>
                  <a:spcPts val="18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1392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8037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468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1328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3797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864619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91264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474112" indent="0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None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1800" dirty="0"/>
                <a:t>Aplikacje Office 365</a:t>
              </a:r>
            </a:p>
          </p:txBody>
        </p:sp>
        <p:sp>
          <p:nvSpPr>
            <p:cNvPr id="5" name="Strzałka: w dół 4">
              <a:extLst>
                <a:ext uri="{FF2B5EF4-FFF2-40B4-BE49-F238E27FC236}">
                  <a16:creationId xmlns:a16="http://schemas.microsoft.com/office/drawing/2014/main" id="{86DF7E03-35A6-435B-A223-CF5A6B3FCF89}"/>
                </a:ext>
              </a:extLst>
            </p:cNvPr>
            <p:cNvSpPr/>
            <p:nvPr/>
          </p:nvSpPr>
          <p:spPr>
            <a:xfrm rot="3780484">
              <a:off x="958285" y="1069306"/>
              <a:ext cx="360040" cy="1129551"/>
            </a:xfrm>
            <a:prstGeom prst="downArrow">
              <a:avLst/>
            </a:prstGeom>
            <a:solidFill>
              <a:srgbClr val="0093DD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Strzałka: w dół 6">
              <a:extLst>
                <a:ext uri="{FF2B5EF4-FFF2-40B4-BE49-F238E27FC236}">
                  <a16:creationId xmlns:a16="http://schemas.microsoft.com/office/drawing/2014/main" id="{AFAE66D2-7305-4186-9B55-FB0C40577C1F}"/>
                </a:ext>
              </a:extLst>
            </p:cNvPr>
            <p:cNvSpPr/>
            <p:nvPr/>
          </p:nvSpPr>
          <p:spPr>
            <a:xfrm rot="5400000">
              <a:off x="1923400" y="1179700"/>
              <a:ext cx="360000" cy="2340000"/>
            </a:xfrm>
            <a:prstGeom prst="downArrow">
              <a:avLst>
                <a:gd name="adj1" fmla="val 35890"/>
                <a:gd name="adj2" fmla="val 50000"/>
              </a:avLst>
            </a:prstGeom>
            <a:solidFill>
              <a:srgbClr val="0093DD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Strzałka: w dół 8">
              <a:extLst>
                <a:ext uri="{FF2B5EF4-FFF2-40B4-BE49-F238E27FC236}">
                  <a16:creationId xmlns:a16="http://schemas.microsoft.com/office/drawing/2014/main" id="{F6E4FC33-3125-4F41-B35A-D4EE7DC73399}"/>
                </a:ext>
              </a:extLst>
            </p:cNvPr>
            <p:cNvSpPr/>
            <p:nvPr/>
          </p:nvSpPr>
          <p:spPr>
            <a:xfrm rot="5400000">
              <a:off x="1902122" y="1630931"/>
              <a:ext cx="360000" cy="2340000"/>
            </a:xfrm>
            <a:prstGeom prst="downArrow">
              <a:avLst>
                <a:gd name="adj1" fmla="val 35890"/>
                <a:gd name="adj2" fmla="val 50000"/>
              </a:avLst>
            </a:prstGeom>
            <a:solidFill>
              <a:srgbClr val="0093DD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Strzałka: w dół 10">
              <a:extLst>
                <a:ext uri="{FF2B5EF4-FFF2-40B4-BE49-F238E27FC236}">
                  <a16:creationId xmlns:a16="http://schemas.microsoft.com/office/drawing/2014/main" id="{434E9E96-1262-491A-97A7-4ECBABECE38D}"/>
                </a:ext>
              </a:extLst>
            </p:cNvPr>
            <p:cNvSpPr/>
            <p:nvPr/>
          </p:nvSpPr>
          <p:spPr>
            <a:xfrm rot="5400000">
              <a:off x="1902122" y="2111082"/>
              <a:ext cx="360000" cy="2340000"/>
            </a:xfrm>
            <a:prstGeom prst="downArrow">
              <a:avLst>
                <a:gd name="adj1" fmla="val 35890"/>
                <a:gd name="adj2" fmla="val 50000"/>
              </a:avLst>
            </a:prstGeom>
            <a:solidFill>
              <a:srgbClr val="0093DD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Strzałka: w dół 12">
              <a:extLst>
                <a:ext uri="{FF2B5EF4-FFF2-40B4-BE49-F238E27FC236}">
                  <a16:creationId xmlns:a16="http://schemas.microsoft.com/office/drawing/2014/main" id="{2722977E-AC10-4D09-9459-031854094FB3}"/>
                </a:ext>
              </a:extLst>
            </p:cNvPr>
            <p:cNvSpPr/>
            <p:nvPr/>
          </p:nvSpPr>
          <p:spPr>
            <a:xfrm rot="5400000">
              <a:off x="1936100" y="2553198"/>
              <a:ext cx="360000" cy="2340000"/>
            </a:xfrm>
            <a:prstGeom prst="downArrow">
              <a:avLst>
                <a:gd name="adj1" fmla="val 35890"/>
                <a:gd name="adj2" fmla="val 50000"/>
              </a:avLst>
            </a:prstGeom>
            <a:solidFill>
              <a:srgbClr val="0093DD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Strzałka: w dół 14">
              <a:extLst>
                <a:ext uri="{FF2B5EF4-FFF2-40B4-BE49-F238E27FC236}">
                  <a16:creationId xmlns:a16="http://schemas.microsoft.com/office/drawing/2014/main" id="{8558F19C-B7A9-4DED-B4A6-FE13D02750A4}"/>
                </a:ext>
              </a:extLst>
            </p:cNvPr>
            <p:cNvSpPr/>
            <p:nvPr/>
          </p:nvSpPr>
          <p:spPr>
            <a:xfrm rot="5400000">
              <a:off x="1923400" y="2997665"/>
              <a:ext cx="360000" cy="2340000"/>
            </a:xfrm>
            <a:prstGeom prst="downArrow">
              <a:avLst>
                <a:gd name="adj1" fmla="val 35890"/>
                <a:gd name="adj2" fmla="val 50000"/>
              </a:avLst>
            </a:prstGeom>
            <a:solidFill>
              <a:srgbClr val="0093DD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Strzałka: w dół 18">
              <a:extLst>
                <a:ext uri="{FF2B5EF4-FFF2-40B4-BE49-F238E27FC236}">
                  <a16:creationId xmlns:a16="http://schemas.microsoft.com/office/drawing/2014/main" id="{8EA85DB5-C5A6-4AA7-8A48-F722F3443718}"/>
                </a:ext>
              </a:extLst>
            </p:cNvPr>
            <p:cNvSpPr/>
            <p:nvPr/>
          </p:nvSpPr>
          <p:spPr>
            <a:xfrm rot="5400000">
              <a:off x="1899145" y="3434693"/>
              <a:ext cx="360000" cy="2340000"/>
            </a:xfrm>
            <a:prstGeom prst="downArrow">
              <a:avLst>
                <a:gd name="adj1" fmla="val 35890"/>
                <a:gd name="adj2" fmla="val 50000"/>
              </a:avLst>
            </a:prstGeom>
            <a:solidFill>
              <a:srgbClr val="0093DD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Strzałka: w dół 20">
              <a:extLst>
                <a:ext uri="{FF2B5EF4-FFF2-40B4-BE49-F238E27FC236}">
                  <a16:creationId xmlns:a16="http://schemas.microsoft.com/office/drawing/2014/main" id="{0AC7BEF3-8A82-4A5D-A359-35123CC82E4F}"/>
                </a:ext>
              </a:extLst>
            </p:cNvPr>
            <p:cNvSpPr/>
            <p:nvPr/>
          </p:nvSpPr>
          <p:spPr>
            <a:xfrm rot="5400000">
              <a:off x="1886445" y="3879160"/>
              <a:ext cx="360000" cy="2340000"/>
            </a:xfrm>
            <a:prstGeom prst="downArrow">
              <a:avLst>
                <a:gd name="adj1" fmla="val 35890"/>
                <a:gd name="adj2" fmla="val 50000"/>
              </a:avLst>
            </a:prstGeom>
            <a:solidFill>
              <a:srgbClr val="0093DD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Strzałka: w dół 22">
              <a:extLst>
                <a:ext uri="{FF2B5EF4-FFF2-40B4-BE49-F238E27FC236}">
                  <a16:creationId xmlns:a16="http://schemas.microsoft.com/office/drawing/2014/main" id="{1B1584C7-C885-4EE9-93F1-37CCDF2988E5}"/>
                </a:ext>
              </a:extLst>
            </p:cNvPr>
            <p:cNvSpPr/>
            <p:nvPr/>
          </p:nvSpPr>
          <p:spPr>
            <a:xfrm rot="5400000">
              <a:off x="1923400" y="4319216"/>
              <a:ext cx="360000" cy="2340000"/>
            </a:xfrm>
            <a:prstGeom prst="downArrow">
              <a:avLst>
                <a:gd name="adj1" fmla="val 35890"/>
                <a:gd name="adj2" fmla="val 50000"/>
              </a:avLst>
            </a:prstGeom>
            <a:solidFill>
              <a:srgbClr val="0093DD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Strzałka: w dół 24">
              <a:extLst>
                <a:ext uri="{FF2B5EF4-FFF2-40B4-BE49-F238E27FC236}">
                  <a16:creationId xmlns:a16="http://schemas.microsoft.com/office/drawing/2014/main" id="{D7C1B95C-F551-482B-8635-3386ABA5F199}"/>
                </a:ext>
              </a:extLst>
            </p:cNvPr>
            <p:cNvSpPr/>
            <p:nvPr/>
          </p:nvSpPr>
          <p:spPr>
            <a:xfrm rot="13202499">
              <a:off x="10808044" y="1964924"/>
              <a:ext cx="360040" cy="1129551"/>
            </a:xfrm>
            <a:prstGeom prst="downArrow">
              <a:avLst/>
            </a:prstGeom>
            <a:solidFill>
              <a:srgbClr val="0093DD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Symbol zastępczy tekstu 2">
              <a:extLst>
                <a:ext uri="{FF2B5EF4-FFF2-40B4-BE49-F238E27FC236}">
                  <a16:creationId xmlns:a16="http://schemas.microsoft.com/office/drawing/2014/main" id="{29F4A99D-C09E-47B4-B428-04F3E6105C36}"/>
                </a:ext>
              </a:extLst>
            </p:cNvPr>
            <p:cNvSpPr txBox="1">
              <a:spLocks/>
            </p:cNvSpPr>
            <p:nvPr/>
          </p:nvSpPr>
          <p:spPr>
            <a:xfrm>
              <a:off x="3574132" y="2186081"/>
              <a:ext cx="3168352" cy="474802"/>
            </a:xfrm>
            <a:prstGeom prst="rect">
              <a:avLst/>
            </a:prstGeom>
          </p:spPr>
          <p:txBody>
            <a:bodyPr/>
            <a:lstStyle>
              <a:lvl1pPr marL="304747" indent="-304747" algn="l" defTabSz="1218987" rtl="0" eaLnBrk="1" latinLnBrk="0" hangingPunct="1">
                <a:lnSpc>
                  <a:spcPct val="95000"/>
                </a:lnSpc>
                <a:spcBef>
                  <a:spcPts val="18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1392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8037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468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1328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3797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864619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91264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474112" indent="0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None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1800" dirty="0"/>
                <a:t>Twoje aplikacje Office 365</a:t>
              </a:r>
            </a:p>
          </p:txBody>
        </p:sp>
        <p:sp>
          <p:nvSpPr>
            <p:cNvPr id="31" name="Symbol zastępczy tekstu 2">
              <a:extLst>
                <a:ext uri="{FF2B5EF4-FFF2-40B4-BE49-F238E27FC236}">
                  <a16:creationId xmlns:a16="http://schemas.microsoft.com/office/drawing/2014/main" id="{457B11E7-13BE-447E-8D3D-90A2DDFEB67B}"/>
                </a:ext>
              </a:extLst>
            </p:cNvPr>
            <p:cNvSpPr txBox="1">
              <a:spLocks/>
            </p:cNvSpPr>
            <p:nvPr/>
          </p:nvSpPr>
          <p:spPr>
            <a:xfrm>
              <a:off x="3599812" y="2666166"/>
              <a:ext cx="2745825" cy="474802"/>
            </a:xfrm>
            <a:prstGeom prst="rect">
              <a:avLst/>
            </a:prstGeom>
          </p:spPr>
          <p:txBody>
            <a:bodyPr/>
            <a:lstStyle>
              <a:lvl1pPr marL="304747" indent="-304747" algn="l" defTabSz="1218987" rtl="0" eaLnBrk="1" latinLnBrk="0" hangingPunct="1">
                <a:lnSpc>
                  <a:spcPct val="95000"/>
                </a:lnSpc>
                <a:spcBef>
                  <a:spcPts val="18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1392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8037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468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1328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3797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864619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91264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474112" indent="0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None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1800" dirty="0"/>
                <a:t>Twoje czaty</a:t>
              </a:r>
            </a:p>
          </p:txBody>
        </p:sp>
        <p:sp>
          <p:nvSpPr>
            <p:cNvPr id="33" name="Symbol zastępczy tekstu 2">
              <a:extLst>
                <a:ext uri="{FF2B5EF4-FFF2-40B4-BE49-F238E27FC236}">
                  <a16:creationId xmlns:a16="http://schemas.microsoft.com/office/drawing/2014/main" id="{6ECB2C86-8F24-427E-A151-FD6B3702A610}"/>
                </a:ext>
              </a:extLst>
            </p:cNvPr>
            <p:cNvSpPr txBox="1">
              <a:spLocks/>
            </p:cNvSpPr>
            <p:nvPr/>
          </p:nvSpPr>
          <p:spPr>
            <a:xfrm>
              <a:off x="3599812" y="3038332"/>
              <a:ext cx="2745825" cy="474802"/>
            </a:xfrm>
            <a:prstGeom prst="rect">
              <a:avLst/>
            </a:prstGeom>
          </p:spPr>
          <p:txBody>
            <a:bodyPr/>
            <a:lstStyle>
              <a:lvl1pPr marL="304747" indent="-304747" algn="l" defTabSz="1218987" rtl="0" eaLnBrk="1" latinLnBrk="0" hangingPunct="1">
                <a:lnSpc>
                  <a:spcPct val="95000"/>
                </a:lnSpc>
                <a:spcBef>
                  <a:spcPts val="18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1392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8037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468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1328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3797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864619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91264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474112" indent="0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None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1800" dirty="0"/>
                <a:t>Twoje Zespoły</a:t>
              </a:r>
            </a:p>
          </p:txBody>
        </p:sp>
        <p:sp>
          <p:nvSpPr>
            <p:cNvPr id="35" name="Symbol zastępczy tekstu 2">
              <a:extLst>
                <a:ext uri="{FF2B5EF4-FFF2-40B4-BE49-F238E27FC236}">
                  <a16:creationId xmlns:a16="http://schemas.microsoft.com/office/drawing/2014/main" id="{4C2FE766-A697-4CDA-B9FC-815ABA806780}"/>
                </a:ext>
              </a:extLst>
            </p:cNvPr>
            <p:cNvSpPr txBox="1">
              <a:spLocks/>
            </p:cNvSpPr>
            <p:nvPr/>
          </p:nvSpPr>
          <p:spPr>
            <a:xfrm>
              <a:off x="3574132" y="3542107"/>
              <a:ext cx="2592288" cy="474802"/>
            </a:xfrm>
            <a:prstGeom prst="rect">
              <a:avLst/>
            </a:prstGeom>
          </p:spPr>
          <p:txBody>
            <a:bodyPr/>
            <a:lstStyle>
              <a:lvl1pPr marL="304747" indent="-304747" algn="l" defTabSz="1218987" rtl="0" eaLnBrk="1" latinLnBrk="0" hangingPunct="1">
                <a:lnSpc>
                  <a:spcPct val="95000"/>
                </a:lnSpc>
                <a:spcBef>
                  <a:spcPts val="18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1392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8037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468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1328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3797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864619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91264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474112" indent="0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None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1800" dirty="0"/>
                <a:t>Twoje zadania</a:t>
              </a:r>
            </a:p>
          </p:txBody>
        </p:sp>
        <p:sp>
          <p:nvSpPr>
            <p:cNvPr id="37" name="Symbol zastępczy tekstu 2">
              <a:extLst>
                <a:ext uri="{FF2B5EF4-FFF2-40B4-BE49-F238E27FC236}">
                  <a16:creationId xmlns:a16="http://schemas.microsoft.com/office/drawing/2014/main" id="{C029D1D8-CBC1-44EB-8341-816BA472270D}"/>
                </a:ext>
              </a:extLst>
            </p:cNvPr>
            <p:cNvSpPr txBox="1">
              <a:spLocks/>
            </p:cNvSpPr>
            <p:nvPr/>
          </p:nvSpPr>
          <p:spPr>
            <a:xfrm>
              <a:off x="3599812" y="4022192"/>
              <a:ext cx="2592288" cy="474802"/>
            </a:xfrm>
            <a:prstGeom prst="rect">
              <a:avLst/>
            </a:prstGeom>
          </p:spPr>
          <p:txBody>
            <a:bodyPr/>
            <a:lstStyle>
              <a:lvl1pPr marL="304747" indent="-304747" algn="l" defTabSz="1218987" rtl="0" eaLnBrk="1" latinLnBrk="0" hangingPunct="1">
                <a:lnSpc>
                  <a:spcPct val="95000"/>
                </a:lnSpc>
                <a:spcBef>
                  <a:spcPts val="18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1392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8037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468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1328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3797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864619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91264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474112" indent="0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None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1800" dirty="0"/>
                <a:t>Twój kalendarz</a:t>
              </a:r>
            </a:p>
          </p:txBody>
        </p:sp>
        <p:sp>
          <p:nvSpPr>
            <p:cNvPr id="39" name="Symbol zastępczy tekstu 2">
              <a:extLst>
                <a:ext uri="{FF2B5EF4-FFF2-40B4-BE49-F238E27FC236}">
                  <a16:creationId xmlns:a16="http://schemas.microsoft.com/office/drawing/2014/main" id="{83D55DF3-BB4C-4FD3-A8F7-56BC6FBB7D50}"/>
                </a:ext>
              </a:extLst>
            </p:cNvPr>
            <p:cNvSpPr txBox="1">
              <a:spLocks/>
            </p:cNvSpPr>
            <p:nvPr/>
          </p:nvSpPr>
          <p:spPr>
            <a:xfrm>
              <a:off x="3599812" y="4466366"/>
              <a:ext cx="2592288" cy="474802"/>
            </a:xfrm>
            <a:prstGeom prst="rect">
              <a:avLst/>
            </a:prstGeom>
          </p:spPr>
          <p:txBody>
            <a:bodyPr/>
            <a:lstStyle>
              <a:lvl1pPr marL="304747" indent="-304747" algn="l" defTabSz="1218987" rtl="0" eaLnBrk="1" latinLnBrk="0" hangingPunct="1">
                <a:lnSpc>
                  <a:spcPct val="95000"/>
                </a:lnSpc>
                <a:spcBef>
                  <a:spcPts val="18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1392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8037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468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1328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3797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864619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91264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474112" indent="0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None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1800" dirty="0"/>
                <a:t>Twoje rozmowy</a:t>
              </a:r>
            </a:p>
          </p:txBody>
        </p:sp>
        <p:sp>
          <p:nvSpPr>
            <p:cNvPr id="41" name="Symbol zastępczy tekstu 2">
              <a:extLst>
                <a:ext uri="{FF2B5EF4-FFF2-40B4-BE49-F238E27FC236}">
                  <a16:creationId xmlns:a16="http://schemas.microsoft.com/office/drawing/2014/main" id="{666D7788-01E4-46C6-90D8-1D45F6557E29}"/>
                </a:ext>
              </a:extLst>
            </p:cNvPr>
            <p:cNvSpPr txBox="1">
              <a:spLocks/>
            </p:cNvSpPr>
            <p:nvPr/>
          </p:nvSpPr>
          <p:spPr>
            <a:xfrm>
              <a:off x="3574132" y="4898414"/>
              <a:ext cx="2592288" cy="474802"/>
            </a:xfrm>
            <a:prstGeom prst="rect">
              <a:avLst/>
            </a:prstGeom>
          </p:spPr>
          <p:txBody>
            <a:bodyPr/>
            <a:lstStyle>
              <a:lvl1pPr marL="304747" indent="-304747" algn="l" defTabSz="1218987" rtl="0" eaLnBrk="1" latinLnBrk="0" hangingPunct="1">
                <a:lnSpc>
                  <a:spcPct val="95000"/>
                </a:lnSpc>
                <a:spcBef>
                  <a:spcPts val="18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1392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8037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468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1328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3797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864619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91264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474112" indent="0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None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1800" dirty="0"/>
                <a:t>Twoje pliki</a:t>
              </a:r>
            </a:p>
          </p:txBody>
        </p:sp>
        <p:sp>
          <p:nvSpPr>
            <p:cNvPr id="43" name="Symbol zastępczy tekstu 2">
              <a:extLst>
                <a:ext uri="{FF2B5EF4-FFF2-40B4-BE49-F238E27FC236}">
                  <a16:creationId xmlns:a16="http://schemas.microsoft.com/office/drawing/2014/main" id="{23DD5404-7965-4C2E-8D5B-74E01FC24BBB}"/>
                </a:ext>
              </a:extLst>
            </p:cNvPr>
            <p:cNvSpPr txBox="1">
              <a:spLocks/>
            </p:cNvSpPr>
            <p:nvPr/>
          </p:nvSpPr>
          <p:spPr>
            <a:xfrm>
              <a:off x="3548806" y="5308085"/>
              <a:ext cx="2592288" cy="474802"/>
            </a:xfrm>
            <a:prstGeom prst="rect">
              <a:avLst/>
            </a:prstGeom>
          </p:spPr>
          <p:txBody>
            <a:bodyPr/>
            <a:lstStyle>
              <a:lvl1pPr marL="304747" indent="-304747" algn="l" defTabSz="1218987" rtl="0" eaLnBrk="1" latinLnBrk="0" hangingPunct="1">
                <a:lnSpc>
                  <a:spcPct val="95000"/>
                </a:lnSpc>
                <a:spcBef>
                  <a:spcPts val="18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1392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8037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468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1328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3797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864619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91264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474112" indent="0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None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1800" dirty="0"/>
                <a:t>Inne aplikacje	</a:t>
              </a:r>
            </a:p>
          </p:txBody>
        </p:sp>
        <p:sp>
          <p:nvSpPr>
            <p:cNvPr id="45" name="Symbol zastępczy tekstu 2">
              <a:extLst>
                <a:ext uri="{FF2B5EF4-FFF2-40B4-BE49-F238E27FC236}">
                  <a16:creationId xmlns:a16="http://schemas.microsoft.com/office/drawing/2014/main" id="{2923A7D9-9939-42CA-B6AE-240EB895991F}"/>
                </a:ext>
              </a:extLst>
            </p:cNvPr>
            <p:cNvSpPr txBox="1">
              <a:spLocks/>
            </p:cNvSpPr>
            <p:nvPr/>
          </p:nvSpPr>
          <p:spPr>
            <a:xfrm>
              <a:off x="9500936" y="3143295"/>
              <a:ext cx="2592288" cy="474802"/>
            </a:xfrm>
            <a:prstGeom prst="rect">
              <a:avLst/>
            </a:prstGeom>
          </p:spPr>
          <p:txBody>
            <a:bodyPr/>
            <a:lstStyle>
              <a:lvl1pPr marL="304747" indent="-304747" algn="l" defTabSz="1218987" rtl="0" eaLnBrk="1" latinLnBrk="0" hangingPunct="1">
                <a:lnSpc>
                  <a:spcPct val="95000"/>
                </a:lnSpc>
                <a:spcBef>
                  <a:spcPts val="18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1392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8037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8468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1328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100000"/>
                <a:buFont typeface="Century Gothic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37973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864619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91264" indent="-304747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Char char="–"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474112" indent="0" algn="l" defTabSz="1218987" rtl="0" eaLnBrk="1" latinLnBrk="0" hangingPunct="1">
                <a:lnSpc>
                  <a:spcPct val="95000"/>
                </a:lnSpc>
                <a:spcBef>
                  <a:spcPts val="1066"/>
                </a:spcBef>
                <a:buClr>
                  <a:schemeClr val="accent6">
                    <a:lumMod val="50000"/>
                  </a:schemeClr>
                </a:buClr>
                <a:buSzPct val="90000"/>
                <a:buFont typeface="Century Gothic" pitchFamily="34" charset="0"/>
                <a:buNone/>
                <a:defRPr sz="18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1800" dirty="0"/>
                <a:t>Ustawienia konta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0A6910-D2BB-4AF3-B2E1-1ACACAC70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804" y="752170"/>
            <a:ext cx="10509686" cy="1008112"/>
          </a:xfrm>
        </p:spPr>
        <p:txBody>
          <a:bodyPr/>
          <a:lstStyle/>
          <a:p>
            <a:r>
              <a:rPr lang="pl-PL" b="0" dirty="0"/>
              <a:t>Po kliknięciu na zakładkę „Zespoły”, zobaczysz listę zespołów do których możesz dołączyć lub do których dołączył Cię nauczyciel.</a:t>
            </a:r>
          </a:p>
          <a:p>
            <a:r>
              <a:rPr lang="pl-PL" b="0" dirty="0"/>
              <a:t>Po kliknięciu w wybrany zespół wejdziesz do przestrzeni współpracy Twojej klasy.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2D48F32-1D21-461D-9B0A-F5F7C9A0D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2276872"/>
            <a:ext cx="11156870" cy="380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8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0A6910-D2BB-4AF3-B2E1-1ACACAC70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606" y="814664"/>
            <a:ext cx="10509686" cy="1008112"/>
          </a:xfrm>
        </p:spPr>
        <p:txBody>
          <a:bodyPr/>
          <a:lstStyle/>
          <a:p>
            <a:r>
              <a:rPr lang="pl-PL" b="0" dirty="0"/>
              <a:t>Klikając „Wpisy” możesz zobaczyć konwersacje w której nauczyciele będą zamieszczać polecenia dla klasy lub poszczególnych uczniów. Możesz też zadać tam pytania  które dotyczą zajęć.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826B416-9F1F-4CBB-84A9-64F6073E2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89" y="2479843"/>
            <a:ext cx="10081120" cy="535281"/>
          </a:xfrm>
          <a:prstGeom prst="rect">
            <a:avLst/>
          </a:prstGeom>
        </p:spPr>
      </p:pic>
      <p:sp>
        <p:nvSpPr>
          <p:cNvPr id="18" name="Strzałka: w dół 17">
            <a:extLst>
              <a:ext uri="{FF2B5EF4-FFF2-40B4-BE49-F238E27FC236}">
                <a16:creationId xmlns:a16="http://schemas.microsoft.com/office/drawing/2014/main" id="{E61E106F-720E-4457-9799-B8D8D942F6AC}"/>
              </a:ext>
            </a:extLst>
          </p:cNvPr>
          <p:cNvSpPr/>
          <p:nvPr/>
        </p:nvSpPr>
        <p:spPr>
          <a:xfrm rot="2549513">
            <a:off x="2138162" y="1937882"/>
            <a:ext cx="360040" cy="792000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ymbol zastępczy tekstu 2">
            <a:extLst>
              <a:ext uri="{FF2B5EF4-FFF2-40B4-BE49-F238E27FC236}">
                <a16:creationId xmlns:a16="http://schemas.microsoft.com/office/drawing/2014/main" id="{6B8DA750-DDCB-4E08-99AD-7398A0D981B2}"/>
              </a:ext>
            </a:extLst>
          </p:cNvPr>
          <p:cNvSpPr txBox="1">
            <a:spLocks/>
          </p:cNvSpPr>
          <p:nvPr/>
        </p:nvSpPr>
        <p:spPr>
          <a:xfrm>
            <a:off x="693812" y="2834765"/>
            <a:ext cx="10509686" cy="1008112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marL="0" indent="0" algn="l" defTabSz="1218987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0"/>
              <a:t>W poniższe okienko możesz wpisać zapytania, powitania i rozmowy</a:t>
            </a:r>
            <a:endParaRPr lang="pl-PL" b="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B328531-F6F0-4866-9AAA-8626FDF4B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77" y="4197799"/>
            <a:ext cx="10297144" cy="114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0A6910-D2BB-4AF3-B2E1-1ACACAC70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606" y="814664"/>
            <a:ext cx="10509686" cy="1008112"/>
          </a:xfrm>
        </p:spPr>
        <p:txBody>
          <a:bodyPr/>
          <a:lstStyle/>
          <a:p>
            <a:r>
              <a:rPr lang="pl-PL" b="0" dirty="0"/>
              <a:t>W zakładce „Pliki”, znajdziesz pliki, które udostępni Ci Nauczyciel, te które były prezentowane w trakcie zajęć, te nad którymi masz pracować sam lub z kolegami.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BBE9443-A65B-46EA-80C7-DA629DD5D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2" y="2305592"/>
            <a:ext cx="10054853" cy="2550942"/>
          </a:xfrm>
          <a:prstGeom prst="rect">
            <a:avLst/>
          </a:prstGeom>
        </p:spPr>
      </p:pic>
      <p:sp>
        <p:nvSpPr>
          <p:cNvPr id="18" name="Strzałka: w dół 17">
            <a:extLst>
              <a:ext uri="{FF2B5EF4-FFF2-40B4-BE49-F238E27FC236}">
                <a16:creationId xmlns:a16="http://schemas.microsoft.com/office/drawing/2014/main" id="{E61E106F-720E-4457-9799-B8D8D942F6AC}"/>
              </a:ext>
            </a:extLst>
          </p:cNvPr>
          <p:cNvSpPr/>
          <p:nvPr/>
        </p:nvSpPr>
        <p:spPr>
          <a:xfrm rot="2549513">
            <a:off x="2906676" y="1674758"/>
            <a:ext cx="360040" cy="935401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ymbol zastępczy zawartości 8">
            <a:extLst>
              <a:ext uri="{FF2B5EF4-FFF2-40B4-BE49-F238E27FC236}">
                <a16:creationId xmlns:a16="http://schemas.microsoft.com/office/drawing/2014/main" id="{FDF816FF-BCC2-4BC8-9514-F32EE44D4D75}"/>
              </a:ext>
            </a:extLst>
          </p:cNvPr>
          <p:cNvSpPr txBox="1">
            <a:spLocks/>
          </p:cNvSpPr>
          <p:nvPr/>
        </p:nvSpPr>
        <p:spPr>
          <a:xfrm>
            <a:off x="657808" y="5229200"/>
            <a:ext cx="10873208" cy="1696345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74112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UWAGA !!! </a:t>
            </a:r>
            <a:r>
              <a:rPr lang="pl-PL" dirty="0"/>
              <a:t>W katalogu „Materiały zajęć” pliki może umieszczać TYLKO nauczyciel i nie będziesz miał praw do ich zmiany ani wykasowania</a:t>
            </a:r>
          </a:p>
        </p:txBody>
      </p:sp>
    </p:spTree>
    <p:extLst>
      <p:ext uri="{BB962C8B-B14F-4D97-AF65-F5344CB8AC3E}">
        <p14:creationId xmlns:p14="http://schemas.microsoft.com/office/powerpoint/2010/main" val="408165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7828" y="476672"/>
            <a:ext cx="10157354" cy="4470400"/>
          </a:xfrm>
        </p:spPr>
        <p:txBody>
          <a:bodyPr rtlCol="0"/>
          <a:lstStyle/>
          <a:p>
            <a:pPr marL="0" indent="0" rtl="0">
              <a:buNone/>
            </a:pPr>
            <a:r>
              <a:rPr lang="pl-PL" dirty="0"/>
              <a:t>W sekcji „Zadania” nauczyciele będą zamieszczać indywidualne zadania dla uczniów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700762A-88E4-4AC9-8A88-172401F60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20" y="1844824"/>
            <a:ext cx="10011225" cy="1832952"/>
          </a:xfrm>
          <a:prstGeom prst="rect">
            <a:avLst/>
          </a:prstGeom>
        </p:spPr>
      </p:pic>
      <p:sp>
        <p:nvSpPr>
          <p:cNvPr id="8" name="Strzałka: w dół 7">
            <a:extLst>
              <a:ext uri="{FF2B5EF4-FFF2-40B4-BE49-F238E27FC236}">
                <a16:creationId xmlns:a16="http://schemas.microsoft.com/office/drawing/2014/main" id="{33B1867B-656D-4648-9212-F3C2EA820600}"/>
              </a:ext>
            </a:extLst>
          </p:cNvPr>
          <p:cNvSpPr/>
          <p:nvPr/>
        </p:nvSpPr>
        <p:spPr>
          <a:xfrm rot="2549513">
            <a:off x="4490548" y="951619"/>
            <a:ext cx="360040" cy="1147708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03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73932" y="1700808"/>
            <a:ext cx="10157354" cy="1397000"/>
          </a:xfrm>
        </p:spPr>
        <p:txBody>
          <a:bodyPr rtlCol="0"/>
          <a:lstStyle/>
          <a:p>
            <a:pPr rtl="0"/>
            <a:r>
              <a:rPr lang="pl-PL" dirty="0"/>
              <a:t>Teraz jesteś już gotowy do lekcji</a:t>
            </a:r>
          </a:p>
        </p:txBody>
      </p:sp>
    </p:spTree>
    <p:extLst>
      <p:ext uri="{BB962C8B-B14F-4D97-AF65-F5344CB8AC3E}">
        <p14:creationId xmlns:p14="http://schemas.microsoft.com/office/powerpoint/2010/main" val="3105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7A855C-F25E-4782-826A-54DDD5D63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pl-PL" dirty="0"/>
              <a:t>Logowanie z użyciem aplikacji na komputerze</a:t>
            </a:r>
          </a:p>
        </p:txBody>
      </p:sp>
    </p:spTree>
    <p:extLst>
      <p:ext uri="{BB962C8B-B14F-4D97-AF65-F5344CB8AC3E}">
        <p14:creationId xmlns:p14="http://schemas.microsoft.com/office/powerpoint/2010/main" val="17077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Tematy do omówienia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Pierwsze logowanie</a:t>
            </a:r>
            <a:endParaRPr lang="pl-PL" dirty="0"/>
          </a:p>
          <a:p>
            <a:pPr rtl="0"/>
            <a:r>
              <a:rPr lang="pl-PL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Logowanie z użyciem aplikacji na komputerze</a:t>
            </a:r>
            <a:endParaRPr lang="pl-PL" dirty="0"/>
          </a:p>
          <a:p>
            <a:pPr rtl="0"/>
            <a:r>
              <a:rPr lang="pl-PL" dirty="0"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Logowanie w aplikacji w telefonie</a:t>
            </a:r>
            <a:endParaRPr lang="pl-PL" dirty="0"/>
          </a:p>
          <a:p>
            <a:pPr rtl="0"/>
            <a:r>
              <a:rPr lang="pl-PL" dirty="0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Wideo lekcje</a:t>
            </a:r>
            <a:endParaRPr lang="pl-PL" dirty="0"/>
          </a:p>
          <a:p>
            <a:pPr rtl="0"/>
            <a:r>
              <a:rPr lang="pl-PL" dirty="0"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Zadania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30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3680959" cy="4470400"/>
          </a:xfrm>
        </p:spPr>
        <p:txBody>
          <a:bodyPr rtlCol="0"/>
          <a:lstStyle/>
          <a:p>
            <a:pPr rtl="0"/>
            <a:r>
              <a:rPr lang="pl-PL" dirty="0"/>
              <a:t>Aplikacje Microsoft TEAMS znajdziesz w Menu Głównym</a:t>
            </a:r>
          </a:p>
          <a:p>
            <a:pPr rtl="0"/>
            <a:r>
              <a:rPr lang="pl-PL" dirty="0"/>
              <a:t>Wpisując </a:t>
            </a:r>
            <a:r>
              <a:rPr lang="pl-PL" dirty="0" err="1"/>
              <a:t>Teams</a:t>
            </a:r>
            <a:r>
              <a:rPr lang="pl-PL" dirty="0"/>
              <a:t> pojawi się aplikacja w okienku wyszukiwania</a:t>
            </a:r>
          </a:p>
          <a:p>
            <a:pPr rtl="0"/>
            <a:r>
              <a:rPr lang="pl-PL" dirty="0"/>
              <a:t>Po kliknięciu na ikonę         uruchomi się aplikacja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3009280-746A-41A6-95C8-749848652A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90356" y="1340768"/>
            <a:ext cx="6332141" cy="5306241"/>
          </a:xfrm>
          <a:prstGeom prst="rect">
            <a:avLst/>
          </a:prstGeom>
        </p:spPr>
      </p:pic>
      <p:sp>
        <p:nvSpPr>
          <p:cNvPr id="8" name="Strzałka: w dół 7">
            <a:extLst>
              <a:ext uri="{FF2B5EF4-FFF2-40B4-BE49-F238E27FC236}">
                <a16:creationId xmlns:a16="http://schemas.microsoft.com/office/drawing/2014/main" id="{BB09842C-3EFA-4BCE-964A-233FEA657120}"/>
              </a:ext>
            </a:extLst>
          </p:cNvPr>
          <p:cNvSpPr/>
          <p:nvPr/>
        </p:nvSpPr>
        <p:spPr>
          <a:xfrm rot="16019042">
            <a:off x="4693031" y="5900829"/>
            <a:ext cx="360040" cy="1257012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 descr="Obraz zawierający zegar, znak&#10;&#10;Opis wygenerowany automatycznie">
            <a:extLst>
              <a:ext uri="{FF2B5EF4-FFF2-40B4-BE49-F238E27FC236}">
                <a16:creationId xmlns:a16="http://schemas.microsoft.com/office/drawing/2014/main" id="{45D9560E-2DF6-4695-BF74-AF73DD020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472415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3824975" cy="4470400"/>
          </a:xfrm>
        </p:spPr>
        <p:txBody>
          <a:bodyPr rtlCol="0"/>
          <a:lstStyle/>
          <a:p>
            <a:pPr rtl="0"/>
            <a:r>
              <a:rPr lang="pl-PL" dirty="0"/>
              <a:t>Do zalogowania użyj danych konta, które otrzymałeś ze szkoły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35283D6-EB5A-4106-9CE2-3A49AA94B1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34372" y="548680"/>
            <a:ext cx="5112568" cy="59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3536943" cy="4470400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Wpisz „ </a:t>
            </a:r>
            <a:r>
              <a:rPr lang="pl-PL" dirty="0" err="1"/>
              <a:t>swoje_bardzo_tajne_hasło_którego_nie_zapomnisz</a:t>
            </a:r>
            <a:r>
              <a:rPr lang="pl-PL" dirty="0"/>
              <a:t>”, które ustawiłeś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3A88892-2032-4AC6-93EC-08953103EE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75774" y="1340768"/>
            <a:ext cx="5474246" cy="5269014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98D1300-4401-4FF1-B3E2-031DD3C5F3D1}"/>
              </a:ext>
            </a:extLst>
          </p:cNvPr>
          <p:cNvSpPr/>
          <p:nvPr/>
        </p:nvSpPr>
        <p:spPr>
          <a:xfrm>
            <a:off x="6814492" y="3185400"/>
            <a:ext cx="1728192" cy="1715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uczen1@sp2zabki.pl</a:t>
            </a:r>
          </a:p>
        </p:txBody>
      </p:sp>
    </p:spTree>
    <p:extLst>
      <p:ext uri="{BB962C8B-B14F-4D97-AF65-F5344CB8AC3E}">
        <p14:creationId xmlns:p14="http://schemas.microsoft.com/office/powerpoint/2010/main" val="23697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3A412BC-DC8B-4319-9343-63024E38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228" y="720882"/>
            <a:ext cx="6161070" cy="6037277"/>
          </a:xfrm>
          <a:prstGeom prst="rect">
            <a:avLst/>
          </a:prstGeom>
        </p:spPr>
      </p:pic>
      <p:sp>
        <p:nvSpPr>
          <p:cNvPr id="5" name="Zawartość — symbol zastępczy 2">
            <a:extLst>
              <a:ext uri="{FF2B5EF4-FFF2-40B4-BE49-F238E27FC236}">
                <a16:creationId xmlns:a16="http://schemas.microsoft.com/office/drawing/2014/main" id="{BC8BF602-70EB-4F30-9D93-845429E25A27}"/>
              </a:ext>
            </a:extLst>
          </p:cNvPr>
          <p:cNvSpPr txBox="1">
            <a:spLocks/>
          </p:cNvSpPr>
          <p:nvPr/>
        </p:nvSpPr>
        <p:spPr>
          <a:xfrm>
            <a:off x="621804" y="1412776"/>
            <a:ext cx="3536943" cy="44704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74112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Po zalogowaniu pojawi się okno, które pozwoli Ci wybrać czy chcesz być stale zalogowany do Office 365</a:t>
            </a:r>
          </a:p>
          <a:p>
            <a:r>
              <a:rPr lang="pl-PL" dirty="0"/>
              <a:t>Wybierz opcję i kliknij „OK”</a:t>
            </a:r>
          </a:p>
        </p:txBody>
      </p:sp>
    </p:spTree>
    <p:extLst>
      <p:ext uri="{BB962C8B-B14F-4D97-AF65-F5344CB8AC3E}">
        <p14:creationId xmlns:p14="http://schemas.microsoft.com/office/powerpoint/2010/main" val="380151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4DAA850-2977-4D51-9765-0F204E98B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070" y="620688"/>
            <a:ext cx="6170593" cy="5999187"/>
          </a:xfrm>
          <a:prstGeom prst="rect">
            <a:avLst/>
          </a:prstGeom>
        </p:spPr>
      </p:pic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C4A63242-1280-4294-8208-FC76C4ADA17E}"/>
              </a:ext>
            </a:extLst>
          </p:cNvPr>
          <p:cNvSpPr txBox="1">
            <a:spLocks/>
          </p:cNvSpPr>
          <p:nvPr/>
        </p:nvSpPr>
        <p:spPr>
          <a:xfrm>
            <a:off x="621804" y="1412776"/>
            <a:ext cx="3536943" cy="44704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74112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Pojawia się informacja o dodaniu Twojego konta</a:t>
            </a:r>
          </a:p>
          <a:p>
            <a:r>
              <a:rPr lang="pl-PL" dirty="0"/>
              <a:t>Kliknij „Gotowe”</a:t>
            </a:r>
          </a:p>
        </p:txBody>
      </p:sp>
    </p:spTree>
    <p:extLst>
      <p:ext uri="{BB962C8B-B14F-4D97-AF65-F5344CB8AC3E}">
        <p14:creationId xmlns:p14="http://schemas.microsoft.com/office/powerpoint/2010/main" val="57320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49796" y="476672"/>
            <a:ext cx="10157354" cy="4470400"/>
          </a:xfrm>
        </p:spPr>
        <p:txBody>
          <a:bodyPr rtlCol="0"/>
          <a:lstStyle/>
          <a:p>
            <a:pPr rtl="0"/>
            <a:r>
              <a:rPr lang="pl-PL" dirty="0"/>
              <a:t>Po uruchomieniu aplikacji otworzy się ekran główny, który wygląda tak samo jak w wersji przeglądarkowej.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D2BE227-14B7-4430-9C6C-07E27E00C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916" y="1709757"/>
            <a:ext cx="7920879" cy="503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73932" y="1700808"/>
            <a:ext cx="10157354" cy="1397000"/>
          </a:xfrm>
        </p:spPr>
        <p:txBody>
          <a:bodyPr rtlCol="0"/>
          <a:lstStyle/>
          <a:p>
            <a:pPr rtl="0"/>
            <a:r>
              <a:rPr lang="pl-PL" dirty="0"/>
              <a:t>Teraz jesteś gotowy do lekcji</a:t>
            </a:r>
          </a:p>
        </p:txBody>
      </p:sp>
    </p:spTree>
    <p:extLst>
      <p:ext uri="{BB962C8B-B14F-4D97-AF65-F5344CB8AC3E}">
        <p14:creationId xmlns:p14="http://schemas.microsoft.com/office/powerpoint/2010/main" val="18567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7A855C-F25E-4782-826A-54DDD5D63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pl-PL" dirty="0"/>
              <a:t>Logowanie z telefonu</a:t>
            </a:r>
          </a:p>
        </p:txBody>
      </p:sp>
    </p:spTree>
    <p:extLst>
      <p:ext uri="{BB962C8B-B14F-4D97-AF65-F5344CB8AC3E}">
        <p14:creationId xmlns:p14="http://schemas.microsoft.com/office/powerpoint/2010/main" val="334990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125860" y="1700808"/>
            <a:ext cx="10157354" cy="4470400"/>
          </a:xfrm>
        </p:spPr>
        <p:txBody>
          <a:bodyPr rtlCol="0"/>
          <a:lstStyle/>
          <a:p>
            <a:pPr rtl="0"/>
            <a:r>
              <a:rPr lang="pl-PL" dirty="0"/>
              <a:t>W szczególnych przypadkach:</a:t>
            </a:r>
          </a:p>
          <a:p>
            <a:pPr lvl="1"/>
            <a:r>
              <a:rPr lang="pl-PL" dirty="0"/>
              <a:t>Gdy nie masz dostępu do komputera</a:t>
            </a:r>
          </a:p>
          <a:p>
            <a:pPr lvl="1"/>
            <a:r>
              <a:rPr lang="pl-PL" dirty="0"/>
              <a:t>Współdzielisz komputer z rodzeństwem i oni mają zajęcia</a:t>
            </a:r>
          </a:p>
          <a:p>
            <a:pPr marL="426645" lvl="1" indent="0" algn="ctr">
              <a:buNone/>
            </a:pPr>
            <a:r>
              <a:rPr lang="pl-PL" sz="2400" dirty="0"/>
              <a:t>Możesz użyć aplikacji Microsoft </a:t>
            </a:r>
            <a:r>
              <a:rPr lang="pl-PL" sz="2400" dirty="0" err="1"/>
              <a:t>Teams</a:t>
            </a:r>
            <a:r>
              <a:rPr lang="pl-PL" sz="2400" dirty="0"/>
              <a:t> na </a:t>
            </a:r>
            <a:r>
              <a:rPr lang="pl-PL" sz="2400" b="1" dirty="0"/>
              <a:t>smartfonie</a:t>
            </a:r>
            <a:r>
              <a:rPr lang="pl-PL" sz="2400" dirty="0"/>
              <a:t>.</a:t>
            </a:r>
          </a:p>
          <a:p>
            <a:r>
              <a:rPr lang="pl-PL" dirty="0"/>
              <a:t>Znajdziesz ją w </a:t>
            </a:r>
          </a:p>
        </p:txBody>
      </p:sp>
      <p:pic>
        <p:nvPicPr>
          <p:cNvPr id="7" name="Obraz 6" descr="Obraz zawierający znak, rysunek&#10;&#10;Opis wygenerowany automatycznie">
            <a:extLst>
              <a:ext uri="{FF2B5EF4-FFF2-40B4-BE49-F238E27FC236}">
                <a16:creationId xmlns:a16="http://schemas.microsoft.com/office/drawing/2014/main" id="{12CE3CD4-CA6B-4389-8F3B-D64FD803C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4" y="4293096"/>
            <a:ext cx="2570842" cy="158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B8AA2A-AF39-4B83-AEE8-8705708490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Po uruchomieniu aplikacji pojawia się okienko logowania</a:t>
            </a:r>
          </a:p>
          <a:p>
            <a:r>
              <a:rPr lang="pl-PL" dirty="0"/>
              <a:t>Do zalogowania użyj danych konta, które otrzymałeś ze szkoły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48F901E-A65D-466D-8BE4-5994BBB68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20" y="476672"/>
            <a:ext cx="5071343" cy="5611588"/>
          </a:xfrm>
          <a:prstGeom prst="rect">
            <a:avLst/>
          </a:prstGeom>
        </p:spPr>
      </p:pic>
      <p:pic>
        <p:nvPicPr>
          <p:cNvPr id="8" name="Symbol zastępczy zawartości 7" descr="Obraz zawierający zrzut ekranu&#10;&#10;Opis wygenerowany automatycznie">
            <a:extLst>
              <a:ext uri="{FF2B5EF4-FFF2-40B4-BE49-F238E27FC236}">
                <a16:creationId xmlns:a16="http://schemas.microsoft.com/office/drawing/2014/main" id="{1337D805-1E6F-4275-8FD4-348D24F717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4" y="769740"/>
            <a:ext cx="2093771" cy="4536504"/>
          </a:xfrm>
        </p:spPr>
      </p:pic>
    </p:spTree>
    <p:extLst>
      <p:ext uri="{BB962C8B-B14F-4D97-AF65-F5344CB8AC3E}">
        <p14:creationId xmlns:p14="http://schemas.microsoft.com/office/powerpoint/2010/main" val="9611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7A855C-F25E-4782-826A-54DDD5D63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Pierwsze logowanie</a:t>
            </a:r>
          </a:p>
        </p:txBody>
      </p:sp>
    </p:spTree>
    <p:extLst>
      <p:ext uri="{BB962C8B-B14F-4D97-AF65-F5344CB8AC3E}">
        <p14:creationId xmlns:p14="http://schemas.microsoft.com/office/powerpoint/2010/main" val="26326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B8AA2A-AF39-4B83-AEE8-8705708490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Wpisz hasło, które ustawiłeś</a:t>
            </a:r>
          </a:p>
          <a:p>
            <a:endParaRPr lang="pl-PL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48F901E-A65D-466D-8BE4-5994BBB68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20" y="476672"/>
            <a:ext cx="5071343" cy="5611588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337D805-1E6F-4275-8FD4-348D24F717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0556" y="769740"/>
            <a:ext cx="2093771" cy="4536503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123E421-1C8A-4B39-B941-8C2E00308BC3}"/>
              </a:ext>
            </a:extLst>
          </p:cNvPr>
          <p:cNvSpPr/>
          <p:nvPr/>
        </p:nvSpPr>
        <p:spPr>
          <a:xfrm>
            <a:off x="7678588" y="1340768"/>
            <a:ext cx="1584176" cy="1270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uczen1@sp2zabki.pl</a:t>
            </a:r>
          </a:p>
        </p:txBody>
      </p:sp>
    </p:spTree>
    <p:extLst>
      <p:ext uri="{BB962C8B-B14F-4D97-AF65-F5344CB8AC3E}">
        <p14:creationId xmlns:p14="http://schemas.microsoft.com/office/powerpoint/2010/main" val="140477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B8AA2A-AF39-4B83-AEE8-8705708490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Możesz zapoznać się z samouczkiem</a:t>
            </a:r>
          </a:p>
          <a:p>
            <a:endParaRPr lang="pl-PL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48F901E-A65D-466D-8BE4-5994BBB68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20" y="476672"/>
            <a:ext cx="5071343" cy="5611588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337D805-1E6F-4275-8FD4-348D24F717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0556" y="774637"/>
            <a:ext cx="2093770" cy="4536503"/>
          </a:xfrm>
        </p:spPr>
      </p:pic>
    </p:spTree>
    <p:extLst>
      <p:ext uri="{BB962C8B-B14F-4D97-AF65-F5344CB8AC3E}">
        <p14:creationId xmlns:p14="http://schemas.microsoft.com/office/powerpoint/2010/main" val="30163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B8AA2A-AF39-4B83-AEE8-8705708490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Na dole znajdziesz wszystkie te same zakładki, które są dostępne na komputerze lub w przeglądarce</a:t>
            </a:r>
          </a:p>
          <a:p>
            <a:endParaRPr lang="pl-PL" dirty="0"/>
          </a:p>
          <a:p>
            <a:r>
              <a:rPr lang="pl-PL" dirty="0"/>
              <a:t>Jesteś gotowy do lekcji</a:t>
            </a:r>
          </a:p>
          <a:p>
            <a:endParaRPr lang="pl-PL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48F901E-A65D-466D-8BE4-5994BBB68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20" y="476672"/>
            <a:ext cx="5071343" cy="5611588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337D805-1E6F-4275-8FD4-348D24F717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0556" y="836712"/>
            <a:ext cx="2093770" cy="4536501"/>
          </a:xfrm>
        </p:spPr>
      </p:pic>
    </p:spTree>
    <p:extLst>
      <p:ext uri="{BB962C8B-B14F-4D97-AF65-F5344CB8AC3E}">
        <p14:creationId xmlns:p14="http://schemas.microsoft.com/office/powerpoint/2010/main" val="13211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7A855C-F25E-4782-826A-54DDD5D63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pl-PL" dirty="0" err="1"/>
              <a:t>Wideolekcje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47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2402C531-C65A-4C2C-8665-25B8847C7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503" y="404664"/>
            <a:ext cx="10512862" cy="710221"/>
          </a:xfrm>
        </p:spPr>
        <p:txBody>
          <a:bodyPr>
            <a:normAutofit fontScale="92500"/>
          </a:bodyPr>
          <a:lstStyle/>
          <a:p>
            <a:r>
              <a:rPr lang="pl-PL" dirty="0"/>
              <a:t>W „Kalendarzu” znajdziesz zaproszenia na wszystkie zaplanowane lekcje.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Symbol zastępczy zawartości 8">
            <a:extLst>
              <a:ext uri="{FF2B5EF4-FFF2-40B4-BE49-F238E27FC236}">
                <a16:creationId xmlns:a16="http://schemas.microsoft.com/office/drawing/2014/main" id="{E6DC3007-A5A0-430D-8ACE-8211E377AD7D}"/>
              </a:ext>
            </a:extLst>
          </p:cNvPr>
          <p:cNvSpPr txBox="1">
            <a:spLocks/>
          </p:cNvSpPr>
          <p:nvPr/>
        </p:nvSpPr>
        <p:spPr>
          <a:xfrm>
            <a:off x="837981" y="2328355"/>
            <a:ext cx="10512862" cy="435020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799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BA90D7D-47DA-420E-836E-AA56B325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1196752"/>
            <a:ext cx="10054334" cy="51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4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65EA277-F3ED-47D0-B67D-1BEC32BF7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52" y="2276872"/>
            <a:ext cx="10157354" cy="3910581"/>
          </a:xfrm>
          <a:prstGeom prst="rect">
            <a:avLst/>
          </a:prstGeom>
          <a:noFill/>
        </p:spPr>
      </p:pic>
      <p:sp>
        <p:nvSpPr>
          <p:cNvPr id="7" name="Symbol zastępczy zawartości 8">
            <a:extLst>
              <a:ext uri="{FF2B5EF4-FFF2-40B4-BE49-F238E27FC236}">
                <a16:creationId xmlns:a16="http://schemas.microsoft.com/office/drawing/2014/main" id="{ED744017-C662-4754-9863-74AD0FC17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503" y="404664"/>
            <a:ext cx="10512862" cy="1224136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Po kliknięciu na konkretne spotkanie otworzy Ci się okienko ze szczegółami spotkania</a:t>
            </a:r>
          </a:p>
          <a:p>
            <a:r>
              <a:rPr lang="pl-PL" dirty="0"/>
              <a:t>Aby dołączyć kliknij na „Dołącz”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Strzałka: w dół 5">
            <a:extLst>
              <a:ext uri="{FF2B5EF4-FFF2-40B4-BE49-F238E27FC236}">
                <a16:creationId xmlns:a16="http://schemas.microsoft.com/office/drawing/2014/main" id="{64BB117A-ED3A-483F-B944-32ABC415E9CD}"/>
              </a:ext>
            </a:extLst>
          </p:cNvPr>
          <p:cNvSpPr/>
          <p:nvPr/>
        </p:nvSpPr>
        <p:spPr>
          <a:xfrm rot="17606927">
            <a:off x="8794878" y="1440518"/>
            <a:ext cx="360040" cy="1257012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88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8">
            <a:extLst>
              <a:ext uri="{FF2B5EF4-FFF2-40B4-BE49-F238E27FC236}">
                <a16:creationId xmlns:a16="http://schemas.microsoft.com/office/drawing/2014/main" id="{ED744017-C662-4754-9863-74AD0FC17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503" y="404664"/>
            <a:ext cx="10512862" cy="1656184"/>
          </a:xfrm>
        </p:spPr>
        <p:txBody>
          <a:bodyPr>
            <a:normAutofit lnSpcReduction="10000"/>
          </a:bodyPr>
          <a:lstStyle/>
          <a:p>
            <a:r>
              <a:rPr lang="pl-PL" dirty="0"/>
              <a:t>Do wideo lekcji możesz również dołączyć poprzez zespół, którego dotyczy lekcja</a:t>
            </a:r>
          </a:p>
          <a:p>
            <a:r>
              <a:rPr lang="pl-PL" dirty="0"/>
              <a:t>W zespole klikasz na odpowiedni kanał i klikasz na „Dołącz” do trwającego spotkania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7FBAFA0-7DF2-404A-8F63-67E9AE540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08" y="2046510"/>
            <a:ext cx="8352928" cy="4569018"/>
          </a:xfrm>
          <a:prstGeom prst="rect">
            <a:avLst/>
          </a:prstGeom>
        </p:spPr>
      </p:pic>
      <p:sp>
        <p:nvSpPr>
          <p:cNvPr id="6" name="Strzałka: w dół 5">
            <a:extLst>
              <a:ext uri="{FF2B5EF4-FFF2-40B4-BE49-F238E27FC236}">
                <a16:creationId xmlns:a16="http://schemas.microsoft.com/office/drawing/2014/main" id="{64BB117A-ED3A-483F-B944-32ABC415E9CD}"/>
              </a:ext>
            </a:extLst>
          </p:cNvPr>
          <p:cNvSpPr/>
          <p:nvPr/>
        </p:nvSpPr>
        <p:spPr>
          <a:xfrm rot="18534144">
            <a:off x="3708246" y="4168647"/>
            <a:ext cx="360040" cy="1257012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332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8">
            <a:extLst>
              <a:ext uri="{FF2B5EF4-FFF2-40B4-BE49-F238E27FC236}">
                <a16:creationId xmlns:a16="http://schemas.microsoft.com/office/drawing/2014/main" id="{ED744017-C662-4754-9863-74AD0FC17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503" y="404664"/>
            <a:ext cx="10512862" cy="1656184"/>
          </a:xfrm>
        </p:spPr>
        <p:txBody>
          <a:bodyPr>
            <a:normAutofit/>
          </a:bodyPr>
          <a:lstStyle/>
          <a:p>
            <a:r>
              <a:rPr lang="pl-PL" dirty="0"/>
              <a:t>Po dołączeniu do wideo lekcji widzisz uczestników oraz menu spotkania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32936A2-5194-4EAB-BF23-67CA866D6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012" y="1169688"/>
            <a:ext cx="7638681" cy="4267370"/>
          </a:xfrm>
          <a:prstGeom prst="rect">
            <a:avLst/>
          </a:prstGeom>
        </p:spPr>
      </p:pic>
      <p:sp>
        <p:nvSpPr>
          <p:cNvPr id="4" name="Symbol zastępczy zawartości 8">
            <a:extLst>
              <a:ext uri="{FF2B5EF4-FFF2-40B4-BE49-F238E27FC236}">
                <a16:creationId xmlns:a16="http://schemas.microsoft.com/office/drawing/2014/main" id="{E8A95AB9-6EA0-4604-BCCF-6EF6D6482802}"/>
              </a:ext>
            </a:extLst>
          </p:cNvPr>
          <p:cNvSpPr txBox="1">
            <a:spLocks/>
          </p:cNvSpPr>
          <p:nvPr/>
        </p:nvSpPr>
        <p:spPr>
          <a:xfrm>
            <a:off x="657808" y="5837576"/>
            <a:ext cx="10873208" cy="1029265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74112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Do spotkania dołączysz z wyciszonym mikrofonem. Nie musisz mieć kamery by uczestniczyć w wideo lekcji.</a:t>
            </a:r>
          </a:p>
        </p:txBody>
      </p:sp>
      <p:sp>
        <p:nvSpPr>
          <p:cNvPr id="6" name="Strzałka: w dół 5">
            <a:extLst>
              <a:ext uri="{FF2B5EF4-FFF2-40B4-BE49-F238E27FC236}">
                <a16:creationId xmlns:a16="http://schemas.microsoft.com/office/drawing/2014/main" id="{64BB117A-ED3A-483F-B944-32ABC415E9CD}"/>
              </a:ext>
            </a:extLst>
          </p:cNvPr>
          <p:cNvSpPr/>
          <p:nvPr/>
        </p:nvSpPr>
        <p:spPr>
          <a:xfrm rot="14456665">
            <a:off x="4895044" y="4919282"/>
            <a:ext cx="360040" cy="1257012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37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92475B5-1EF1-4158-ACEB-E4F975D0A1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2044" y="1198613"/>
            <a:ext cx="4976813" cy="995362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07B097C-F93F-4FD0-8D46-11489829BD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86700" y="2276872"/>
            <a:ext cx="1815464" cy="4470400"/>
          </a:xfrm>
          <a:prstGeom prst="rect">
            <a:avLst/>
          </a:prstGeom>
        </p:spPr>
      </p:pic>
      <p:sp>
        <p:nvSpPr>
          <p:cNvPr id="7" name="Symbol zastępczy zawartości 8">
            <a:extLst>
              <a:ext uri="{FF2B5EF4-FFF2-40B4-BE49-F238E27FC236}">
                <a16:creationId xmlns:a16="http://schemas.microsoft.com/office/drawing/2014/main" id="{F5E88906-4AD4-42D1-9783-F8FFC8ED3E44}"/>
              </a:ext>
            </a:extLst>
          </p:cNvPr>
          <p:cNvSpPr txBox="1">
            <a:spLocks/>
          </p:cNvSpPr>
          <p:nvPr/>
        </p:nvSpPr>
        <p:spPr>
          <a:xfrm>
            <a:off x="477788" y="332656"/>
            <a:ext cx="10512862" cy="165618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11328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W trakcie spotkania możesz zadawać i odpowiadać na pytania nie tylko głosem ale również na czacie</a:t>
            </a:r>
          </a:p>
        </p:txBody>
      </p:sp>
      <p:sp>
        <p:nvSpPr>
          <p:cNvPr id="9" name="Strzałka: w dół 8">
            <a:extLst>
              <a:ext uri="{FF2B5EF4-FFF2-40B4-BE49-F238E27FC236}">
                <a16:creationId xmlns:a16="http://schemas.microsoft.com/office/drawing/2014/main" id="{379CF74F-21AC-412A-A1B2-042E11B9407F}"/>
              </a:ext>
            </a:extLst>
          </p:cNvPr>
          <p:cNvSpPr/>
          <p:nvPr/>
        </p:nvSpPr>
        <p:spPr>
          <a:xfrm rot="18534144">
            <a:off x="5949529" y="1199912"/>
            <a:ext cx="360040" cy="540000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zawartości 8">
            <a:extLst>
              <a:ext uri="{FF2B5EF4-FFF2-40B4-BE49-F238E27FC236}">
                <a16:creationId xmlns:a16="http://schemas.microsoft.com/office/drawing/2014/main" id="{EC499AC0-50F1-43A8-9B8B-832BD2A01892}"/>
              </a:ext>
            </a:extLst>
          </p:cNvPr>
          <p:cNvSpPr txBox="1">
            <a:spLocks/>
          </p:cNvSpPr>
          <p:nvPr/>
        </p:nvSpPr>
        <p:spPr>
          <a:xfrm>
            <a:off x="477788" y="2793453"/>
            <a:ext cx="7632848" cy="165618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11328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Po kliknięciu na ikonę czatu po prawej stronie okienka spotkania otworzy się okno czatu</a:t>
            </a:r>
          </a:p>
        </p:txBody>
      </p:sp>
    </p:spTree>
    <p:extLst>
      <p:ext uri="{BB962C8B-B14F-4D97-AF65-F5344CB8AC3E}">
        <p14:creationId xmlns:p14="http://schemas.microsoft.com/office/powerpoint/2010/main" val="114081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92475B5-1EF1-4158-ACEB-E4F975D0A1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45812" y="1281885"/>
            <a:ext cx="4976813" cy="995362"/>
          </a:xfrm>
          <a:prstGeom prst="rect">
            <a:avLst/>
          </a:prstGeom>
        </p:spPr>
      </p:pic>
      <p:sp>
        <p:nvSpPr>
          <p:cNvPr id="7" name="Symbol zastępczy zawartości 8">
            <a:extLst>
              <a:ext uri="{FF2B5EF4-FFF2-40B4-BE49-F238E27FC236}">
                <a16:creationId xmlns:a16="http://schemas.microsoft.com/office/drawing/2014/main" id="{F5E88906-4AD4-42D1-9783-F8FFC8ED3E44}"/>
              </a:ext>
            </a:extLst>
          </p:cNvPr>
          <p:cNvSpPr txBox="1">
            <a:spLocks/>
          </p:cNvSpPr>
          <p:nvPr/>
        </p:nvSpPr>
        <p:spPr>
          <a:xfrm>
            <a:off x="477788" y="332656"/>
            <a:ext cx="10512862" cy="165618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11328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Gdy w trakcie wideo lekcji chcesz zabrać głos naciśnij ikonę „ręka” i poczekaj na pozwolenie nauczyciela</a:t>
            </a:r>
          </a:p>
        </p:txBody>
      </p:sp>
      <p:sp>
        <p:nvSpPr>
          <p:cNvPr id="9" name="Strzałka: w dół 8">
            <a:extLst>
              <a:ext uri="{FF2B5EF4-FFF2-40B4-BE49-F238E27FC236}">
                <a16:creationId xmlns:a16="http://schemas.microsoft.com/office/drawing/2014/main" id="{379CF74F-21AC-412A-A1B2-042E11B9407F}"/>
              </a:ext>
            </a:extLst>
          </p:cNvPr>
          <p:cNvSpPr/>
          <p:nvPr/>
        </p:nvSpPr>
        <p:spPr>
          <a:xfrm rot="18534144">
            <a:off x="5949529" y="1199912"/>
            <a:ext cx="360040" cy="540000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zawartości 8">
            <a:extLst>
              <a:ext uri="{FF2B5EF4-FFF2-40B4-BE49-F238E27FC236}">
                <a16:creationId xmlns:a16="http://schemas.microsoft.com/office/drawing/2014/main" id="{EC499AC0-50F1-43A8-9B8B-832BD2A01892}"/>
              </a:ext>
            </a:extLst>
          </p:cNvPr>
          <p:cNvSpPr txBox="1">
            <a:spLocks/>
          </p:cNvSpPr>
          <p:nvPr/>
        </p:nvSpPr>
        <p:spPr>
          <a:xfrm>
            <a:off x="693812" y="3068960"/>
            <a:ext cx="9937104" cy="165618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11328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Po zakończeniu lekcji – rozłącz się poprzez kliknięcie na ikonę „czerwonej słuchawki”</a:t>
            </a:r>
          </a:p>
        </p:txBody>
      </p:sp>
      <p:pic>
        <p:nvPicPr>
          <p:cNvPr id="10" name="Symbol zastępczy zawartości 4">
            <a:extLst>
              <a:ext uri="{FF2B5EF4-FFF2-40B4-BE49-F238E27FC236}">
                <a16:creationId xmlns:a16="http://schemas.microsoft.com/office/drawing/2014/main" id="{809EFC93-2A49-45D9-9CCD-1C7A5B878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957" y="4077072"/>
            <a:ext cx="4976813" cy="995362"/>
          </a:xfrm>
          <a:prstGeom prst="rect">
            <a:avLst/>
          </a:prstGeom>
        </p:spPr>
      </p:pic>
      <p:sp>
        <p:nvSpPr>
          <p:cNvPr id="4" name="Strzałka: w dół 3">
            <a:extLst>
              <a:ext uri="{FF2B5EF4-FFF2-40B4-BE49-F238E27FC236}">
                <a16:creationId xmlns:a16="http://schemas.microsoft.com/office/drawing/2014/main" id="{90B20CA0-71A3-46BF-AFA3-C86EC3F6D380}"/>
              </a:ext>
            </a:extLst>
          </p:cNvPr>
          <p:cNvSpPr/>
          <p:nvPr/>
        </p:nvSpPr>
        <p:spPr>
          <a:xfrm rot="1676875">
            <a:off x="7699844" y="3925725"/>
            <a:ext cx="360040" cy="540000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99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43C309-80BE-41F7-9025-54ED936EB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836" y="2132856"/>
            <a:ext cx="3404301" cy="4350205"/>
          </a:xfrm>
        </p:spPr>
        <p:txBody>
          <a:bodyPr/>
          <a:lstStyle/>
          <a:p>
            <a:r>
              <a:rPr lang="pl-PL" dirty="0"/>
              <a:t>Wchodzimy na stronę internetową naszej szkoły</a:t>
            </a:r>
          </a:p>
          <a:p>
            <a:r>
              <a:rPr lang="pl-PL" dirty="0"/>
              <a:t>Odszukujemy logo – Microsoft Office 365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F6CFB26-BE81-435C-938B-875EEFC73B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14292" y="1344361"/>
            <a:ext cx="5268549" cy="4982659"/>
          </a:xfrm>
          <a:prstGeom prst="rect">
            <a:avLst/>
          </a:prstGeom>
        </p:spPr>
      </p:pic>
      <p:sp>
        <p:nvSpPr>
          <p:cNvPr id="4" name="Strzałka: w dół 3">
            <a:extLst>
              <a:ext uri="{FF2B5EF4-FFF2-40B4-BE49-F238E27FC236}">
                <a16:creationId xmlns:a16="http://schemas.microsoft.com/office/drawing/2014/main" id="{55E95B9C-D1D1-4B37-9F95-F6E004A0B4A3}"/>
              </a:ext>
            </a:extLst>
          </p:cNvPr>
          <p:cNvSpPr/>
          <p:nvPr/>
        </p:nvSpPr>
        <p:spPr>
          <a:xfrm rot="19031551">
            <a:off x="4575920" y="3928368"/>
            <a:ext cx="360040" cy="1507515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9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7A855C-F25E-4782-826A-54DDD5D630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pl-PL" dirty="0"/>
              <a:t>Zadania</a:t>
            </a:r>
          </a:p>
        </p:txBody>
      </p:sp>
    </p:spTree>
    <p:extLst>
      <p:ext uri="{BB962C8B-B14F-4D97-AF65-F5344CB8AC3E}">
        <p14:creationId xmlns:p14="http://schemas.microsoft.com/office/powerpoint/2010/main" val="314527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2402C531-C65A-4C2C-8665-25B8847C7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503" y="404664"/>
            <a:ext cx="10512862" cy="710221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Nauczyciel może udostępnić Ci notatki, zadania, materiały do zapoznania się poprzez „Notes zajęć”</a:t>
            </a:r>
          </a:p>
        </p:txBody>
      </p:sp>
      <p:sp>
        <p:nvSpPr>
          <p:cNvPr id="10" name="Symbol zastępczy zawartości 8">
            <a:extLst>
              <a:ext uri="{FF2B5EF4-FFF2-40B4-BE49-F238E27FC236}">
                <a16:creationId xmlns:a16="http://schemas.microsoft.com/office/drawing/2014/main" id="{E6DC3007-A5A0-430D-8ACE-8211E377AD7D}"/>
              </a:ext>
            </a:extLst>
          </p:cNvPr>
          <p:cNvSpPr txBox="1">
            <a:spLocks/>
          </p:cNvSpPr>
          <p:nvPr/>
        </p:nvSpPr>
        <p:spPr>
          <a:xfrm>
            <a:off x="837981" y="2328355"/>
            <a:ext cx="10512862" cy="435020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799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6B823E9-21DF-47EC-B2BC-4E2E9F06F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916" y="1628800"/>
            <a:ext cx="7690885" cy="47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2402C531-C65A-4C2C-8665-25B8847C7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36" y="404664"/>
            <a:ext cx="10512862" cy="710221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W „Bibliotece zawartości” znajdziesz notatki udostępnione przez nauczyciela. Nie możesz ich edytować</a:t>
            </a:r>
          </a:p>
        </p:txBody>
      </p:sp>
      <p:sp>
        <p:nvSpPr>
          <p:cNvPr id="10" name="Symbol zastępczy zawartości 8">
            <a:extLst>
              <a:ext uri="{FF2B5EF4-FFF2-40B4-BE49-F238E27FC236}">
                <a16:creationId xmlns:a16="http://schemas.microsoft.com/office/drawing/2014/main" id="{E6DC3007-A5A0-430D-8ACE-8211E377AD7D}"/>
              </a:ext>
            </a:extLst>
          </p:cNvPr>
          <p:cNvSpPr txBox="1">
            <a:spLocks/>
          </p:cNvSpPr>
          <p:nvPr/>
        </p:nvSpPr>
        <p:spPr>
          <a:xfrm>
            <a:off x="837981" y="2328355"/>
            <a:ext cx="10512862" cy="435020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799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F8F7142-0160-47CB-95DD-BEA5677C7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004" y="1484784"/>
            <a:ext cx="7168364" cy="5288269"/>
          </a:xfrm>
          <a:prstGeom prst="rect">
            <a:avLst/>
          </a:prstGeom>
        </p:spPr>
      </p:pic>
      <p:sp>
        <p:nvSpPr>
          <p:cNvPr id="3" name="Strzałka: w dół 2">
            <a:extLst>
              <a:ext uri="{FF2B5EF4-FFF2-40B4-BE49-F238E27FC236}">
                <a16:creationId xmlns:a16="http://schemas.microsoft.com/office/drawing/2014/main" id="{D70C867D-0DCA-4311-BC62-2AA35229C536}"/>
              </a:ext>
            </a:extLst>
          </p:cNvPr>
          <p:cNvSpPr/>
          <p:nvPr/>
        </p:nvSpPr>
        <p:spPr>
          <a:xfrm rot="16200000">
            <a:off x="1825286" y="2908506"/>
            <a:ext cx="360040" cy="1257012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82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2402C531-C65A-4C2C-8665-25B8847C7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36" y="404664"/>
            <a:ext cx="10512862" cy="710221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„_Obszar Współpracy” to miejsce w którym możesz współpracować z innymi w trakcie lekcji zgodnie z poleceniami nauczyciela. Te notatki możesz edytować</a:t>
            </a:r>
          </a:p>
        </p:txBody>
      </p:sp>
      <p:sp>
        <p:nvSpPr>
          <p:cNvPr id="10" name="Symbol zastępczy zawartości 8">
            <a:extLst>
              <a:ext uri="{FF2B5EF4-FFF2-40B4-BE49-F238E27FC236}">
                <a16:creationId xmlns:a16="http://schemas.microsoft.com/office/drawing/2014/main" id="{E6DC3007-A5A0-430D-8ACE-8211E377AD7D}"/>
              </a:ext>
            </a:extLst>
          </p:cNvPr>
          <p:cNvSpPr txBox="1">
            <a:spLocks/>
          </p:cNvSpPr>
          <p:nvPr/>
        </p:nvSpPr>
        <p:spPr>
          <a:xfrm>
            <a:off x="837981" y="2328355"/>
            <a:ext cx="10512862" cy="435020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799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2A0DEB7-E948-4797-B03D-2F26CD3E7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68" y="1484784"/>
            <a:ext cx="5865581" cy="4797152"/>
          </a:xfrm>
          <a:prstGeom prst="rect">
            <a:avLst/>
          </a:prstGeom>
        </p:spPr>
      </p:pic>
      <p:sp>
        <p:nvSpPr>
          <p:cNvPr id="3" name="Strzałka: w dół 2">
            <a:extLst>
              <a:ext uri="{FF2B5EF4-FFF2-40B4-BE49-F238E27FC236}">
                <a16:creationId xmlns:a16="http://schemas.microsoft.com/office/drawing/2014/main" id="{D70C867D-0DCA-4311-BC62-2AA35229C536}"/>
              </a:ext>
            </a:extLst>
          </p:cNvPr>
          <p:cNvSpPr/>
          <p:nvPr/>
        </p:nvSpPr>
        <p:spPr>
          <a:xfrm rot="16200000">
            <a:off x="2521606" y="2973558"/>
            <a:ext cx="337728" cy="1257012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68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2402C531-C65A-4C2C-8665-25B8847C7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36" y="404664"/>
            <a:ext cx="10512862" cy="1228558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Pod Twoim imieniem i nazwiskiem znajdziesz notatki dostępne tylko dla Ciebie i Nauczyciela</a:t>
            </a:r>
          </a:p>
          <a:p>
            <a:r>
              <a:rPr lang="pl-PL" dirty="0"/>
              <a:t>Możesz pisać, zaznaczać, rysować, komentować</a:t>
            </a:r>
          </a:p>
        </p:txBody>
      </p:sp>
      <p:sp>
        <p:nvSpPr>
          <p:cNvPr id="10" name="Symbol zastępczy zawartości 8">
            <a:extLst>
              <a:ext uri="{FF2B5EF4-FFF2-40B4-BE49-F238E27FC236}">
                <a16:creationId xmlns:a16="http://schemas.microsoft.com/office/drawing/2014/main" id="{E6DC3007-A5A0-430D-8ACE-8211E377AD7D}"/>
              </a:ext>
            </a:extLst>
          </p:cNvPr>
          <p:cNvSpPr txBox="1">
            <a:spLocks/>
          </p:cNvSpPr>
          <p:nvPr/>
        </p:nvSpPr>
        <p:spPr>
          <a:xfrm>
            <a:off x="837981" y="2328355"/>
            <a:ext cx="10512862" cy="435020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799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3A28761-C360-4BED-92C0-E9B7ECFA1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00" y="1633222"/>
            <a:ext cx="6066862" cy="4902000"/>
          </a:xfrm>
          <a:prstGeom prst="rect">
            <a:avLst/>
          </a:prstGeom>
        </p:spPr>
      </p:pic>
      <p:sp>
        <p:nvSpPr>
          <p:cNvPr id="3" name="Strzałka: w dół 2">
            <a:extLst>
              <a:ext uri="{FF2B5EF4-FFF2-40B4-BE49-F238E27FC236}">
                <a16:creationId xmlns:a16="http://schemas.microsoft.com/office/drawing/2014/main" id="{D70C867D-0DCA-4311-BC62-2AA35229C536}"/>
              </a:ext>
            </a:extLst>
          </p:cNvPr>
          <p:cNvSpPr/>
          <p:nvPr/>
        </p:nvSpPr>
        <p:spPr>
          <a:xfrm rot="16200000">
            <a:off x="2593614" y="3455716"/>
            <a:ext cx="337728" cy="1257012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3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2402C531-C65A-4C2C-8665-25B8847C7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1" y="636370"/>
            <a:ext cx="10512862" cy="710221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W zakładce „Zadania” znajdziesz zadania przygotowane dla Ciebie przez Twojego Nauczyciela.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Symbol zastępczy zawartości 8">
            <a:extLst>
              <a:ext uri="{FF2B5EF4-FFF2-40B4-BE49-F238E27FC236}">
                <a16:creationId xmlns:a16="http://schemas.microsoft.com/office/drawing/2014/main" id="{E6DC3007-A5A0-430D-8ACE-8211E377AD7D}"/>
              </a:ext>
            </a:extLst>
          </p:cNvPr>
          <p:cNvSpPr txBox="1">
            <a:spLocks/>
          </p:cNvSpPr>
          <p:nvPr/>
        </p:nvSpPr>
        <p:spPr>
          <a:xfrm>
            <a:off x="837981" y="2328355"/>
            <a:ext cx="10512862" cy="435020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799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0EB3DB4-714D-4931-8D98-E1CCE77B2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60" y="2708920"/>
            <a:ext cx="9522113" cy="2400449"/>
          </a:xfrm>
          <a:prstGeom prst="rect">
            <a:avLst/>
          </a:prstGeom>
        </p:spPr>
      </p:pic>
      <p:sp>
        <p:nvSpPr>
          <p:cNvPr id="3" name="Strzałka: w dół 2">
            <a:extLst>
              <a:ext uri="{FF2B5EF4-FFF2-40B4-BE49-F238E27FC236}">
                <a16:creationId xmlns:a16="http://schemas.microsoft.com/office/drawing/2014/main" id="{D70C867D-0DCA-4311-BC62-2AA35229C536}"/>
              </a:ext>
            </a:extLst>
          </p:cNvPr>
          <p:cNvSpPr/>
          <p:nvPr/>
        </p:nvSpPr>
        <p:spPr>
          <a:xfrm rot="18698416">
            <a:off x="828197" y="2408199"/>
            <a:ext cx="337728" cy="1257012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: w dół 6">
            <a:extLst>
              <a:ext uri="{FF2B5EF4-FFF2-40B4-BE49-F238E27FC236}">
                <a16:creationId xmlns:a16="http://schemas.microsoft.com/office/drawing/2014/main" id="{2E7E514D-16AB-4488-BA62-C989BC553D77}"/>
              </a:ext>
            </a:extLst>
          </p:cNvPr>
          <p:cNvSpPr/>
          <p:nvPr/>
        </p:nvSpPr>
        <p:spPr>
          <a:xfrm rot="18698416">
            <a:off x="3843156" y="1760127"/>
            <a:ext cx="337728" cy="1257012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662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EE183E4-FDC0-4C0B-9E39-EAD9D81EB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876" y="3176073"/>
            <a:ext cx="9838828" cy="3325355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2402C531-C65A-4C2C-8665-25B8847C7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1" y="636370"/>
            <a:ext cx="10512862" cy="2362571"/>
          </a:xfrm>
        </p:spPr>
        <p:txBody>
          <a:bodyPr>
            <a:noAutofit/>
          </a:bodyPr>
          <a:lstStyle/>
          <a:p>
            <a:r>
              <a:rPr lang="pl-PL" sz="2000" dirty="0"/>
              <a:t>Po wybraniu zadania, które chcesz zrobić przeczytaj „Instrukcje” </a:t>
            </a:r>
          </a:p>
          <a:p>
            <a:r>
              <a:rPr lang="pl-PL" sz="2000" dirty="0"/>
              <a:t>Czasem zadanie będzie w formie testu, czasem pliku do uzupełnienia, czasem zadanie trzeba odrobić w zeszycie i odesłać zdjęcia do sprawdzenia. </a:t>
            </a:r>
          </a:p>
          <a:p>
            <a:pPr marL="0" indent="0">
              <a:buNone/>
            </a:pPr>
            <a:r>
              <a:rPr lang="pl-PL" sz="2000" dirty="0"/>
              <a:t>    Sposób zrobienia zadania zależy od jego rodzaju. </a:t>
            </a:r>
          </a:p>
          <a:p>
            <a:pPr marL="0" indent="0">
              <a:buNone/>
            </a:pPr>
            <a:r>
              <a:rPr lang="pl-PL" sz="2000" dirty="0"/>
              <a:t>W przypadku wątpliwości jak zadanie zrobić, zapytaj nauczyciela który je zadał. Komunikujemy się przez </a:t>
            </a:r>
            <a:r>
              <a:rPr lang="pl-PL" sz="2000" dirty="0" err="1"/>
              <a:t>Teams</a:t>
            </a:r>
            <a:r>
              <a:rPr lang="pl-PL" sz="2000" dirty="0"/>
              <a:t> używając modułu Czat lub Rozmowy.. </a:t>
            </a:r>
          </a:p>
        </p:txBody>
      </p:sp>
      <p:sp>
        <p:nvSpPr>
          <p:cNvPr id="10" name="Symbol zastępczy zawartości 8">
            <a:extLst>
              <a:ext uri="{FF2B5EF4-FFF2-40B4-BE49-F238E27FC236}">
                <a16:creationId xmlns:a16="http://schemas.microsoft.com/office/drawing/2014/main" id="{E6DC3007-A5A0-430D-8ACE-8211E377AD7D}"/>
              </a:ext>
            </a:extLst>
          </p:cNvPr>
          <p:cNvSpPr txBox="1">
            <a:spLocks/>
          </p:cNvSpPr>
          <p:nvPr/>
        </p:nvSpPr>
        <p:spPr>
          <a:xfrm>
            <a:off x="837981" y="2328355"/>
            <a:ext cx="10512862" cy="435020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799" dirty="0"/>
          </a:p>
        </p:txBody>
      </p:sp>
      <p:sp>
        <p:nvSpPr>
          <p:cNvPr id="3" name="Strzałka: w dół 2">
            <a:extLst>
              <a:ext uri="{FF2B5EF4-FFF2-40B4-BE49-F238E27FC236}">
                <a16:creationId xmlns:a16="http://schemas.microsoft.com/office/drawing/2014/main" id="{D70C867D-0DCA-4311-BC62-2AA35229C536}"/>
              </a:ext>
            </a:extLst>
          </p:cNvPr>
          <p:cNvSpPr/>
          <p:nvPr/>
        </p:nvSpPr>
        <p:spPr>
          <a:xfrm rot="18698416">
            <a:off x="885065" y="4062420"/>
            <a:ext cx="337728" cy="1257012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: w dół 6">
            <a:extLst>
              <a:ext uri="{FF2B5EF4-FFF2-40B4-BE49-F238E27FC236}">
                <a16:creationId xmlns:a16="http://schemas.microsoft.com/office/drawing/2014/main" id="{2E7E514D-16AB-4488-BA62-C989BC553D77}"/>
              </a:ext>
            </a:extLst>
          </p:cNvPr>
          <p:cNvSpPr/>
          <p:nvPr/>
        </p:nvSpPr>
        <p:spPr>
          <a:xfrm rot="3490040">
            <a:off x="4100316" y="5011559"/>
            <a:ext cx="337728" cy="1257012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0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9355CE-EF9A-4C2C-BFBA-75A6613477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805" y="548680"/>
            <a:ext cx="4176464" cy="5623520"/>
          </a:xfrm>
        </p:spPr>
        <p:txBody>
          <a:bodyPr/>
          <a:lstStyle/>
          <a:p>
            <a:r>
              <a:rPr lang="pl-PL" dirty="0"/>
              <a:t>Jeśli masz dołączyć zrobiona prezentację czy zdjęcie wykonanej pracy kliknij  na „Dodaj pracę”</a:t>
            </a:r>
          </a:p>
          <a:p>
            <a:endParaRPr lang="pl-PL" dirty="0"/>
          </a:p>
          <a:p>
            <a:r>
              <a:rPr lang="pl-PL" dirty="0"/>
              <a:t>A następnie wybierz nowy plik w odpowiednim formacie lub przekaż zdjęcie używając ”Przekaż z tego urządzenia”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8AF5377-9521-4A2D-8B8F-36CA3A2222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0316" y="620688"/>
            <a:ext cx="6480720" cy="516686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0333BB4-C99F-450F-B3EE-433CD2E57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52" y="2420888"/>
            <a:ext cx="1924050" cy="571500"/>
          </a:xfrm>
          <a:prstGeom prst="rect">
            <a:avLst/>
          </a:prstGeom>
        </p:spPr>
      </p:pic>
      <p:sp>
        <p:nvSpPr>
          <p:cNvPr id="11" name="Strzałka: w dół 10">
            <a:extLst>
              <a:ext uri="{FF2B5EF4-FFF2-40B4-BE49-F238E27FC236}">
                <a16:creationId xmlns:a16="http://schemas.microsoft.com/office/drawing/2014/main" id="{EF5C2DEB-818A-47F9-907C-D5063808D2ED}"/>
              </a:ext>
            </a:extLst>
          </p:cNvPr>
          <p:cNvSpPr/>
          <p:nvPr/>
        </p:nvSpPr>
        <p:spPr>
          <a:xfrm rot="13963532">
            <a:off x="4754759" y="5470647"/>
            <a:ext cx="337728" cy="910450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: w dół 8">
            <a:extLst>
              <a:ext uri="{FF2B5EF4-FFF2-40B4-BE49-F238E27FC236}">
                <a16:creationId xmlns:a16="http://schemas.microsoft.com/office/drawing/2014/main" id="{4959C166-2914-4706-B963-8D6FDCFC94E2}"/>
              </a:ext>
            </a:extLst>
          </p:cNvPr>
          <p:cNvSpPr/>
          <p:nvPr/>
        </p:nvSpPr>
        <p:spPr>
          <a:xfrm rot="18698416">
            <a:off x="4839727" y="460771"/>
            <a:ext cx="337728" cy="910450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59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9355CE-EF9A-4C2C-BFBA-75A6613477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804" y="548680"/>
            <a:ext cx="10081119" cy="5623520"/>
          </a:xfrm>
        </p:spPr>
        <p:txBody>
          <a:bodyPr/>
          <a:lstStyle/>
          <a:p>
            <a:r>
              <a:rPr lang="pl-PL" dirty="0"/>
              <a:t>Praca znika z Przypisanych i pojawia się w Ukończonych; jeśli chcesz ją zmienić to możesz o ile nauczyciel nie zablokował takiej możliwości. Po zmianie przesyłasz ponownie.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2E9EB8C-9820-41BA-9A7C-29EAB7ADB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24" y="1988840"/>
            <a:ext cx="6629341" cy="46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2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9355CE-EF9A-4C2C-BFBA-75A6613477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804" y="548680"/>
            <a:ext cx="10081119" cy="5623520"/>
          </a:xfrm>
        </p:spPr>
        <p:txBody>
          <a:bodyPr/>
          <a:lstStyle/>
          <a:p>
            <a:r>
              <a:rPr lang="pl-PL" dirty="0"/>
              <a:t>Jak nauczyciel sprawdzi pracę, w zakładce „Czat” zobaczysz powiadomienie. Możesz kliknąć by zapoznać się z oceną i komentarzem.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1774408-C512-4A17-9B98-040896994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2060848"/>
            <a:ext cx="9636466" cy="37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3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2402C531-C65A-4C2C-8665-25B8847C7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503" y="404664"/>
            <a:ext cx="10512862" cy="710221"/>
          </a:xfrm>
        </p:spPr>
        <p:txBody>
          <a:bodyPr/>
          <a:lstStyle/>
          <a:p>
            <a:r>
              <a:rPr lang="pl-PL" dirty="0"/>
              <a:t>Klikamy na nie i przenosimy się: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Symbol zastępczy zawartości 8">
            <a:extLst>
              <a:ext uri="{FF2B5EF4-FFF2-40B4-BE49-F238E27FC236}">
                <a16:creationId xmlns:a16="http://schemas.microsoft.com/office/drawing/2014/main" id="{E6DC3007-A5A0-430D-8ACE-8211E377AD7D}"/>
              </a:ext>
            </a:extLst>
          </p:cNvPr>
          <p:cNvSpPr txBox="1">
            <a:spLocks/>
          </p:cNvSpPr>
          <p:nvPr/>
        </p:nvSpPr>
        <p:spPr>
          <a:xfrm>
            <a:off x="837981" y="2328355"/>
            <a:ext cx="10512862" cy="435020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799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C456FD0-841D-4C6B-8410-3153279EF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22" y="908720"/>
            <a:ext cx="8541737" cy="4464496"/>
          </a:xfrm>
          <a:prstGeom prst="rect">
            <a:avLst/>
          </a:prstGeom>
        </p:spPr>
      </p:pic>
      <p:sp>
        <p:nvSpPr>
          <p:cNvPr id="2" name="Symbol zastępczy zawartości 8">
            <a:extLst>
              <a:ext uri="{FF2B5EF4-FFF2-40B4-BE49-F238E27FC236}">
                <a16:creationId xmlns:a16="http://schemas.microsoft.com/office/drawing/2014/main" id="{FE8BA004-0F4E-415D-8C4F-F3CC5EF6A809}"/>
              </a:ext>
            </a:extLst>
          </p:cNvPr>
          <p:cNvSpPr txBox="1">
            <a:spLocks/>
          </p:cNvSpPr>
          <p:nvPr/>
        </p:nvSpPr>
        <p:spPr>
          <a:xfrm>
            <a:off x="992722" y="5805264"/>
            <a:ext cx="4658236" cy="2344417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74112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Klikasz na „Zaloguj się”. </a:t>
            </a:r>
          </a:p>
          <a:p>
            <a:endParaRPr lang="pl-PL" dirty="0"/>
          </a:p>
        </p:txBody>
      </p:sp>
      <p:sp>
        <p:nvSpPr>
          <p:cNvPr id="3" name="Strzałka: w dół 2">
            <a:extLst>
              <a:ext uri="{FF2B5EF4-FFF2-40B4-BE49-F238E27FC236}">
                <a16:creationId xmlns:a16="http://schemas.microsoft.com/office/drawing/2014/main" id="{F8C5A53C-5A07-4F2A-8E4F-F43C047C8399}"/>
              </a:ext>
            </a:extLst>
          </p:cNvPr>
          <p:cNvSpPr/>
          <p:nvPr/>
        </p:nvSpPr>
        <p:spPr>
          <a:xfrm rot="2839419">
            <a:off x="6446562" y="2031954"/>
            <a:ext cx="360040" cy="1507515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56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3101E8C-339A-4D87-B769-730390F264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1844" y="1412776"/>
            <a:ext cx="4658236" cy="3962400"/>
          </a:xfrm>
          <a:prstGeom prst="rect">
            <a:avLst/>
          </a:prstGeom>
        </p:spPr>
      </p:pic>
      <p:sp>
        <p:nvSpPr>
          <p:cNvPr id="11" name="Symbol zastępczy zawartości 8">
            <a:extLst>
              <a:ext uri="{FF2B5EF4-FFF2-40B4-BE49-F238E27FC236}">
                <a16:creationId xmlns:a16="http://schemas.microsoft.com/office/drawing/2014/main" id="{008487D4-F433-4CA8-BA15-B5D3FA8AFF02}"/>
              </a:ext>
            </a:extLst>
          </p:cNvPr>
          <p:cNvSpPr txBox="1">
            <a:spLocks/>
          </p:cNvSpPr>
          <p:nvPr/>
        </p:nvSpPr>
        <p:spPr>
          <a:xfrm>
            <a:off x="6166420" y="1340768"/>
            <a:ext cx="4658236" cy="2344417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74112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Klikasz na „Zaloguj się”. </a:t>
            </a:r>
          </a:p>
          <a:p>
            <a:r>
              <a:rPr lang="pl-PL" dirty="0"/>
              <a:t>Tu wprowadzasz adres e-mail otrzymany od szkoły</a:t>
            </a:r>
          </a:p>
          <a:p>
            <a:r>
              <a:rPr lang="pl-PL" dirty="0"/>
              <a:t>Następnie klikasz „Dalej”</a:t>
            </a:r>
          </a:p>
        </p:txBody>
      </p:sp>
      <p:sp>
        <p:nvSpPr>
          <p:cNvPr id="13" name="Strzałka: w dół 12">
            <a:extLst>
              <a:ext uri="{FF2B5EF4-FFF2-40B4-BE49-F238E27FC236}">
                <a16:creationId xmlns:a16="http://schemas.microsoft.com/office/drawing/2014/main" id="{7B98E3CD-4429-4268-8066-492A012D81C8}"/>
              </a:ext>
            </a:extLst>
          </p:cNvPr>
          <p:cNvSpPr/>
          <p:nvPr/>
        </p:nvSpPr>
        <p:spPr>
          <a:xfrm rot="3413052">
            <a:off x="5107693" y="3243415"/>
            <a:ext cx="360040" cy="1234971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ymbol zastępczy zawartości 8">
            <a:extLst>
              <a:ext uri="{FF2B5EF4-FFF2-40B4-BE49-F238E27FC236}">
                <a16:creationId xmlns:a16="http://schemas.microsoft.com/office/drawing/2014/main" id="{3618644E-BF73-4F92-A2D5-2A042E8F9D4A}"/>
              </a:ext>
            </a:extLst>
          </p:cNvPr>
          <p:cNvSpPr txBox="1">
            <a:spLocks/>
          </p:cNvSpPr>
          <p:nvPr/>
        </p:nvSpPr>
        <p:spPr>
          <a:xfrm>
            <a:off x="837828" y="5487583"/>
            <a:ext cx="10873208" cy="1696345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74112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UWAGA !!! </a:t>
            </a:r>
            <a:r>
              <a:rPr lang="pl-PL" dirty="0"/>
              <a:t>Jeśli używasz komputera  rodzica albo współdzielisz komputer z rodzeństwem, PAMIĘTAJ, że musisz zalogować się na SWOJE konto szkolne. W Microsoft </a:t>
            </a:r>
            <a:r>
              <a:rPr lang="pl-PL" dirty="0" err="1"/>
              <a:t>Teams</a:t>
            </a:r>
            <a:r>
              <a:rPr lang="pl-PL" dirty="0"/>
              <a:t> pracujemy z KONT SZKOLNYCH</a:t>
            </a:r>
          </a:p>
        </p:txBody>
      </p:sp>
    </p:spTree>
    <p:extLst>
      <p:ext uri="{BB962C8B-B14F-4D97-AF65-F5344CB8AC3E}">
        <p14:creationId xmlns:p14="http://schemas.microsoft.com/office/powerpoint/2010/main" val="18109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0A6910-D2BB-4AF3-B2E1-1ACACAC70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834" y="378267"/>
            <a:ext cx="5616624" cy="2952328"/>
          </a:xfrm>
        </p:spPr>
        <p:txBody>
          <a:bodyPr/>
          <a:lstStyle/>
          <a:p>
            <a:r>
              <a:rPr lang="pl-PL" b="0" dirty="0"/>
              <a:t>Na następnym oknie wpisujemy hasło  otrzymane razem z informacjami do logowania ze szkoły i klikamy „Zaloguj”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C0559B0-BF9D-4B63-A4B7-13CE01A343E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878887" y="1700808"/>
            <a:ext cx="4923403" cy="3962400"/>
          </a:xfrm>
          <a:prstGeom prst="rect">
            <a:avLst/>
          </a:prstGeom>
        </p:spPr>
      </p:pic>
      <p:sp>
        <p:nvSpPr>
          <p:cNvPr id="6" name="Strzałka: w dół 5">
            <a:extLst>
              <a:ext uri="{FF2B5EF4-FFF2-40B4-BE49-F238E27FC236}">
                <a16:creationId xmlns:a16="http://schemas.microsoft.com/office/drawing/2014/main" id="{A7C0C0AF-0AAE-4CEF-9D61-9F213A99AD81}"/>
              </a:ext>
            </a:extLst>
          </p:cNvPr>
          <p:cNvSpPr/>
          <p:nvPr/>
        </p:nvSpPr>
        <p:spPr>
          <a:xfrm rot="18569574">
            <a:off x="5857326" y="2811515"/>
            <a:ext cx="360040" cy="1234971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F9778AB-F4D6-46FE-BC45-5A4432682414}"/>
              </a:ext>
            </a:extLst>
          </p:cNvPr>
          <p:cNvSpPr/>
          <p:nvPr/>
        </p:nvSpPr>
        <p:spPr>
          <a:xfrm>
            <a:off x="6742484" y="2852936"/>
            <a:ext cx="1728192" cy="1715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uczen1@sp2zabki.pl</a:t>
            </a:r>
          </a:p>
        </p:txBody>
      </p:sp>
    </p:spTree>
    <p:extLst>
      <p:ext uri="{BB962C8B-B14F-4D97-AF65-F5344CB8AC3E}">
        <p14:creationId xmlns:p14="http://schemas.microsoft.com/office/powerpoint/2010/main" val="35938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E30DBB9C-78E6-4401-BE76-91C4D70A8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812" y="1701800"/>
            <a:ext cx="5400601" cy="4470400"/>
          </a:xfrm>
        </p:spPr>
        <p:txBody>
          <a:bodyPr/>
          <a:lstStyle/>
          <a:p>
            <a:r>
              <a:rPr lang="pl-PL" dirty="0"/>
              <a:t>Po zalogowaniu zostaniesz poproszony o ustawienie nowego hasła - to które otrzymałeś jest </a:t>
            </a:r>
            <a:r>
              <a:rPr lang="pl-PL" b="1" dirty="0"/>
              <a:t>jednorazowe</a:t>
            </a:r>
            <a:r>
              <a:rPr lang="pl-PL" dirty="0"/>
              <a:t>. </a:t>
            </a:r>
          </a:p>
          <a:p>
            <a:pPr lvl="1"/>
            <a:r>
              <a:rPr lang="pl-PL" dirty="0"/>
              <a:t>W bieżącym wpisujemy hasło otrzymane;</a:t>
            </a:r>
          </a:p>
          <a:p>
            <a:pPr lvl="1"/>
            <a:r>
              <a:rPr lang="pl-PL" dirty="0"/>
              <a:t>Następnie dwukrotnie </a:t>
            </a:r>
            <a:r>
              <a:rPr lang="pl-PL" dirty="0" err="1"/>
              <a:t>wprowadz</a:t>
            </a:r>
            <a:r>
              <a:rPr lang="pl-PL" dirty="0"/>
              <a:t> nowe: </a:t>
            </a:r>
            <a:r>
              <a:rPr lang="pl-PL" dirty="0" err="1"/>
              <a:t>swoje_bardzo_tajne_hasło_którego_nie_zapomnisz</a:t>
            </a:r>
            <a:r>
              <a:rPr lang="pl-PL" dirty="0"/>
              <a:t>. 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907E9692-E5AF-4803-8D53-23E72E827E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9747" y="1701800"/>
            <a:ext cx="4612543" cy="447040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2832CDEF-00B5-46B2-B1F6-FA956C0C9196}"/>
              </a:ext>
            </a:extLst>
          </p:cNvPr>
          <p:cNvSpPr/>
          <p:nvPr/>
        </p:nvSpPr>
        <p:spPr>
          <a:xfrm>
            <a:off x="7318548" y="2924944"/>
            <a:ext cx="1728192" cy="1715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100" dirty="0">
                <a:latin typeface="Arial" panose="020B0604020202020204" pitchFamily="34" charset="0"/>
                <a:cs typeface="Arial" panose="020B0604020202020204" pitchFamily="34" charset="0"/>
              </a:rPr>
              <a:t>uczen1@sp2zabki.pl</a:t>
            </a:r>
          </a:p>
        </p:txBody>
      </p:sp>
    </p:spTree>
    <p:extLst>
      <p:ext uri="{BB962C8B-B14F-4D97-AF65-F5344CB8AC3E}">
        <p14:creationId xmlns:p14="http://schemas.microsoft.com/office/powerpoint/2010/main" val="307637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8">
            <a:extLst>
              <a:ext uri="{FF2B5EF4-FFF2-40B4-BE49-F238E27FC236}">
                <a16:creationId xmlns:a16="http://schemas.microsoft.com/office/drawing/2014/main" id="{E6DC3007-A5A0-430D-8ACE-8211E377AD7D}"/>
              </a:ext>
            </a:extLst>
          </p:cNvPr>
          <p:cNvSpPr txBox="1">
            <a:spLocks/>
          </p:cNvSpPr>
          <p:nvPr/>
        </p:nvSpPr>
        <p:spPr>
          <a:xfrm>
            <a:off x="837981" y="2328355"/>
            <a:ext cx="10512862" cy="435020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2799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E8A12CB-079F-4673-AE42-529629DA4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97" y="1844824"/>
            <a:ext cx="4913734" cy="4152249"/>
          </a:xfrm>
          <a:prstGeom prst="rect">
            <a:avLst/>
          </a:prstGeom>
        </p:spPr>
      </p:pic>
      <p:sp>
        <p:nvSpPr>
          <p:cNvPr id="8" name="Symbol zastępczy zawartości 8">
            <a:extLst>
              <a:ext uri="{FF2B5EF4-FFF2-40B4-BE49-F238E27FC236}">
                <a16:creationId xmlns:a16="http://schemas.microsoft.com/office/drawing/2014/main" id="{156A8FC7-E484-4426-A089-0F67778D8FB9}"/>
              </a:ext>
            </a:extLst>
          </p:cNvPr>
          <p:cNvSpPr txBox="1">
            <a:spLocks/>
          </p:cNvSpPr>
          <p:nvPr/>
        </p:nvSpPr>
        <p:spPr>
          <a:xfrm>
            <a:off x="6670476" y="3429000"/>
            <a:ext cx="3938744" cy="1696345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474112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itchFamily="34" charset="0"/>
              <a:buNone/>
              <a:defRPr sz="18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Jeśli nie chcesz by system Cię </a:t>
            </a:r>
            <a:r>
              <a:rPr lang="pl-PL" dirty="0" err="1"/>
              <a:t>wylogowywał</a:t>
            </a:r>
            <a:r>
              <a:rPr lang="pl-PL" dirty="0"/>
              <a:t> wybierz „Tak”</a:t>
            </a:r>
          </a:p>
        </p:txBody>
      </p:sp>
      <p:sp>
        <p:nvSpPr>
          <p:cNvPr id="14" name="Strzałka: w dół 13">
            <a:extLst>
              <a:ext uri="{FF2B5EF4-FFF2-40B4-BE49-F238E27FC236}">
                <a16:creationId xmlns:a16="http://schemas.microsoft.com/office/drawing/2014/main" id="{5C88C9F3-BDE6-4430-AE33-47ED1C3B0066}"/>
              </a:ext>
            </a:extLst>
          </p:cNvPr>
          <p:cNvSpPr/>
          <p:nvPr/>
        </p:nvSpPr>
        <p:spPr>
          <a:xfrm rot="3413052">
            <a:off x="5665833" y="4019728"/>
            <a:ext cx="360040" cy="1234971"/>
          </a:xfrm>
          <a:prstGeom prst="downArrow">
            <a:avLst/>
          </a:prstGeom>
          <a:solidFill>
            <a:srgbClr val="0093DD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3E5E36D-FEA0-4D52-B3B0-8DF4C46CB50C}"/>
              </a:ext>
            </a:extLst>
          </p:cNvPr>
          <p:cNvSpPr/>
          <p:nvPr/>
        </p:nvSpPr>
        <p:spPr>
          <a:xfrm>
            <a:off x="1341884" y="2852936"/>
            <a:ext cx="2952328" cy="1440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uczen1@sp2zabki.pl</a:t>
            </a:r>
          </a:p>
        </p:txBody>
      </p:sp>
    </p:spTree>
    <p:extLst>
      <p:ext uri="{BB962C8B-B14F-4D97-AF65-F5344CB8AC3E}">
        <p14:creationId xmlns:p14="http://schemas.microsoft.com/office/powerpoint/2010/main" val="14006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ja Powrót do szkoły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628385_TF03460615" id="{0306887A-A66D-47B0-93EF-A4098597DAF8}" vid="{F13D6388-1071-4907-B975-EE739B431181}"/>
    </a:ext>
  </a:extLst>
</a:theme>
</file>

<file path=ppt/theme/theme2.xml><?xml version="1.0" encoding="utf-8"?>
<a:theme xmlns:a="http://schemas.openxmlformats.org/drawingml/2006/main" name="Motyw pakietu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B250D314682AB40AECE971338350A73" ma:contentTypeVersion="11" ma:contentTypeDescription="Utwórz nowy dokument." ma:contentTypeScope="" ma:versionID="cab4f612b75cabb1a793a6e065225daf">
  <xsd:schema xmlns:xsd="http://www.w3.org/2001/XMLSchema" xmlns:xs="http://www.w3.org/2001/XMLSchema" xmlns:p="http://schemas.microsoft.com/office/2006/metadata/properties" xmlns:ns2="fcb91883-4fa2-4350-ac94-c39a4d407a9e" xmlns:ns3="a7513619-ca10-46a5-a6b3-5ac4ce331bc6" targetNamespace="http://schemas.microsoft.com/office/2006/metadata/properties" ma:root="true" ma:fieldsID="a3adf5ebb2515253f8fa3fedbe771a99" ns2:_="" ns3:_="">
    <xsd:import namespace="fcb91883-4fa2-4350-ac94-c39a4d407a9e"/>
    <xsd:import namespace="a7513619-ca10-46a5-a6b3-5ac4ce331b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b91883-4fa2-4350-ac94-c39a4d407a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513619-ca10-46a5-a6b3-5ac4ce331bc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AFDE56-DC4A-4D21-88BF-FE24E89154EA}"/>
</file>

<file path=customXml/itemProps2.xml><?xml version="1.0" encoding="utf-8"?>
<ds:datastoreItem xmlns:ds="http://schemas.openxmlformats.org/officeDocument/2006/customXml" ds:itemID="{A05F1EC1-11FC-4FB4-89EB-36C9C224ED61}"/>
</file>

<file path=customXml/itemProps3.xml><?xml version="1.0" encoding="utf-8"?>
<ds:datastoreItem xmlns:ds="http://schemas.openxmlformats.org/officeDocument/2006/customXml" ds:itemID="{A3D1916C-435D-4603-A994-24FF7F85E2B3}"/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1028</Words>
  <Application>Microsoft Office PowerPoint</Application>
  <PresentationFormat>Niestandardowy</PresentationFormat>
  <Paragraphs>115</Paragraphs>
  <Slides>49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2" baseType="lpstr">
      <vt:lpstr>Arial</vt:lpstr>
      <vt:lpstr>Century Gothic</vt:lpstr>
      <vt:lpstr>Prezentacja Powrót do szkoły</vt:lpstr>
      <vt:lpstr>Korzystanie z Microsoft Teams</vt:lpstr>
      <vt:lpstr>Tematy do omówienia</vt:lpstr>
      <vt:lpstr>Pierwsze logowanie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Teraz jesteś już gotowy do lekcji</vt:lpstr>
      <vt:lpstr>Logowanie z użyciem aplikacji na komputerze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Teraz jesteś gotowy do lekcji</vt:lpstr>
      <vt:lpstr>Logowanie z telefonu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Wideolekcje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Zadania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Korzystanie z Microsoft Teams</dc:title>
  <dc:creator>Beata Baer</dc:creator>
  <cp:lastModifiedBy>Beata Baer</cp:lastModifiedBy>
  <cp:revision>1</cp:revision>
  <dcterms:created xsi:type="dcterms:W3CDTF">2020-08-30T20:10:14Z</dcterms:created>
  <dcterms:modified xsi:type="dcterms:W3CDTF">2020-08-31T00:26:19Z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0x0101009B250D314682AB40AECE971338350A73</vt:lpwstr>
  </property>
</Properties>
</file>