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258" r:id="rId2"/>
    <p:sldId id="278" r:id="rId3"/>
    <p:sldId id="284" r:id="rId4"/>
    <p:sldId id="281" r:id="rId5"/>
    <p:sldId id="282" r:id="rId6"/>
    <p:sldId id="267" r:id="rId7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Twinkl" pitchFamily="2" charset="-18"/>
      <p:regular r:id="rId14"/>
      <p:bold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C368C"/>
    <a:srgbClr val="003F7D"/>
    <a:srgbClr val="E8C501"/>
    <a:srgbClr val="47B1E5"/>
    <a:srgbClr val="A873AF"/>
    <a:srgbClr val="18A0DB"/>
    <a:srgbClr val="DE1E5A"/>
    <a:srgbClr val="BC0105"/>
    <a:srgbClr val="4DB1E3"/>
    <a:srgbClr val="80C1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7" autoAdjust="0"/>
    <p:restoredTop sz="94660"/>
  </p:normalViewPr>
  <p:slideViewPr>
    <p:cSldViewPr snapToGrid="0" showGuides="1">
      <p:cViewPr varScale="1">
        <p:scale>
          <a:sx n="125" d="100"/>
          <a:sy n="125" d="100"/>
        </p:scale>
        <p:origin x="917" y="86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58" d="100"/>
          <a:sy n="58" d="100"/>
        </p:scale>
        <p:origin x="196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09/11/2021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09/11/2021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3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tiff"/><Relationship Id="rId5" Type="http://schemas.openxmlformats.org/officeDocument/2006/relationships/image" Target="../media/image15.png"/><Relationship Id="rId4" Type="http://schemas.openxmlformats.org/officeDocument/2006/relationships/image" Target="../media/image14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tiff"/><Relationship Id="rId5" Type="http://schemas.openxmlformats.org/officeDocument/2006/relationships/image" Target="../media/image18.tiff"/><Relationship Id="rId4" Type="http://schemas.openxmlformats.org/officeDocument/2006/relationships/image" Target="../media/image17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tiff"/><Relationship Id="rId5" Type="http://schemas.openxmlformats.org/officeDocument/2006/relationships/image" Target="../media/image21.tiff"/><Relationship Id="rId4" Type="http://schemas.openxmlformats.org/officeDocument/2006/relationships/image" Target="../media/image20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1A7BAD-BB11-4F92-92D2-18FE4F6C57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icture containing text&#10;&#10;Description automatically generated">
            <a:extLst>
              <a:ext uri="{FF2B5EF4-FFF2-40B4-BE49-F238E27FC236}">
                <a16:creationId xmlns:a16="http://schemas.microsoft.com/office/drawing/2014/main" id="{3D622359-048E-A246-B04B-967CD7DCACE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2257" y="2464472"/>
            <a:ext cx="4024460" cy="43319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9684B6D-E563-7B45-B899-1F5D144D0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856" y="550010"/>
            <a:ext cx="6798758" cy="118457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4925">
            <a:noFill/>
          </a:ln>
        </p:spPr>
        <p:txBody>
          <a:bodyPr/>
          <a:lstStyle/>
          <a:p>
            <a:r>
              <a:rPr lang="pl-PL" altLang="en-US" dirty="0">
                <a:solidFill>
                  <a:schemeClr val="tx1"/>
                </a:solidFill>
              </a:rPr>
              <a:t>Początek, rozwój i koniec</a:t>
            </a:r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AAB8C5D-96CB-C640-B612-8B4355792227}"/>
              </a:ext>
            </a:extLst>
          </p:cNvPr>
          <p:cNvGrpSpPr/>
          <p:nvPr/>
        </p:nvGrpSpPr>
        <p:grpSpPr>
          <a:xfrm>
            <a:off x="1501013" y="1928371"/>
            <a:ext cx="6132444" cy="2808221"/>
            <a:chOff x="1769165" y="2425149"/>
            <a:chExt cx="6132444" cy="1391478"/>
          </a:xfrm>
        </p:grpSpPr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A6E46EF2-A2D8-2A4D-B9FF-8282F79A0AA5}"/>
                </a:ext>
              </a:extLst>
            </p:cNvPr>
            <p:cNvSpPr/>
            <p:nvPr/>
          </p:nvSpPr>
          <p:spPr>
            <a:xfrm>
              <a:off x="1769165" y="2534479"/>
              <a:ext cx="6132444" cy="1282148"/>
            </a:xfrm>
            <a:prstGeom prst="roundRect">
              <a:avLst/>
            </a:prstGeom>
            <a:solidFill>
              <a:srgbClr val="8C368C"/>
            </a:solidFill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altLang="en-US" sz="2000" b="1" dirty="0">
                <a:solidFill>
                  <a:srgbClr val="8C368C"/>
                </a:solidFill>
              </a:endParaRPr>
            </a:p>
          </p:txBody>
        </p:sp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74A1D9F9-CA97-B548-8D4D-4BDA08869169}"/>
                </a:ext>
              </a:extLst>
            </p:cNvPr>
            <p:cNvSpPr/>
            <p:nvPr/>
          </p:nvSpPr>
          <p:spPr>
            <a:xfrm>
              <a:off x="1769165" y="2425149"/>
              <a:ext cx="6132444" cy="1282148"/>
            </a:xfrm>
            <a:prstGeom prst="roundRect">
              <a:avLst/>
            </a:prstGeom>
            <a:solidFill>
              <a:schemeClr val="bg1"/>
            </a:solidFill>
            <a:ln w="34925">
              <a:solidFill>
                <a:srgbClr val="E8C5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altLang="en-US" sz="2000" b="1" dirty="0">
                  <a:solidFill>
                    <a:srgbClr val="8C368C"/>
                  </a:solidFill>
                </a:rPr>
                <a:t>Instrukcje:</a:t>
              </a:r>
            </a:p>
            <a:p>
              <a:pPr algn="ctr"/>
              <a:endParaRPr lang="pl-PL" altLang="en-US" sz="2000" b="1" dirty="0">
                <a:solidFill>
                  <a:srgbClr val="8C368C"/>
                </a:solidFill>
              </a:endParaRPr>
            </a:p>
            <a:p>
              <a:pPr marL="457200" indent="-457200" algn="ctr">
                <a:buAutoNum type="arabicPeriod"/>
              </a:pPr>
              <a:r>
                <a:rPr lang="pl-PL" altLang="en-US" sz="2000" dirty="0">
                  <a:solidFill>
                    <a:srgbClr val="8C368C"/>
                  </a:solidFill>
                </a:rPr>
                <a:t>Kliknij na fioletowy przycisk,</a:t>
              </a:r>
              <a:br>
                <a:rPr lang="pl-PL" altLang="en-US" sz="2000" dirty="0">
                  <a:solidFill>
                    <a:srgbClr val="8C368C"/>
                  </a:solidFill>
                </a:rPr>
              </a:br>
              <a:r>
                <a:rPr lang="pl-PL" altLang="en-US" sz="2000" dirty="0">
                  <a:solidFill>
                    <a:srgbClr val="8C368C"/>
                  </a:solidFill>
                </a:rPr>
                <a:t>by uruchomić koło fortuny.</a:t>
              </a:r>
              <a:br>
                <a:rPr lang="pl-PL" altLang="en-US" sz="2000" dirty="0">
                  <a:solidFill>
                    <a:srgbClr val="8C368C"/>
                  </a:solidFill>
                </a:rPr>
              </a:br>
              <a:endParaRPr lang="pl-PL" altLang="en-US" sz="2000" dirty="0">
                <a:solidFill>
                  <a:srgbClr val="8C368C"/>
                </a:solidFill>
              </a:endParaRPr>
            </a:p>
            <a:p>
              <a:pPr marL="457200" indent="-457200" algn="ctr">
                <a:buAutoNum type="arabicPeriod"/>
              </a:pPr>
              <a:r>
                <a:rPr lang="pl-PL" altLang="en-US" sz="2000" dirty="0">
                  <a:solidFill>
                    <a:srgbClr val="8C368C"/>
                  </a:solidFill>
                </a:rPr>
                <a:t>Kliknij ponownie, aby zatrzymać koło</a:t>
              </a:r>
              <a:br>
                <a:rPr lang="pl-PL" altLang="en-US" sz="2000" dirty="0">
                  <a:solidFill>
                    <a:srgbClr val="8C368C"/>
                  </a:solidFill>
                </a:rPr>
              </a:br>
              <a:r>
                <a:rPr lang="pl-PL" altLang="en-US" sz="2000" dirty="0">
                  <a:solidFill>
                    <a:srgbClr val="8C368C"/>
                  </a:solidFill>
                </a:rPr>
                <a:t>i wylosować wróżbę!</a:t>
              </a:r>
            </a:p>
            <a:p>
              <a:pPr marL="457200" indent="-457200" algn="ctr">
                <a:buAutoNum type="arabicPeriod"/>
              </a:pPr>
              <a:endParaRPr lang="en-GB" altLang="en-US" sz="2000" b="1" dirty="0">
                <a:solidFill>
                  <a:srgbClr val="8C368C"/>
                </a:solidFill>
              </a:endParaRPr>
            </a:p>
          </p:txBody>
        </p:sp>
      </p:grpSp>
      <p:pic>
        <p:nvPicPr>
          <p:cNvPr id="8" name="Picture 7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74B9A56E-3DD5-F84F-A418-A9CA19A59DC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7924" y="5393908"/>
            <a:ext cx="1317361" cy="139805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CE77EAB-8124-6547-AA34-59ABB68B779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597" y="4304015"/>
            <a:ext cx="1766518" cy="217978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F8E86E4-5398-3C41-823C-695BED8DA5B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7856" y="4656282"/>
            <a:ext cx="1766518" cy="2179786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88E930F0-782E-754D-8472-E95D8695515E}"/>
              </a:ext>
            </a:extLst>
          </p:cNvPr>
          <p:cNvGrpSpPr/>
          <p:nvPr/>
        </p:nvGrpSpPr>
        <p:grpSpPr>
          <a:xfrm rot="20385677">
            <a:off x="628606" y="593359"/>
            <a:ext cx="1216080" cy="1410509"/>
            <a:chOff x="7456919" y="2755372"/>
            <a:chExt cx="815173" cy="945504"/>
          </a:xfrm>
        </p:grpSpPr>
        <p:pic>
          <p:nvPicPr>
            <p:cNvPr id="31" name="Picture 30" descr="Icon&#10;&#10;Description automatically generated">
              <a:extLst>
                <a:ext uri="{FF2B5EF4-FFF2-40B4-BE49-F238E27FC236}">
                  <a16:creationId xmlns:a16="http://schemas.microsoft.com/office/drawing/2014/main" id="{DEBAF45F-7E10-224F-A695-943F2928F3A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7456919" y="2919373"/>
              <a:ext cx="548692" cy="610342"/>
            </a:xfrm>
            <a:prstGeom prst="rect">
              <a:avLst/>
            </a:prstGeom>
          </p:spPr>
        </p:pic>
        <p:pic>
          <p:nvPicPr>
            <p:cNvPr id="32" name="Picture 31" descr="Icon&#10;&#10;Description automatically generated">
              <a:extLst>
                <a:ext uri="{FF2B5EF4-FFF2-40B4-BE49-F238E27FC236}">
                  <a16:creationId xmlns:a16="http://schemas.microsoft.com/office/drawing/2014/main" id="{A61D76A5-9545-7445-8EB3-AFD072C0621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7851511" y="2755372"/>
              <a:ext cx="420581" cy="467837"/>
            </a:xfrm>
            <a:prstGeom prst="rect">
              <a:avLst/>
            </a:prstGeom>
          </p:spPr>
        </p:pic>
        <p:pic>
          <p:nvPicPr>
            <p:cNvPr id="33" name="Picture 32" descr="Icon&#10;&#10;Description automatically generated">
              <a:extLst>
                <a:ext uri="{FF2B5EF4-FFF2-40B4-BE49-F238E27FC236}">
                  <a16:creationId xmlns:a16="http://schemas.microsoft.com/office/drawing/2014/main" id="{3C47CF6F-F524-924D-A306-64108E2FC57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7851511" y="3326805"/>
              <a:ext cx="336286" cy="374071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5A281E7-0498-7044-BCC1-A63B83562ECC}"/>
              </a:ext>
            </a:extLst>
          </p:cNvPr>
          <p:cNvGrpSpPr/>
          <p:nvPr/>
        </p:nvGrpSpPr>
        <p:grpSpPr>
          <a:xfrm rot="1214323" flipH="1">
            <a:off x="7368103" y="590638"/>
            <a:ext cx="1216080" cy="1410509"/>
            <a:chOff x="7456919" y="2755372"/>
            <a:chExt cx="815173" cy="945504"/>
          </a:xfrm>
        </p:grpSpPr>
        <p:pic>
          <p:nvPicPr>
            <p:cNvPr id="35" name="Picture 34" descr="Icon&#10;&#10;Description automatically generated">
              <a:extLst>
                <a:ext uri="{FF2B5EF4-FFF2-40B4-BE49-F238E27FC236}">
                  <a16:creationId xmlns:a16="http://schemas.microsoft.com/office/drawing/2014/main" id="{601B6ED2-A945-1543-8079-E7283BC9A61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7456919" y="2919373"/>
              <a:ext cx="548692" cy="610342"/>
            </a:xfrm>
            <a:prstGeom prst="rect">
              <a:avLst/>
            </a:prstGeom>
          </p:spPr>
        </p:pic>
        <p:pic>
          <p:nvPicPr>
            <p:cNvPr id="36" name="Picture 35" descr="Icon&#10;&#10;Description automatically generated">
              <a:extLst>
                <a:ext uri="{FF2B5EF4-FFF2-40B4-BE49-F238E27FC236}">
                  <a16:creationId xmlns:a16="http://schemas.microsoft.com/office/drawing/2014/main" id="{6DB41B40-8044-4C40-A4D3-88C28A3F18C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7851511" y="2755372"/>
              <a:ext cx="420581" cy="467837"/>
            </a:xfrm>
            <a:prstGeom prst="rect">
              <a:avLst/>
            </a:prstGeom>
          </p:spPr>
        </p:pic>
        <p:pic>
          <p:nvPicPr>
            <p:cNvPr id="37" name="Picture 36" descr="Icon&#10;&#10;Description automatically generated">
              <a:extLst>
                <a:ext uri="{FF2B5EF4-FFF2-40B4-BE49-F238E27FC236}">
                  <a16:creationId xmlns:a16="http://schemas.microsoft.com/office/drawing/2014/main" id="{2CCD3315-0EA3-DB4D-88C2-C8C5728731B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7851511" y="3326805"/>
              <a:ext cx="336286" cy="374071"/>
            </a:xfrm>
            <a:prstGeom prst="rect">
              <a:avLst/>
            </a:prstGeom>
          </p:spPr>
        </p:pic>
      </p:grpSp>
      <p:pic>
        <p:nvPicPr>
          <p:cNvPr id="38" name="Picture 37" descr="A picture containing text&#10;&#10;Description automatically generated">
            <a:extLst>
              <a:ext uri="{FF2B5EF4-FFF2-40B4-BE49-F238E27FC236}">
                <a16:creationId xmlns:a16="http://schemas.microsoft.com/office/drawing/2014/main" id="{12879840-EEE4-7F45-AC28-47FCB8FEA0B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2715" y="2464472"/>
            <a:ext cx="4024460" cy="4331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109817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9A8ECEE-974A-AA49-BEAA-6571AAB1A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62" y="436368"/>
            <a:ext cx="8220075" cy="994306"/>
          </a:xfrm>
        </p:spPr>
        <p:txBody>
          <a:bodyPr/>
          <a:lstStyle/>
          <a:p>
            <a:r>
              <a:rPr lang="en-GB" dirty="0" err="1"/>
              <a:t>Wróżba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najbliższy</a:t>
            </a:r>
            <a:r>
              <a:rPr lang="en-GB" dirty="0"/>
              <a:t> </a:t>
            </a:r>
            <a:r>
              <a:rPr lang="en-GB" dirty="0" err="1"/>
              <a:t>rok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4474AB4-8B9B-7649-85A7-E03C159F5BB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2204" t="-2794" r="-14111" b="-3307"/>
          <a:stretch/>
        </p:blipFill>
        <p:spPr>
          <a:xfrm>
            <a:off x="-1374039" y="1648730"/>
            <a:ext cx="841708" cy="30885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sp>
        <p:nvSpPr>
          <p:cNvPr id="23" name="button">
            <a:extLst>
              <a:ext uri="{FF2B5EF4-FFF2-40B4-BE49-F238E27FC236}">
                <a16:creationId xmlns:a16="http://schemas.microsoft.com/office/drawing/2014/main" id="{23EF25D9-4D1D-B24E-8F21-3AA577AF6505}"/>
              </a:ext>
            </a:extLst>
          </p:cNvPr>
          <p:cNvSpPr/>
          <p:nvPr/>
        </p:nvSpPr>
        <p:spPr>
          <a:xfrm>
            <a:off x="7884239" y="5586445"/>
            <a:ext cx="630954" cy="630954"/>
          </a:xfrm>
          <a:prstGeom prst="ellipse">
            <a:avLst/>
          </a:prstGeom>
          <a:solidFill>
            <a:srgbClr val="8C368C"/>
          </a:solidFill>
          <a:ln w="38100">
            <a:solidFill>
              <a:srgbClr val="E8C5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8C368C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D676EFA-AB63-1445-AE6C-0EBB20A3EE14}"/>
              </a:ext>
            </a:extLst>
          </p:cNvPr>
          <p:cNvGrpSpPr/>
          <p:nvPr/>
        </p:nvGrpSpPr>
        <p:grpSpPr>
          <a:xfrm>
            <a:off x="4675570" y="1655612"/>
            <a:ext cx="3746601" cy="3996874"/>
            <a:chOff x="1661218" y="1730848"/>
            <a:chExt cx="3838576" cy="4094993"/>
          </a:xfrm>
        </p:grpSpPr>
        <p:pic>
          <p:nvPicPr>
            <p:cNvPr id="4" name="Picture 3" descr="Chart, pie chart&#10;&#10;Description automatically generated">
              <a:extLst>
                <a:ext uri="{FF2B5EF4-FFF2-40B4-BE49-F238E27FC236}">
                  <a16:creationId xmlns:a16="http://schemas.microsoft.com/office/drawing/2014/main" id="{2691319B-077A-344E-89D7-988D561F78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61218" y="1815752"/>
              <a:ext cx="3838576" cy="3838576"/>
            </a:xfrm>
            <a:prstGeom prst="rect">
              <a:avLst/>
            </a:prstGeom>
          </p:spPr>
        </p:pic>
        <p:grpSp>
          <p:nvGrpSpPr>
            <p:cNvPr id="13" name="Group 18">
              <a:extLst>
                <a:ext uri="{FF2B5EF4-FFF2-40B4-BE49-F238E27FC236}">
                  <a16:creationId xmlns:a16="http://schemas.microsoft.com/office/drawing/2014/main" id="{1F7B7C31-EDD2-DF46-945D-4898874029F1}"/>
                </a:ext>
              </a:extLst>
            </p:cNvPr>
            <p:cNvGrpSpPr>
              <a:grpSpLocks/>
            </p:cNvGrpSpPr>
            <p:nvPr/>
          </p:nvGrpSpPr>
          <p:grpSpPr bwMode="auto">
            <a:xfrm rot="21193269">
              <a:off x="1807482" y="1730848"/>
              <a:ext cx="3571309" cy="4094993"/>
              <a:chOff x="2830466" y="1466209"/>
              <a:chExt cx="3570659" cy="4094246"/>
            </a:xfrm>
          </p:grpSpPr>
          <p:sp>
            <p:nvSpPr>
              <p:cNvPr id="16" name="Rectangle 4">
                <a:extLst>
                  <a:ext uri="{FF2B5EF4-FFF2-40B4-BE49-F238E27FC236}">
                    <a16:creationId xmlns:a16="http://schemas.microsoft.com/office/drawing/2014/main" id="{6E1427E4-2786-7446-8C0C-6FDD371C08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16160" y="3081238"/>
                <a:ext cx="1184965" cy="5934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sz="4000" b="1" dirty="0">
                    <a:solidFill>
                      <a:schemeClr val="bg1"/>
                    </a:solidFill>
                  </a:rPr>
                  <a:t>7</a:t>
                </a:r>
              </a:p>
            </p:txBody>
          </p:sp>
          <p:sp>
            <p:nvSpPr>
              <p:cNvPr id="17" name="Rectangle 5">
                <a:extLst>
                  <a:ext uri="{FF2B5EF4-FFF2-40B4-BE49-F238E27FC236}">
                    <a16:creationId xmlns:a16="http://schemas.microsoft.com/office/drawing/2014/main" id="{B88CFB12-5465-364A-B372-264ADC7177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3625485">
                <a:off x="4020328" y="2019309"/>
                <a:ext cx="495371" cy="5934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sz="4000" b="1" dirty="0">
                    <a:solidFill>
                      <a:schemeClr val="bg1"/>
                    </a:solidFill>
                  </a:rPr>
                  <a:t>6</a:t>
                </a:r>
              </a:p>
            </p:txBody>
          </p:sp>
          <p:sp>
            <p:nvSpPr>
              <p:cNvPr id="18" name="Rectangle 7">
                <a:extLst>
                  <a:ext uri="{FF2B5EF4-FFF2-40B4-BE49-F238E27FC236}">
                    <a16:creationId xmlns:a16="http://schemas.microsoft.com/office/drawing/2014/main" id="{8D723289-1145-8947-8D9A-C067A77954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5480000">
                <a:off x="3411340" y="2249231"/>
                <a:ext cx="1798266" cy="232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GB" altLang="en-US" sz="12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Rectangle 8">
                <a:extLst>
                  <a:ext uri="{FF2B5EF4-FFF2-40B4-BE49-F238E27FC236}">
                    <a16:creationId xmlns:a16="http://schemas.microsoft.com/office/drawing/2014/main" id="{888ECDC2-BAA3-7C4E-AAF4-0AA99B20C8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2393256">
                <a:off x="2830466" y="2778627"/>
                <a:ext cx="1381342" cy="5934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sz="4000" b="1" dirty="0">
                    <a:solidFill>
                      <a:schemeClr val="bg1"/>
                    </a:solidFill>
                  </a:rPr>
                  <a:t>4</a:t>
                </a:r>
              </a:p>
            </p:txBody>
          </p:sp>
          <p:sp>
            <p:nvSpPr>
              <p:cNvPr id="20" name="Rectangle 9">
                <a:extLst>
                  <a:ext uri="{FF2B5EF4-FFF2-40B4-BE49-F238E27FC236}">
                    <a16:creationId xmlns:a16="http://schemas.microsoft.com/office/drawing/2014/main" id="{3750F23A-FC47-564A-9508-A80B443F7B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8041748">
                <a:off x="2900804" y="3846433"/>
                <a:ext cx="1297099" cy="5934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sz="4000" b="1" dirty="0">
                    <a:solidFill>
                      <a:schemeClr val="bg1"/>
                    </a:solidFill>
                  </a:rPr>
                  <a:t>5</a:t>
                </a:r>
              </a:p>
            </p:txBody>
          </p:sp>
          <p:sp>
            <p:nvSpPr>
              <p:cNvPr id="21" name="Rectangle 11">
                <a:extLst>
                  <a:ext uri="{FF2B5EF4-FFF2-40B4-BE49-F238E27FC236}">
                    <a16:creationId xmlns:a16="http://schemas.microsoft.com/office/drawing/2014/main" id="{4F52CE5D-B718-854D-BAA5-859A4A0425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806731">
                <a:off x="3694284" y="4439368"/>
                <a:ext cx="1648720" cy="5934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s-ES" altLang="en-US" sz="4000" b="1" dirty="0">
                    <a:solidFill>
                      <a:schemeClr val="bg1"/>
                    </a:solidFill>
                  </a:rPr>
                  <a:t>3</a:t>
                </a:r>
                <a:endParaRPr lang="en-GB" altLang="en-US" sz="4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Rectangle 12">
                <a:extLst>
                  <a:ext uri="{FF2B5EF4-FFF2-40B4-BE49-F238E27FC236}">
                    <a16:creationId xmlns:a16="http://schemas.microsoft.com/office/drawing/2014/main" id="{F7B62EC5-3B4D-8847-A9D1-F472D7E9CF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3047161">
                <a:off x="4680306" y="4061468"/>
                <a:ext cx="1563489" cy="5934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sz="4000" b="1" dirty="0">
                    <a:solidFill>
                      <a:schemeClr val="bg1"/>
                    </a:solidFill>
                  </a:rPr>
                  <a:t>1</a:t>
                </a:r>
              </a:p>
            </p:txBody>
          </p:sp>
          <p:sp>
            <p:nvSpPr>
              <p:cNvPr id="25" name="Rectangle 5">
                <a:extLst>
                  <a:ext uri="{FF2B5EF4-FFF2-40B4-BE49-F238E27FC236}">
                    <a16:creationId xmlns:a16="http://schemas.microsoft.com/office/drawing/2014/main" id="{4BEBABC5-51BF-A648-94E9-EC527EB67B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8722838">
                <a:off x="5012456" y="2128636"/>
                <a:ext cx="495371" cy="5934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sz="4000" b="1" dirty="0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</p:grpSp>
      <p:sp>
        <p:nvSpPr>
          <p:cNvPr id="24" name="Isosceles Triangle 14">
            <a:extLst>
              <a:ext uri="{FF2B5EF4-FFF2-40B4-BE49-F238E27FC236}">
                <a16:creationId xmlns:a16="http://schemas.microsoft.com/office/drawing/2014/main" id="{04D17FAB-475E-EE4E-8AB1-9001DAC32B19}"/>
              </a:ext>
            </a:extLst>
          </p:cNvPr>
          <p:cNvSpPr/>
          <p:nvPr/>
        </p:nvSpPr>
        <p:spPr>
          <a:xfrm rot="16200000">
            <a:off x="8135627" y="3395350"/>
            <a:ext cx="573088" cy="419100"/>
          </a:xfrm>
          <a:prstGeom prst="triangle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E46489B-D8D3-0F41-A200-B35A2C54C7D2}"/>
              </a:ext>
            </a:extLst>
          </p:cNvPr>
          <p:cNvCxnSpPr>
            <a:cxnSpLocks/>
          </p:cNvCxnSpPr>
          <p:nvPr/>
        </p:nvCxnSpPr>
        <p:spPr>
          <a:xfrm>
            <a:off x="4405531" y="1473201"/>
            <a:ext cx="0" cy="4612639"/>
          </a:xfrm>
          <a:prstGeom prst="line">
            <a:avLst/>
          </a:prstGeom>
          <a:ln w="25400" cap="flat" cmpd="sng" algn="ctr">
            <a:solidFill>
              <a:srgbClr val="8C368C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D8ECD8A3-592C-1A47-B99F-8E40AA1BBFD1}"/>
              </a:ext>
            </a:extLst>
          </p:cNvPr>
          <p:cNvSpPr txBox="1"/>
          <p:nvPr/>
        </p:nvSpPr>
        <p:spPr>
          <a:xfrm>
            <a:off x="576718" y="1347943"/>
            <a:ext cx="371393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>
              <a:buFont typeface="+mj-lt"/>
              <a:buAutoNum type="arabicPeriod"/>
            </a:pPr>
            <a:r>
              <a:rPr lang="en-GB" sz="1600" dirty="0" err="1"/>
              <a:t>Czeka</a:t>
            </a:r>
            <a:r>
              <a:rPr lang="en-GB" sz="1600" dirty="0"/>
              <a:t> </a:t>
            </a:r>
            <a:r>
              <a:rPr lang="en-GB" sz="1600" dirty="0" err="1"/>
              <a:t>Cię</a:t>
            </a:r>
            <a:r>
              <a:rPr lang="en-GB" sz="1600" dirty="0"/>
              <a:t> </a:t>
            </a:r>
            <a:r>
              <a:rPr lang="en-GB" sz="1600" dirty="0" err="1"/>
              <a:t>wakacyjna</a:t>
            </a:r>
            <a:r>
              <a:rPr lang="en-GB" sz="1600" dirty="0"/>
              <a:t> </a:t>
            </a:r>
            <a:r>
              <a:rPr lang="en-GB" sz="1600" dirty="0" err="1"/>
              <a:t>podróż</a:t>
            </a:r>
            <a:r>
              <a:rPr lang="en-GB" sz="1600" dirty="0"/>
              <a:t> do </a:t>
            </a:r>
            <a:r>
              <a:rPr lang="en-GB" sz="1600" dirty="0" err="1"/>
              <a:t>dalekiego</a:t>
            </a:r>
            <a:r>
              <a:rPr lang="en-GB" sz="1600" dirty="0"/>
              <a:t> </a:t>
            </a:r>
            <a:r>
              <a:rPr lang="en-GB" sz="1600" dirty="0" err="1"/>
              <a:t>kraju</a:t>
            </a:r>
            <a:r>
              <a:rPr lang="en-GB" sz="1600" dirty="0"/>
              <a:t>.</a:t>
            </a:r>
          </a:p>
          <a:p>
            <a:pPr marL="342900" indent="-342900" fontAlgn="base">
              <a:buFont typeface="+mj-lt"/>
              <a:buAutoNum type="arabicPeriod"/>
            </a:pPr>
            <a:endParaRPr lang="en-GB" sz="1600" dirty="0"/>
          </a:p>
          <a:p>
            <a:pPr marL="342900" indent="-342900" fontAlgn="base">
              <a:buFont typeface="+mj-lt"/>
              <a:buAutoNum type="arabicPeriod"/>
            </a:pPr>
            <a:r>
              <a:rPr lang="en-GB" sz="1600" dirty="0"/>
              <a:t>Fortuna ma </a:t>
            </a:r>
            <a:r>
              <a:rPr lang="en-GB" sz="1600" dirty="0" err="1"/>
              <a:t>dla</a:t>
            </a:r>
            <a:r>
              <a:rPr lang="en-GB" sz="1600" dirty="0"/>
              <a:t> </a:t>
            </a:r>
            <a:r>
              <a:rPr lang="en-GB" sz="1600" dirty="0" err="1"/>
              <a:t>Ciebie</a:t>
            </a:r>
            <a:r>
              <a:rPr lang="en-GB" sz="1600" dirty="0"/>
              <a:t> same </a:t>
            </a:r>
            <a:r>
              <a:rPr lang="en-GB" sz="1600" dirty="0" err="1"/>
              <a:t>sukcesy</a:t>
            </a:r>
            <a:r>
              <a:rPr lang="en-GB" sz="1600" dirty="0"/>
              <a:t> w </a:t>
            </a:r>
            <a:r>
              <a:rPr lang="en-GB" sz="1600" dirty="0" err="1"/>
              <a:t>szkole</a:t>
            </a:r>
            <a:r>
              <a:rPr lang="en-GB" sz="1600" dirty="0"/>
              <a:t>.</a:t>
            </a:r>
          </a:p>
          <a:p>
            <a:pPr marL="342900" indent="-342900" fontAlgn="base">
              <a:buFont typeface="+mj-lt"/>
              <a:buAutoNum type="arabicPeriod"/>
            </a:pPr>
            <a:endParaRPr lang="en-GB" sz="1600" dirty="0"/>
          </a:p>
          <a:p>
            <a:pPr marL="342900" indent="-342900" fontAlgn="base">
              <a:buFont typeface="+mj-lt"/>
              <a:buAutoNum type="arabicPeriod"/>
            </a:pPr>
            <a:r>
              <a:rPr lang="en-GB" sz="1600" dirty="0" err="1"/>
              <a:t>Przeprowadzka</a:t>
            </a:r>
            <a:r>
              <a:rPr lang="en-GB" sz="1600" dirty="0"/>
              <a:t> do </a:t>
            </a:r>
            <a:r>
              <a:rPr lang="en-GB" sz="1600" dirty="0" err="1"/>
              <a:t>nowego</a:t>
            </a:r>
            <a:r>
              <a:rPr lang="en-GB" sz="1600" dirty="0"/>
              <a:t> </a:t>
            </a:r>
            <a:r>
              <a:rPr lang="en-GB" sz="1600" dirty="0" err="1"/>
              <a:t>domu</a:t>
            </a:r>
            <a:r>
              <a:rPr lang="en-GB" sz="1600" dirty="0"/>
              <a:t> </a:t>
            </a:r>
            <a:r>
              <a:rPr lang="en-GB" sz="1600" dirty="0" err="1"/>
              <a:t>lub</a:t>
            </a:r>
            <a:r>
              <a:rPr lang="en-GB" sz="1600" dirty="0"/>
              <a:t> </a:t>
            </a:r>
            <a:r>
              <a:rPr lang="en-GB" sz="1600" dirty="0" err="1"/>
              <a:t>miasta</a:t>
            </a:r>
            <a:r>
              <a:rPr lang="en-GB" sz="1600" dirty="0"/>
              <a:t>.</a:t>
            </a:r>
          </a:p>
          <a:p>
            <a:pPr marL="342900" indent="-342900" fontAlgn="base">
              <a:buFont typeface="+mj-lt"/>
              <a:buAutoNum type="arabicPeriod"/>
            </a:pPr>
            <a:endParaRPr lang="en-GB" sz="1600" dirty="0"/>
          </a:p>
          <a:p>
            <a:pPr marL="342900" indent="-342900" fontAlgn="base">
              <a:buFont typeface="+mj-lt"/>
              <a:buAutoNum type="arabicPeriod"/>
            </a:pPr>
            <a:r>
              <a:rPr lang="en-GB" sz="1600" dirty="0" err="1"/>
              <a:t>Trudności</a:t>
            </a:r>
            <a:r>
              <a:rPr lang="en-GB" sz="1600" dirty="0"/>
              <a:t> w </a:t>
            </a:r>
            <a:r>
              <a:rPr lang="en-GB" sz="1600" dirty="0" err="1"/>
              <a:t>szkole</a:t>
            </a:r>
            <a:r>
              <a:rPr lang="en-GB" sz="1600" dirty="0"/>
              <a:t>, ale </a:t>
            </a:r>
            <a:r>
              <a:rPr lang="en-GB" sz="1600" dirty="0" err="1"/>
              <a:t>przyjaciele</a:t>
            </a:r>
            <a:r>
              <a:rPr lang="en-GB" sz="1600" dirty="0"/>
              <a:t> </a:t>
            </a:r>
            <a:r>
              <a:rPr lang="en-GB" sz="1600" dirty="0" err="1"/>
              <a:t>Cię</a:t>
            </a:r>
            <a:r>
              <a:rPr lang="en-GB" sz="1600" dirty="0"/>
              <a:t> </a:t>
            </a:r>
            <a:r>
              <a:rPr lang="en-GB" sz="1600" dirty="0" err="1"/>
              <a:t>nie</a:t>
            </a:r>
            <a:r>
              <a:rPr lang="en-GB" sz="1600" dirty="0"/>
              <a:t> </a:t>
            </a:r>
            <a:r>
              <a:rPr lang="en-GB" sz="1600" dirty="0" err="1"/>
              <a:t>zawiodą</a:t>
            </a:r>
            <a:r>
              <a:rPr lang="en-GB" sz="1600" dirty="0"/>
              <a:t>.</a:t>
            </a:r>
          </a:p>
          <a:p>
            <a:pPr marL="342900" indent="-342900" fontAlgn="base">
              <a:buFont typeface="+mj-lt"/>
              <a:buAutoNum type="arabicPeriod"/>
            </a:pPr>
            <a:endParaRPr lang="en-GB" sz="1600" dirty="0"/>
          </a:p>
          <a:p>
            <a:pPr marL="342900" indent="-342900" fontAlgn="base">
              <a:buFont typeface="+mj-lt"/>
              <a:buAutoNum type="arabicPeriod"/>
            </a:pPr>
            <a:r>
              <a:rPr lang="en-GB" sz="1600" dirty="0" err="1"/>
              <a:t>Dostaniesz</a:t>
            </a:r>
            <a:r>
              <a:rPr lang="en-GB" sz="1600" dirty="0"/>
              <a:t> </a:t>
            </a:r>
            <a:r>
              <a:rPr lang="en-GB" sz="1600" dirty="0" err="1"/>
              <a:t>wymarzone</a:t>
            </a:r>
            <a:r>
              <a:rPr lang="en-GB" sz="1600" dirty="0"/>
              <a:t> </a:t>
            </a:r>
            <a:r>
              <a:rPr lang="en-GB" sz="1600" dirty="0" err="1"/>
              <a:t>zwierzątko</a:t>
            </a:r>
            <a:r>
              <a:rPr lang="en-GB" sz="1600" dirty="0"/>
              <a:t>.</a:t>
            </a:r>
          </a:p>
          <a:p>
            <a:pPr marL="342900" indent="-342900" fontAlgn="base">
              <a:buFont typeface="+mj-lt"/>
              <a:buAutoNum type="arabicPeriod"/>
            </a:pPr>
            <a:endParaRPr lang="en-GB" sz="1600" dirty="0"/>
          </a:p>
          <a:p>
            <a:pPr marL="342900" indent="-342900" fontAlgn="base">
              <a:buFont typeface="+mj-lt"/>
              <a:buAutoNum type="arabicPeriod"/>
            </a:pPr>
            <a:r>
              <a:rPr lang="en-GB" sz="1600" dirty="0" err="1"/>
              <a:t>Niespodzianka</a:t>
            </a:r>
            <a:r>
              <a:rPr lang="en-GB" sz="1600" dirty="0"/>
              <a:t> w </a:t>
            </a:r>
            <a:r>
              <a:rPr lang="en-GB" sz="1600" dirty="0" err="1"/>
              <a:t>postaci</a:t>
            </a:r>
            <a:r>
              <a:rPr lang="en-GB" sz="1600" dirty="0"/>
              <a:t> </a:t>
            </a:r>
            <a:r>
              <a:rPr lang="en-GB" sz="1600" dirty="0" err="1"/>
              <a:t>roweru</a:t>
            </a:r>
            <a:r>
              <a:rPr lang="en-GB" sz="1600" dirty="0"/>
              <a:t>, </a:t>
            </a:r>
            <a:r>
              <a:rPr lang="en-GB" sz="1600" dirty="0" err="1"/>
              <a:t>rolek</a:t>
            </a:r>
            <a:r>
              <a:rPr lang="en-GB" sz="1600" dirty="0"/>
              <a:t> </a:t>
            </a:r>
            <a:r>
              <a:rPr lang="en-GB" sz="1600" dirty="0" err="1"/>
              <a:t>lub</a:t>
            </a:r>
            <a:r>
              <a:rPr lang="en-GB" sz="1600" dirty="0"/>
              <a:t> </a:t>
            </a:r>
            <a:r>
              <a:rPr lang="en-GB" sz="1600" dirty="0" err="1"/>
              <a:t>hulajnogi</a:t>
            </a:r>
            <a:r>
              <a:rPr lang="en-GB" sz="1600" dirty="0"/>
              <a:t>.</a:t>
            </a:r>
          </a:p>
          <a:p>
            <a:pPr marL="342900" indent="-342900" fontAlgn="base">
              <a:buFont typeface="+mj-lt"/>
              <a:buAutoNum type="arabicPeriod"/>
            </a:pPr>
            <a:endParaRPr lang="en-GB" sz="1600" dirty="0"/>
          </a:p>
          <a:p>
            <a:pPr marL="342900" indent="-342900" fontAlgn="base">
              <a:buFont typeface="+mj-lt"/>
              <a:buAutoNum type="arabicPeriod"/>
            </a:pPr>
            <a:r>
              <a:rPr lang="en-GB" sz="1600" dirty="0" err="1"/>
              <a:t>Wizyta</a:t>
            </a:r>
            <a:r>
              <a:rPr lang="en-GB" sz="1600" dirty="0"/>
              <a:t> </a:t>
            </a:r>
            <a:r>
              <a:rPr lang="en-GB" sz="1600" dirty="0" err="1"/>
              <a:t>bliskiej</a:t>
            </a:r>
            <a:r>
              <a:rPr lang="en-GB" sz="1600" dirty="0"/>
              <a:t> Ci </a:t>
            </a:r>
            <a:r>
              <a:rPr lang="en-GB" sz="1600" dirty="0" err="1"/>
              <a:t>osoby</a:t>
            </a:r>
            <a:r>
              <a:rPr lang="en-GB" sz="1600" dirty="0"/>
              <a:t>, </a:t>
            </a:r>
            <a:r>
              <a:rPr lang="en-GB" sz="1600" dirty="0" err="1"/>
              <a:t>której</a:t>
            </a:r>
            <a:r>
              <a:rPr lang="en-GB" sz="1600" dirty="0"/>
              <a:t> </a:t>
            </a:r>
            <a:r>
              <a:rPr lang="en-GB" sz="1600" dirty="0" err="1"/>
              <a:t>nie</a:t>
            </a:r>
            <a:r>
              <a:rPr lang="en-GB" sz="1600" dirty="0"/>
              <a:t> </a:t>
            </a:r>
            <a:r>
              <a:rPr lang="en-GB" sz="1600" dirty="0" err="1"/>
              <a:t>widziałeś</a:t>
            </a:r>
            <a:r>
              <a:rPr lang="en-GB" sz="1600" dirty="0"/>
              <a:t> </a:t>
            </a:r>
            <a:r>
              <a:rPr lang="en-GB" sz="1600" dirty="0" err="1"/>
              <a:t>lub</a:t>
            </a:r>
            <a:r>
              <a:rPr lang="en-GB" sz="1600" dirty="0"/>
              <a:t> </a:t>
            </a:r>
            <a:r>
              <a:rPr lang="en-GB" sz="1600" dirty="0" err="1"/>
              <a:t>nie</a:t>
            </a:r>
            <a:r>
              <a:rPr lang="en-GB" sz="1600" dirty="0"/>
              <a:t> </a:t>
            </a:r>
            <a:r>
              <a:rPr lang="en-GB" sz="1600" dirty="0" err="1"/>
              <a:t>widziałaś</a:t>
            </a:r>
            <a:r>
              <a:rPr lang="en-GB" sz="1600" dirty="0"/>
              <a:t> </a:t>
            </a:r>
            <a:r>
              <a:rPr lang="en-GB" sz="1600" dirty="0" err="1"/>
              <a:t>wiele</a:t>
            </a:r>
            <a:r>
              <a:rPr lang="en-GB" sz="1600" dirty="0"/>
              <a:t> lat.</a:t>
            </a:r>
          </a:p>
        </p:txBody>
      </p:sp>
      <p:pic>
        <p:nvPicPr>
          <p:cNvPr id="27" name="Picture 26" descr="A picture containing text, plane, aircraft, airplane&#10;&#10;Description automatically generated">
            <a:extLst>
              <a:ext uri="{FF2B5EF4-FFF2-40B4-BE49-F238E27FC236}">
                <a16:creationId xmlns:a16="http://schemas.microsoft.com/office/drawing/2014/main" id="{6050CAFE-AAB7-6641-89AE-84504E3CCD9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16147">
            <a:off x="6855255" y="1087659"/>
            <a:ext cx="1829753" cy="78739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AFF12DE8-3606-BD46-8DCB-EFE9ECD58D0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7119" y="5362131"/>
            <a:ext cx="1270501" cy="911113"/>
          </a:xfrm>
          <a:prstGeom prst="rect">
            <a:avLst/>
          </a:prstGeom>
        </p:spPr>
      </p:pic>
      <p:pic>
        <p:nvPicPr>
          <p:cNvPr id="31" name="Picture 30" descr="A picture containing text&#10;&#10;Description automatically generated">
            <a:extLst>
              <a:ext uri="{FF2B5EF4-FFF2-40B4-BE49-F238E27FC236}">
                <a16:creationId xmlns:a16="http://schemas.microsoft.com/office/drawing/2014/main" id="{E448DA47-B50E-564B-950A-9FD8415B5B0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22473">
            <a:off x="4633762" y="1374093"/>
            <a:ext cx="516117" cy="1098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1320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43200000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9A8ECEE-974A-AA49-BEAA-6571AAB1A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62" y="436368"/>
            <a:ext cx="8220075" cy="994306"/>
          </a:xfrm>
        </p:spPr>
        <p:txBody>
          <a:bodyPr/>
          <a:lstStyle/>
          <a:p>
            <a:r>
              <a:rPr lang="en-GB" dirty="0" err="1"/>
              <a:t>Wróżba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najbliższe</a:t>
            </a:r>
            <a:r>
              <a:rPr lang="en-GB" dirty="0"/>
              <a:t> 10 </a:t>
            </a:r>
            <a:r>
              <a:rPr lang="en-GB" dirty="0" err="1"/>
              <a:t>lat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4474AB4-8B9B-7649-85A7-E03C159F5BB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2204" t="-2794" r="-14111" b="-3307"/>
          <a:stretch/>
        </p:blipFill>
        <p:spPr>
          <a:xfrm>
            <a:off x="-1374039" y="1648730"/>
            <a:ext cx="841708" cy="30885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sp>
        <p:nvSpPr>
          <p:cNvPr id="23" name="button">
            <a:extLst>
              <a:ext uri="{FF2B5EF4-FFF2-40B4-BE49-F238E27FC236}">
                <a16:creationId xmlns:a16="http://schemas.microsoft.com/office/drawing/2014/main" id="{23EF25D9-4D1D-B24E-8F21-3AA577AF6505}"/>
              </a:ext>
            </a:extLst>
          </p:cNvPr>
          <p:cNvSpPr/>
          <p:nvPr/>
        </p:nvSpPr>
        <p:spPr>
          <a:xfrm>
            <a:off x="7884239" y="5586445"/>
            <a:ext cx="630954" cy="630954"/>
          </a:xfrm>
          <a:prstGeom prst="ellipse">
            <a:avLst/>
          </a:prstGeom>
          <a:solidFill>
            <a:srgbClr val="8C368C"/>
          </a:solidFill>
          <a:ln w="38100">
            <a:solidFill>
              <a:srgbClr val="E8C5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8C368C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D676EFA-AB63-1445-AE6C-0EBB20A3EE14}"/>
              </a:ext>
            </a:extLst>
          </p:cNvPr>
          <p:cNvGrpSpPr/>
          <p:nvPr/>
        </p:nvGrpSpPr>
        <p:grpSpPr>
          <a:xfrm>
            <a:off x="4675570" y="1655612"/>
            <a:ext cx="3746601" cy="3996874"/>
            <a:chOff x="1661218" y="1730848"/>
            <a:chExt cx="3838576" cy="4094993"/>
          </a:xfrm>
        </p:grpSpPr>
        <p:pic>
          <p:nvPicPr>
            <p:cNvPr id="4" name="Picture 3" descr="Chart, pie chart&#10;&#10;Description automatically generated">
              <a:extLst>
                <a:ext uri="{FF2B5EF4-FFF2-40B4-BE49-F238E27FC236}">
                  <a16:creationId xmlns:a16="http://schemas.microsoft.com/office/drawing/2014/main" id="{2691319B-077A-344E-89D7-988D561F78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61218" y="1815752"/>
              <a:ext cx="3838576" cy="3838576"/>
            </a:xfrm>
            <a:prstGeom prst="rect">
              <a:avLst/>
            </a:prstGeom>
          </p:spPr>
        </p:pic>
        <p:grpSp>
          <p:nvGrpSpPr>
            <p:cNvPr id="13" name="Group 18">
              <a:extLst>
                <a:ext uri="{FF2B5EF4-FFF2-40B4-BE49-F238E27FC236}">
                  <a16:creationId xmlns:a16="http://schemas.microsoft.com/office/drawing/2014/main" id="{1F7B7C31-EDD2-DF46-945D-4898874029F1}"/>
                </a:ext>
              </a:extLst>
            </p:cNvPr>
            <p:cNvGrpSpPr>
              <a:grpSpLocks/>
            </p:cNvGrpSpPr>
            <p:nvPr/>
          </p:nvGrpSpPr>
          <p:grpSpPr bwMode="auto">
            <a:xfrm rot="21193269">
              <a:off x="1807482" y="1730848"/>
              <a:ext cx="3571309" cy="4094993"/>
              <a:chOff x="2830466" y="1466209"/>
              <a:chExt cx="3570659" cy="4094246"/>
            </a:xfrm>
          </p:grpSpPr>
          <p:sp>
            <p:nvSpPr>
              <p:cNvPr id="16" name="Rectangle 4">
                <a:extLst>
                  <a:ext uri="{FF2B5EF4-FFF2-40B4-BE49-F238E27FC236}">
                    <a16:creationId xmlns:a16="http://schemas.microsoft.com/office/drawing/2014/main" id="{6E1427E4-2786-7446-8C0C-6FDD371C08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16160" y="3081238"/>
                <a:ext cx="1184965" cy="5934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sz="4000" b="1" dirty="0">
                    <a:solidFill>
                      <a:schemeClr val="bg1"/>
                    </a:solidFill>
                  </a:rPr>
                  <a:t>7</a:t>
                </a:r>
              </a:p>
            </p:txBody>
          </p:sp>
          <p:sp>
            <p:nvSpPr>
              <p:cNvPr id="17" name="Rectangle 5">
                <a:extLst>
                  <a:ext uri="{FF2B5EF4-FFF2-40B4-BE49-F238E27FC236}">
                    <a16:creationId xmlns:a16="http://schemas.microsoft.com/office/drawing/2014/main" id="{B88CFB12-5465-364A-B372-264ADC7177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3625485">
                <a:off x="4020328" y="2019309"/>
                <a:ext cx="495371" cy="5934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sz="4000" b="1" dirty="0">
                    <a:solidFill>
                      <a:schemeClr val="bg1"/>
                    </a:solidFill>
                  </a:rPr>
                  <a:t>6</a:t>
                </a:r>
              </a:p>
            </p:txBody>
          </p:sp>
          <p:sp>
            <p:nvSpPr>
              <p:cNvPr id="18" name="Rectangle 7">
                <a:extLst>
                  <a:ext uri="{FF2B5EF4-FFF2-40B4-BE49-F238E27FC236}">
                    <a16:creationId xmlns:a16="http://schemas.microsoft.com/office/drawing/2014/main" id="{8D723289-1145-8947-8D9A-C067A77954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5480000">
                <a:off x="3411340" y="2249231"/>
                <a:ext cx="1798266" cy="232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GB" altLang="en-US" sz="12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Rectangle 8">
                <a:extLst>
                  <a:ext uri="{FF2B5EF4-FFF2-40B4-BE49-F238E27FC236}">
                    <a16:creationId xmlns:a16="http://schemas.microsoft.com/office/drawing/2014/main" id="{888ECDC2-BAA3-7C4E-AAF4-0AA99B20C8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2393256">
                <a:off x="2830466" y="2778627"/>
                <a:ext cx="1381342" cy="5934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sz="4000" b="1" dirty="0">
                    <a:solidFill>
                      <a:schemeClr val="bg1"/>
                    </a:solidFill>
                  </a:rPr>
                  <a:t>4</a:t>
                </a:r>
              </a:p>
            </p:txBody>
          </p:sp>
          <p:sp>
            <p:nvSpPr>
              <p:cNvPr id="20" name="Rectangle 9">
                <a:extLst>
                  <a:ext uri="{FF2B5EF4-FFF2-40B4-BE49-F238E27FC236}">
                    <a16:creationId xmlns:a16="http://schemas.microsoft.com/office/drawing/2014/main" id="{3750F23A-FC47-564A-9508-A80B443F7B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8041748">
                <a:off x="2900804" y="3846433"/>
                <a:ext cx="1297099" cy="5934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sz="4000" b="1" dirty="0">
                    <a:solidFill>
                      <a:schemeClr val="bg1"/>
                    </a:solidFill>
                  </a:rPr>
                  <a:t>5</a:t>
                </a:r>
              </a:p>
            </p:txBody>
          </p:sp>
          <p:sp>
            <p:nvSpPr>
              <p:cNvPr id="21" name="Rectangle 11">
                <a:extLst>
                  <a:ext uri="{FF2B5EF4-FFF2-40B4-BE49-F238E27FC236}">
                    <a16:creationId xmlns:a16="http://schemas.microsoft.com/office/drawing/2014/main" id="{4F52CE5D-B718-854D-BAA5-859A4A0425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806731">
                <a:off x="3694284" y="4439368"/>
                <a:ext cx="1648720" cy="5934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s-ES" altLang="en-US" sz="4000" b="1" dirty="0">
                    <a:solidFill>
                      <a:schemeClr val="bg1"/>
                    </a:solidFill>
                  </a:rPr>
                  <a:t>3</a:t>
                </a:r>
                <a:endParaRPr lang="en-GB" altLang="en-US" sz="4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Rectangle 12">
                <a:extLst>
                  <a:ext uri="{FF2B5EF4-FFF2-40B4-BE49-F238E27FC236}">
                    <a16:creationId xmlns:a16="http://schemas.microsoft.com/office/drawing/2014/main" id="{F7B62EC5-3B4D-8847-A9D1-F472D7E9CF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3047161">
                <a:off x="4680306" y="4061468"/>
                <a:ext cx="1563489" cy="5934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sz="4000" b="1" dirty="0">
                    <a:solidFill>
                      <a:schemeClr val="bg1"/>
                    </a:solidFill>
                  </a:rPr>
                  <a:t>1</a:t>
                </a:r>
              </a:p>
            </p:txBody>
          </p:sp>
          <p:sp>
            <p:nvSpPr>
              <p:cNvPr id="25" name="Rectangle 5">
                <a:extLst>
                  <a:ext uri="{FF2B5EF4-FFF2-40B4-BE49-F238E27FC236}">
                    <a16:creationId xmlns:a16="http://schemas.microsoft.com/office/drawing/2014/main" id="{4BEBABC5-51BF-A648-94E9-EC527EB67B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8722838">
                <a:off x="5012456" y="2128636"/>
                <a:ext cx="495371" cy="5934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sz="4000" b="1" dirty="0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</p:grpSp>
      <p:sp>
        <p:nvSpPr>
          <p:cNvPr id="24" name="Isosceles Triangle 14">
            <a:extLst>
              <a:ext uri="{FF2B5EF4-FFF2-40B4-BE49-F238E27FC236}">
                <a16:creationId xmlns:a16="http://schemas.microsoft.com/office/drawing/2014/main" id="{04D17FAB-475E-EE4E-8AB1-9001DAC32B19}"/>
              </a:ext>
            </a:extLst>
          </p:cNvPr>
          <p:cNvSpPr/>
          <p:nvPr/>
        </p:nvSpPr>
        <p:spPr>
          <a:xfrm rot="16200000">
            <a:off x="8135627" y="3395350"/>
            <a:ext cx="573088" cy="419100"/>
          </a:xfrm>
          <a:prstGeom prst="triangle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B7D77E-EB2A-0B47-A5EA-BC91C4215896}"/>
              </a:ext>
            </a:extLst>
          </p:cNvPr>
          <p:cNvSpPr txBox="1"/>
          <p:nvPr/>
        </p:nvSpPr>
        <p:spPr>
          <a:xfrm>
            <a:off x="537010" y="1446862"/>
            <a:ext cx="3746601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>
              <a:buFont typeface="+mj-lt"/>
              <a:buAutoNum type="arabicPeriod"/>
            </a:pPr>
            <a:r>
              <a:rPr lang="en-GB" sz="1600" dirty="0" err="1"/>
              <a:t>Wybierzesz</a:t>
            </a:r>
            <a:r>
              <a:rPr lang="en-GB" sz="1600" dirty="0"/>
              <a:t> </a:t>
            </a:r>
            <a:r>
              <a:rPr lang="en-GB" sz="1600" dirty="0" err="1"/>
              <a:t>się</a:t>
            </a:r>
            <a:r>
              <a:rPr lang="en-GB" sz="1600" dirty="0"/>
              <a:t> w </a:t>
            </a:r>
            <a:r>
              <a:rPr lang="en-GB" sz="1600" dirty="0" err="1"/>
              <a:t>podróż</a:t>
            </a:r>
            <a:r>
              <a:rPr lang="en-GB" sz="1600" dirty="0"/>
              <a:t> </a:t>
            </a:r>
            <a:r>
              <a:rPr lang="en-GB" sz="1600" dirty="0" err="1"/>
              <a:t>dookoła</a:t>
            </a:r>
            <a:r>
              <a:rPr lang="en-GB" sz="1600" dirty="0"/>
              <a:t> </a:t>
            </a:r>
            <a:r>
              <a:rPr lang="en-GB" sz="1600" dirty="0" err="1"/>
              <a:t>świata</a:t>
            </a:r>
            <a:r>
              <a:rPr lang="en-GB" sz="1600" dirty="0"/>
              <a:t> z </a:t>
            </a:r>
            <a:r>
              <a:rPr lang="en-GB" sz="1600" dirty="0" err="1"/>
              <a:t>przyjaciółmi</a:t>
            </a:r>
            <a:r>
              <a:rPr lang="en-GB" sz="1600" dirty="0"/>
              <a:t>.</a:t>
            </a:r>
          </a:p>
          <a:p>
            <a:pPr marL="342900" indent="-342900" fontAlgn="base">
              <a:buFont typeface="+mj-lt"/>
              <a:buAutoNum type="arabicPeriod"/>
            </a:pPr>
            <a:endParaRPr lang="en-GB" sz="1600" dirty="0"/>
          </a:p>
          <a:p>
            <a:pPr marL="342900" indent="-342900" fontAlgn="base">
              <a:buFont typeface="+mj-lt"/>
              <a:buAutoNum type="arabicPeriod"/>
            </a:pPr>
            <a:r>
              <a:rPr lang="en-GB" sz="1600" dirty="0" err="1"/>
              <a:t>Skoczysz</a:t>
            </a:r>
            <a:r>
              <a:rPr lang="en-GB" sz="1600" dirty="0"/>
              <a:t> </a:t>
            </a:r>
            <a:r>
              <a:rPr lang="en-GB" sz="1600" dirty="0" err="1"/>
              <a:t>na</a:t>
            </a:r>
            <a:r>
              <a:rPr lang="en-GB" sz="1600" dirty="0"/>
              <a:t> bungee </a:t>
            </a:r>
            <a:r>
              <a:rPr lang="en-GB" sz="1600" dirty="0" err="1"/>
              <a:t>na</a:t>
            </a:r>
            <a:r>
              <a:rPr lang="en-GB" sz="1600" dirty="0"/>
              <a:t> </a:t>
            </a:r>
            <a:r>
              <a:rPr lang="en-GB" sz="1600" dirty="0" err="1"/>
              <a:t>swoje</a:t>
            </a:r>
            <a:r>
              <a:rPr lang="en-GB" sz="1600" dirty="0"/>
              <a:t> 18 </a:t>
            </a:r>
            <a:r>
              <a:rPr lang="en-GB" sz="1600" dirty="0" err="1"/>
              <a:t>urodziny</a:t>
            </a:r>
            <a:r>
              <a:rPr lang="en-GB" sz="1600" dirty="0"/>
              <a:t>.</a:t>
            </a:r>
          </a:p>
          <a:p>
            <a:pPr marL="342900" indent="-342900" fontAlgn="base">
              <a:buFont typeface="+mj-lt"/>
              <a:buAutoNum type="arabicPeriod"/>
            </a:pPr>
            <a:endParaRPr lang="en-GB" sz="1600" dirty="0"/>
          </a:p>
          <a:p>
            <a:pPr marL="342900" indent="-342900" fontAlgn="base">
              <a:buFont typeface="+mj-lt"/>
              <a:buAutoNum type="arabicPeriod"/>
            </a:pPr>
            <a:r>
              <a:rPr lang="en-GB" sz="1600" dirty="0" err="1"/>
              <a:t>Nauczysz</a:t>
            </a:r>
            <a:r>
              <a:rPr lang="en-GB" sz="1600" dirty="0"/>
              <a:t> </a:t>
            </a:r>
            <a:r>
              <a:rPr lang="en-GB" sz="1600" dirty="0" err="1"/>
              <a:t>się</a:t>
            </a:r>
            <a:r>
              <a:rPr lang="en-GB" sz="1600" dirty="0"/>
              <a:t> </a:t>
            </a:r>
            <a:r>
              <a:rPr lang="en-GB" sz="1600" dirty="0" err="1"/>
              <a:t>żeglować</a:t>
            </a:r>
            <a:r>
              <a:rPr lang="en-GB" sz="1600" dirty="0"/>
              <a:t> </a:t>
            </a:r>
            <a:r>
              <a:rPr lang="en-GB" sz="1600" dirty="0" err="1"/>
              <a:t>i</a:t>
            </a:r>
            <a:r>
              <a:rPr lang="en-GB" sz="1600" dirty="0"/>
              <a:t> </a:t>
            </a:r>
            <a:r>
              <a:rPr lang="en-GB" sz="1600" dirty="0" err="1"/>
              <a:t>popłyniesz</a:t>
            </a:r>
            <a:r>
              <a:rPr lang="en-GB" sz="1600" dirty="0"/>
              <a:t> w </a:t>
            </a:r>
            <a:r>
              <a:rPr lang="en-GB" sz="1600" dirty="0" err="1"/>
              <a:t>daleki</a:t>
            </a:r>
            <a:r>
              <a:rPr lang="en-GB" sz="1600" dirty="0"/>
              <a:t> </a:t>
            </a:r>
            <a:r>
              <a:rPr lang="en-GB" sz="1600" dirty="0" err="1"/>
              <a:t>rejs</a:t>
            </a:r>
            <a:r>
              <a:rPr lang="en-GB" sz="1600" dirty="0"/>
              <a:t>.</a:t>
            </a:r>
          </a:p>
          <a:p>
            <a:pPr marL="342900" indent="-342900" fontAlgn="base">
              <a:buFont typeface="+mj-lt"/>
              <a:buAutoNum type="arabicPeriod"/>
            </a:pPr>
            <a:endParaRPr lang="en-GB" sz="1600" dirty="0"/>
          </a:p>
          <a:p>
            <a:pPr marL="342900" indent="-342900" fontAlgn="base">
              <a:buFont typeface="+mj-lt"/>
              <a:buAutoNum type="arabicPeriod"/>
            </a:pPr>
            <a:r>
              <a:rPr lang="en-GB" sz="1600" dirty="0" err="1"/>
              <a:t>Zagrasz</a:t>
            </a:r>
            <a:r>
              <a:rPr lang="en-GB" sz="1600" dirty="0"/>
              <a:t> </a:t>
            </a:r>
            <a:r>
              <a:rPr lang="en-GB" sz="1600" dirty="0" err="1"/>
              <a:t>ze</a:t>
            </a:r>
            <a:r>
              <a:rPr lang="en-GB" sz="1600" dirty="0"/>
              <a:t> </a:t>
            </a:r>
            <a:r>
              <a:rPr lang="en-GB" sz="1600" dirty="0" err="1"/>
              <a:t>znanym</a:t>
            </a:r>
            <a:r>
              <a:rPr lang="en-GB" sz="1600" dirty="0"/>
              <a:t> </a:t>
            </a:r>
            <a:r>
              <a:rPr lang="en-GB" sz="1600" dirty="0" err="1"/>
              <a:t>youtuberem</a:t>
            </a:r>
            <a:r>
              <a:rPr lang="en-GB" sz="1600" dirty="0"/>
              <a:t> w </a:t>
            </a:r>
            <a:r>
              <a:rPr lang="en-GB" sz="1600" dirty="0" err="1"/>
              <a:t>ulubioną</a:t>
            </a:r>
            <a:r>
              <a:rPr lang="en-GB" sz="1600" dirty="0"/>
              <a:t> </a:t>
            </a:r>
            <a:r>
              <a:rPr lang="en-GB" sz="1600" dirty="0" err="1"/>
              <a:t>grę</a:t>
            </a:r>
            <a:r>
              <a:rPr lang="en-GB" sz="1600" dirty="0"/>
              <a:t>.</a:t>
            </a:r>
          </a:p>
          <a:p>
            <a:pPr marL="342900" indent="-342900" fontAlgn="base">
              <a:buFont typeface="+mj-lt"/>
              <a:buAutoNum type="arabicPeriod"/>
            </a:pPr>
            <a:endParaRPr lang="en-GB" sz="1600" dirty="0"/>
          </a:p>
          <a:p>
            <a:pPr marL="342900" indent="-342900" fontAlgn="base">
              <a:buFont typeface="+mj-lt"/>
              <a:buAutoNum type="arabicPeriod"/>
            </a:pPr>
            <a:r>
              <a:rPr lang="en-GB" sz="1600" dirty="0" err="1"/>
              <a:t>Zostaniesz</a:t>
            </a:r>
            <a:r>
              <a:rPr lang="en-GB" sz="1600" dirty="0"/>
              <a:t> </a:t>
            </a:r>
            <a:r>
              <a:rPr lang="en-GB" sz="1600" dirty="0" err="1"/>
              <a:t>wolontariuszem</a:t>
            </a:r>
            <a:r>
              <a:rPr lang="en-GB" sz="1600" dirty="0"/>
              <a:t> </a:t>
            </a:r>
            <a:r>
              <a:rPr lang="en-GB" sz="1600" dirty="0" err="1"/>
              <a:t>lub</a:t>
            </a:r>
            <a:r>
              <a:rPr lang="en-GB" sz="1600" dirty="0"/>
              <a:t> </a:t>
            </a:r>
            <a:r>
              <a:rPr lang="en-GB" sz="1600" dirty="0" err="1"/>
              <a:t>wolontariuszką</a:t>
            </a:r>
            <a:r>
              <a:rPr lang="en-GB" sz="1600" dirty="0"/>
              <a:t> w zoo.</a:t>
            </a:r>
          </a:p>
          <a:p>
            <a:pPr marL="342900" indent="-342900" fontAlgn="base">
              <a:buFont typeface="+mj-lt"/>
              <a:buAutoNum type="arabicPeriod"/>
            </a:pPr>
            <a:endParaRPr lang="en-GB" sz="1600" dirty="0"/>
          </a:p>
          <a:p>
            <a:pPr marL="342900" indent="-342900" fontAlgn="base">
              <a:buFont typeface="+mj-lt"/>
              <a:buAutoNum type="arabicPeriod"/>
            </a:pPr>
            <a:r>
              <a:rPr lang="en-GB" sz="1600" dirty="0" err="1"/>
              <a:t>Zamieszkasz</a:t>
            </a:r>
            <a:r>
              <a:rPr lang="en-GB" sz="1600" dirty="0"/>
              <a:t> w </a:t>
            </a:r>
            <a:r>
              <a:rPr lang="en-GB" sz="1600" dirty="0" err="1"/>
              <a:t>innym</a:t>
            </a:r>
            <a:r>
              <a:rPr lang="en-GB" sz="1600" dirty="0"/>
              <a:t> </a:t>
            </a:r>
            <a:r>
              <a:rPr lang="en-GB" sz="1600" dirty="0" err="1"/>
              <a:t>kraju</a:t>
            </a:r>
            <a:r>
              <a:rPr lang="en-GB" sz="1600" dirty="0"/>
              <a:t> </a:t>
            </a:r>
            <a:r>
              <a:rPr lang="en-GB" sz="1600" dirty="0" err="1"/>
              <a:t>i</a:t>
            </a:r>
            <a:r>
              <a:rPr lang="en-GB" sz="1600" dirty="0"/>
              <a:t> </a:t>
            </a:r>
            <a:r>
              <a:rPr lang="en-GB" sz="1600" dirty="0" err="1"/>
              <a:t>nauczysz</a:t>
            </a:r>
            <a:r>
              <a:rPr lang="en-GB" sz="1600" dirty="0"/>
              <a:t> </a:t>
            </a:r>
            <a:r>
              <a:rPr lang="en-GB" sz="1600" dirty="0" err="1"/>
              <a:t>się</a:t>
            </a:r>
            <a:r>
              <a:rPr lang="en-GB" sz="1600" dirty="0"/>
              <a:t> </a:t>
            </a:r>
            <a:r>
              <a:rPr lang="en-GB" sz="1600" dirty="0" err="1"/>
              <a:t>nowego</a:t>
            </a:r>
            <a:r>
              <a:rPr lang="en-GB" sz="1600" dirty="0"/>
              <a:t> </a:t>
            </a:r>
            <a:r>
              <a:rPr lang="en-GB" sz="1600" dirty="0" err="1"/>
              <a:t>języka</a:t>
            </a:r>
            <a:r>
              <a:rPr lang="en-GB" sz="1600" dirty="0"/>
              <a:t>.</a:t>
            </a:r>
          </a:p>
          <a:p>
            <a:pPr marL="342900" indent="-342900" fontAlgn="base">
              <a:buFont typeface="+mj-lt"/>
              <a:buAutoNum type="arabicPeriod"/>
            </a:pPr>
            <a:endParaRPr lang="en-GB" sz="1600" dirty="0"/>
          </a:p>
          <a:p>
            <a:pPr marL="342900" indent="-342900" fontAlgn="base">
              <a:buFont typeface="+mj-lt"/>
              <a:buAutoNum type="arabicPeriod"/>
            </a:pPr>
            <a:r>
              <a:rPr lang="en-GB" sz="1600" dirty="0" err="1"/>
              <a:t>Stworzysz</a:t>
            </a:r>
            <a:r>
              <a:rPr lang="en-GB" sz="1600" dirty="0"/>
              <a:t> </a:t>
            </a:r>
            <a:r>
              <a:rPr lang="en-GB" sz="1600" dirty="0" err="1"/>
              <a:t>grę</a:t>
            </a:r>
            <a:r>
              <a:rPr lang="en-GB" sz="1600" dirty="0"/>
              <a:t>, </a:t>
            </a:r>
            <a:r>
              <a:rPr lang="en-GB" sz="1600" dirty="0" err="1"/>
              <a:t>która</a:t>
            </a:r>
            <a:r>
              <a:rPr lang="en-GB" sz="1600" dirty="0"/>
              <a:t> </a:t>
            </a:r>
            <a:r>
              <a:rPr lang="en-GB" sz="1600" dirty="0" err="1"/>
              <a:t>podbije</a:t>
            </a:r>
            <a:r>
              <a:rPr lang="en-GB" sz="1600" dirty="0"/>
              <a:t> </a:t>
            </a:r>
            <a:r>
              <a:rPr lang="en-GB" sz="1600" dirty="0" err="1"/>
              <a:t>świat</a:t>
            </a:r>
            <a:r>
              <a:rPr lang="en-GB" sz="1600" dirty="0"/>
              <a:t>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E46489B-D8D3-0F41-A200-B35A2C54C7D2}"/>
              </a:ext>
            </a:extLst>
          </p:cNvPr>
          <p:cNvCxnSpPr>
            <a:cxnSpLocks/>
          </p:cNvCxnSpPr>
          <p:nvPr/>
        </p:nvCxnSpPr>
        <p:spPr>
          <a:xfrm>
            <a:off x="4405531" y="1473201"/>
            <a:ext cx="0" cy="4612639"/>
          </a:xfrm>
          <a:prstGeom prst="line">
            <a:avLst/>
          </a:prstGeom>
          <a:ln w="25400" cap="flat" cmpd="sng" algn="ctr">
            <a:solidFill>
              <a:srgbClr val="8C368C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30" name="Picture 29" descr="Shape&#10;&#10;Description automatically generated">
            <a:extLst>
              <a:ext uri="{FF2B5EF4-FFF2-40B4-BE49-F238E27FC236}">
                <a16:creationId xmlns:a16="http://schemas.microsoft.com/office/drawing/2014/main" id="{D597E635-FFB4-7A45-A43E-C86D928BA1A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790683">
            <a:off x="4673277" y="1354990"/>
            <a:ext cx="793812" cy="69138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BAF66F7-17F6-A34C-B1F1-A39A87E55FB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39707">
            <a:off x="4667862" y="5298511"/>
            <a:ext cx="770167" cy="855086"/>
          </a:xfrm>
          <a:prstGeom prst="rect">
            <a:avLst/>
          </a:prstGeom>
        </p:spPr>
      </p:pic>
      <p:pic>
        <p:nvPicPr>
          <p:cNvPr id="32" name="Picture 31" descr="A picture containing text, helmet&#10;&#10;Description automatically generated">
            <a:extLst>
              <a:ext uri="{FF2B5EF4-FFF2-40B4-BE49-F238E27FC236}">
                <a16:creationId xmlns:a16="http://schemas.microsoft.com/office/drawing/2014/main" id="{F9B991EB-CD40-C545-B432-0B0A29B164A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7742" y="1314518"/>
            <a:ext cx="747552" cy="746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3461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43200000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9A8ECEE-974A-AA49-BEAA-6571AAB1A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62" y="436368"/>
            <a:ext cx="8220075" cy="994306"/>
          </a:xfrm>
        </p:spPr>
        <p:txBody>
          <a:bodyPr/>
          <a:lstStyle/>
          <a:p>
            <a:r>
              <a:rPr lang="en-GB" dirty="0" err="1"/>
              <a:t>Wróżba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całe</a:t>
            </a:r>
            <a:r>
              <a:rPr lang="en-GB" dirty="0"/>
              <a:t> </a:t>
            </a:r>
            <a:r>
              <a:rPr lang="en-GB" dirty="0" err="1"/>
              <a:t>życie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4474AB4-8B9B-7649-85A7-E03C159F5BB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2204" t="-2794" r="-14111" b="-3307"/>
          <a:stretch/>
        </p:blipFill>
        <p:spPr>
          <a:xfrm>
            <a:off x="-1374039" y="1648730"/>
            <a:ext cx="841708" cy="30885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sp>
        <p:nvSpPr>
          <p:cNvPr id="23" name="button">
            <a:extLst>
              <a:ext uri="{FF2B5EF4-FFF2-40B4-BE49-F238E27FC236}">
                <a16:creationId xmlns:a16="http://schemas.microsoft.com/office/drawing/2014/main" id="{23EF25D9-4D1D-B24E-8F21-3AA577AF6505}"/>
              </a:ext>
            </a:extLst>
          </p:cNvPr>
          <p:cNvSpPr/>
          <p:nvPr/>
        </p:nvSpPr>
        <p:spPr>
          <a:xfrm>
            <a:off x="7884239" y="5586445"/>
            <a:ext cx="630954" cy="630954"/>
          </a:xfrm>
          <a:prstGeom prst="ellipse">
            <a:avLst/>
          </a:prstGeom>
          <a:solidFill>
            <a:srgbClr val="8C368C"/>
          </a:solidFill>
          <a:ln w="38100">
            <a:solidFill>
              <a:srgbClr val="E8C5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8C368C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D676EFA-AB63-1445-AE6C-0EBB20A3EE14}"/>
              </a:ext>
            </a:extLst>
          </p:cNvPr>
          <p:cNvGrpSpPr/>
          <p:nvPr/>
        </p:nvGrpSpPr>
        <p:grpSpPr>
          <a:xfrm>
            <a:off x="4675570" y="1655612"/>
            <a:ext cx="3746601" cy="3996874"/>
            <a:chOff x="1661218" y="1730848"/>
            <a:chExt cx="3838576" cy="4094993"/>
          </a:xfrm>
        </p:grpSpPr>
        <p:pic>
          <p:nvPicPr>
            <p:cNvPr id="4" name="Picture 3" descr="Chart, pie chart&#10;&#10;Description automatically generated">
              <a:extLst>
                <a:ext uri="{FF2B5EF4-FFF2-40B4-BE49-F238E27FC236}">
                  <a16:creationId xmlns:a16="http://schemas.microsoft.com/office/drawing/2014/main" id="{2691319B-077A-344E-89D7-988D561F78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61218" y="1815752"/>
              <a:ext cx="3838576" cy="3838576"/>
            </a:xfrm>
            <a:prstGeom prst="rect">
              <a:avLst/>
            </a:prstGeom>
          </p:spPr>
        </p:pic>
        <p:grpSp>
          <p:nvGrpSpPr>
            <p:cNvPr id="13" name="Group 18">
              <a:extLst>
                <a:ext uri="{FF2B5EF4-FFF2-40B4-BE49-F238E27FC236}">
                  <a16:creationId xmlns:a16="http://schemas.microsoft.com/office/drawing/2014/main" id="{1F7B7C31-EDD2-DF46-945D-4898874029F1}"/>
                </a:ext>
              </a:extLst>
            </p:cNvPr>
            <p:cNvGrpSpPr>
              <a:grpSpLocks/>
            </p:cNvGrpSpPr>
            <p:nvPr/>
          </p:nvGrpSpPr>
          <p:grpSpPr bwMode="auto">
            <a:xfrm rot="21193269">
              <a:off x="1807482" y="1730848"/>
              <a:ext cx="3571309" cy="4094993"/>
              <a:chOff x="2830466" y="1466209"/>
              <a:chExt cx="3570659" cy="4094246"/>
            </a:xfrm>
          </p:grpSpPr>
          <p:sp>
            <p:nvSpPr>
              <p:cNvPr id="16" name="Rectangle 4">
                <a:extLst>
                  <a:ext uri="{FF2B5EF4-FFF2-40B4-BE49-F238E27FC236}">
                    <a16:creationId xmlns:a16="http://schemas.microsoft.com/office/drawing/2014/main" id="{6E1427E4-2786-7446-8C0C-6FDD371C08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16160" y="3081238"/>
                <a:ext cx="1184965" cy="5934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sz="4000" b="1" dirty="0">
                    <a:solidFill>
                      <a:schemeClr val="bg1"/>
                    </a:solidFill>
                  </a:rPr>
                  <a:t>7</a:t>
                </a:r>
              </a:p>
            </p:txBody>
          </p:sp>
          <p:sp>
            <p:nvSpPr>
              <p:cNvPr id="17" name="Rectangle 5">
                <a:extLst>
                  <a:ext uri="{FF2B5EF4-FFF2-40B4-BE49-F238E27FC236}">
                    <a16:creationId xmlns:a16="http://schemas.microsoft.com/office/drawing/2014/main" id="{B88CFB12-5465-364A-B372-264ADC7177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3625485">
                <a:off x="4020328" y="2019309"/>
                <a:ext cx="495371" cy="5934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sz="4000" b="1" dirty="0">
                    <a:solidFill>
                      <a:schemeClr val="bg1"/>
                    </a:solidFill>
                  </a:rPr>
                  <a:t>6</a:t>
                </a:r>
              </a:p>
            </p:txBody>
          </p:sp>
          <p:sp>
            <p:nvSpPr>
              <p:cNvPr id="18" name="Rectangle 7">
                <a:extLst>
                  <a:ext uri="{FF2B5EF4-FFF2-40B4-BE49-F238E27FC236}">
                    <a16:creationId xmlns:a16="http://schemas.microsoft.com/office/drawing/2014/main" id="{8D723289-1145-8947-8D9A-C067A77954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5480000">
                <a:off x="3411340" y="2249231"/>
                <a:ext cx="1798266" cy="232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GB" altLang="en-US" sz="12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Rectangle 8">
                <a:extLst>
                  <a:ext uri="{FF2B5EF4-FFF2-40B4-BE49-F238E27FC236}">
                    <a16:creationId xmlns:a16="http://schemas.microsoft.com/office/drawing/2014/main" id="{888ECDC2-BAA3-7C4E-AAF4-0AA99B20C8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2393256">
                <a:off x="2830466" y="2778627"/>
                <a:ext cx="1381342" cy="5934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sz="4000" b="1" dirty="0">
                    <a:solidFill>
                      <a:schemeClr val="bg1"/>
                    </a:solidFill>
                  </a:rPr>
                  <a:t>4</a:t>
                </a:r>
              </a:p>
            </p:txBody>
          </p:sp>
          <p:sp>
            <p:nvSpPr>
              <p:cNvPr id="20" name="Rectangle 9">
                <a:extLst>
                  <a:ext uri="{FF2B5EF4-FFF2-40B4-BE49-F238E27FC236}">
                    <a16:creationId xmlns:a16="http://schemas.microsoft.com/office/drawing/2014/main" id="{3750F23A-FC47-564A-9508-A80B443F7B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8041748">
                <a:off x="2900804" y="3846433"/>
                <a:ext cx="1297099" cy="5934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sz="4000" b="1" dirty="0">
                    <a:solidFill>
                      <a:schemeClr val="bg1"/>
                    </a:solidFill>
                  </a:rPr>
                  <a:t>5</a:t>
                </a:r>
              </a:p>
            </p:txBody>
          </p:sp>
          <p:sp>
            <p:nvSpPr>
              <p:cNvPr id="21" name="Rectangle 11">
                <a:extLst>
                  <a:ext uri="{FF2B5EF4-FFF2-40B4-BE49-F238E27FC236}">
                    <a16:creationId xmlns:a16="http://schemas.microsoft.com/office/drawing/2014/main" id="{4F52CE5D-B718-854D-BAA5-859A4A0425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806731">
                <a:off x="3694284" y="4439368"/>
                <a:ext cx="1648720" cy="5934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s-ES" altLang="en-US" sz="4000" b="1" dirty="0">
                    <a:solidFill>
                      <a:schemeClr val="bg1"/>
                    </a:solidFill>
                  </a:rPr>
                  <a:t>3</a:t>
                </a:r>
                <a:endParaRPr lang="en-GB" altLang="en-US" sz="4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Rectangle 12">
                <a:extLst>
                  <a:ext uri="{FF2B5EF4-FFF2-40B4-BE49-F238E27FC236}">
                    <a16:creationId xmlns:a16="http://schemas.microsoft.com/office/drawing/2014/main" id="{F7B62EC5-3B4D-8847-A9D1-F472D7E9CF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3047161">
                <a:off x="4680306" y="4061468"/>
                <a:ext cx="1563489" cy="5934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sz="4000" b="1" dirty="0">
                    <a:solidFill>
                      <a:schemeClr val="bg1"/>
                    </a:solidFill>
                  </a:rPr>
                  <a:t>1</a:t>
                </a:r>
              </a:p>
            </p:txBody>
          </p:sp>
          <p:sp>
            <p:nvSpPr>
              <p:cNvPr id="25" name="Rectangle 5">
                <a:extLst>
                  <a:ext uri="{FF2B5EF4-FFF2-40B4-BE49-F238E27FC236}">
                    <a16:creationId xmlns:a16="http://schemas.microsoft.com/office/drawing/2014/main" id="{4BEBABC5-51BF-A648-94E9-EC527EB67B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8722838">
                <a:off x="5012456" y="2128636"/>
                <a:ext cx="495371" cy="5934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sz="4000" b="1" dirty="0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</p:grpSp>
      <p:sp>
        <p:nvSpPr>
          <p:cNvPr id="24" name="Isosceles Triangle 14">
            <a:extLst>
              <a:ext uri="{FF2B5EF4-FFF2-40B4-BE49-F238E27FC236}">
                <a16:creationId xmlns:a16="http://schemas.microsoft.com/office/drawing/2014/main" id="{04D17FAB-475E-EE4E-8AB1-9001DAC32B19}"/>
              </a:ext>
            </a:extLst>
          </p:cNvPr>
          <p:cNvSpPr/>
          <p:nvPr/>
        </p:nvSpPr>
        <p:spPr>
          <a:xfrm rot="16200000">
            <a:off x="8135627" y="3395350"/>
            <a:ext cx="573088" cy="419100"/>
          </a:xfrm>
          <a:prstGeom prst="triangle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B7D77E-EB2A-0B47-A5EA-BC91C4215896}"/>
              </a:ext>
            </a:extLst>
          </p:cNvPr>
          <p:cNvSpPr txBox="1"/>
          <p:nvPr/>
        </p:nvSpPr>
        <p:spPr>
          <a:xfrm>
            <a:off x="554461" y="1194439"/>
            <a:ext cx="3746601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>
              <a:buFont typeface="+mj-lt"/>
              <a:buAutoNum type="arabicPeriod"/>
            </a:pPr>
            <a:r>
              <a:rPr lang="en-GB" sz="1300" dirty="0" err="1"/>
              <a:t>Zostaniesz</a:t>
            </a:r>
            <a:r>
              <a:rPr lang="en-GB" sz="1300" dirty="0"/>
              <a:t> </a:t>
            </a:r>
            <a:r>
              <a:rPr lang="en-GB" sz="1300" dirty="0" err="1"/>
              <a:t>znanym</a:t>
            </a:r>
            <a:r>
              <a:rPr lang="en-GB" sz="1300" dirty="0"/>
              <a:t> </a:t>
            </a:r>
            <a:r>
              <a:rPr lang="en-GB" sz="1300" dirty="0" err="1"/>
              <a:t>podróżnikiem</a:t>
            </a:r>
            <a:r>
              <a:rPr lang="en-GB" sz="1300" dirty="0"/>
              <a:t> </a:t>
            </a:r>
            <a:r>
              <a:rPr lang="en-GB" sz="1300" dirty="0" err="1"/>
              <a:t>lub</a:t>
            </a:r>
            <a:r>
              <a:rPr lang="en-GB" sz="1300" dirty="0"/>
              <a:t> </a:t>
            </a:r>
            <a:r>
              <a:rPr lang="en-GB" sz="1300" dirty="0" err="1"/>
              <a:t>podróżniczką</a:t>
            </a:r>
            <a:r>
              <a:rPr lang="en-GB" sz="1300" dirty="0"/>
              <a:t> </a:t>
            </a:r>
            <a:r>
              <a:rPr lang="en-GB" sz="1300" dirty="0" err="1"/>
              <a:t>kosmiczną</a:t>
            </a:r>
            <a:r>
              <a:rPr lang="en-GB" sz="1300" dirty="0"/>
              <a:t>, </a:t>
            </a:r>
            <a:r>
              <a:rPr lang="en-GB" sz="1300" dirty="0" err="1"/>
              <a:t>odkryjesz</a:t>
            </a:r>
            <a:r>
              <a:rPr lang="en-GB" sz="1300" dirty="0"/>
              <a:t> </a:t>
            </a:r>
            <a:r>
              <a:rPr lang="en-GB" sz="1300" dirty="0" err="1"/>
              <a:t>nowe</a:t>
            </a:r>
            <a:r>
              <a:rPr lang="en-GB" sz="1300" dirty="0"/>
              <a:t> </a:t>
            </a:r>
            <a:r>
              <a:rPr lang="en-GB" sz="1300" dirty="0" err="1"/>
              <a:t>galaktyki</a:t>
            </a:r>
            <a:r>
              <a:rPr lang="en-GB" sz="1300" dirty="0"/>
              <a:t>, a </a:t>
            </a:r>
            <a:r>
              <a:rPr lang="en-GB" sz="1300" dirty="0" err="1"/>
              <a:t>być</a:t>
            </a:r>
            <a:r>
              <a:rPr lang="en-GB" sz="1300" dirty="0"/>
              <a:t> </a:t>
            </a:r>
            <a:r>
              <a:rPr lang="en-GB" sz="1300" dirty="0" err="1"/>
              <a:t>może</a:t>
            </a:r>
            <a:r>
              <a:rPr lang="en-GB" sz="1300" dirty="0"/>
              <a:t> </a:t>
            </a:r>
            <a:r>
              <a:rPr lang="en-GB" sz="1300" dirty="0" err="1"/>
              <a:t>nową</a:t>
            </a:r>
            <a:r>
              <a:rPr lang="en-GB" sz="1300" dirty="0"/>
              <a:t> </a:t>
            </a:r>
            <a:r>
              <a:rPr lang="en-GB" sz="1300" dirty="0" err="1"/>
              <a:t>planetę</a:t>
            </a:r>
            <a:r>
              <a:rPr lang="en-GB" sz="1300" dirty="0"/>
              <a:t>, </a:t>
            </a:r>
            <a:r>
              <a:rPr lang="en-GB" sz="1300" dirty="0" err="1"/>
              <a:t>na</a:t>
            </a:r>
            <a:r>
              <a:rPr lang="en-GB" sz="1300" dirty="0"/>
              <a:t> </a:t>
            </a:r>
            <a:r>
              <a:rPr lang="en-GB" sz="1300" dirty="0" err="1"/>
              <a:t>której</a:t>
            </a:r>
            <a:r>
              <a:rPr lang="en-GB" sz="1300" dirty="0"/>
              <a:t> jest </a:t>
            </a:r>
            <a:r>
              <a:rPr lang="en-GB" sz="1300" dirty="0" err="1"/>
              <a:t>życie</a:t>
            </a:r>
            <a:r>
              <a:rPr lang="en-GB" sz="1300" dirty="0"/>
              <a:t>.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en-GB" sz="1300" dirty="0" err="1"/>
              <a:t>Twoją</a:t>
            </a:r>
            <a:r>
              <a:rPr lang="en-GB" sz="1300" dirty="0"/>
              <a:t> </a:t>
            </a:r>
            <a:r>
              <a:rPr lang="en-GB" sz="1300" dirty="0" err="1"/>
              <a:t>pracą</a:t>
            </a:r>
            <a:r>
              <a:rPr lang="en-GB" sz="1300" dirty="0"/>
              <a:t> </a:t>
            </a:r>
            <a:r>
              <a:rPr lang="en-GB" sz="1300" dirty="0" err="1"/>
              <a:t>będzie</a:t>
            </a:r>
            <a:r>
              <a:rPr lang="en-GB" sz="1300" dirty="0"/>
              <a:t> </a:t>
            </a:r>
            <a:r>
              <a:rPr lang="en-GB" sz="1300" dirty="0" err="1"/>
              <a:t>pomaganie</a:t>
            </a:r>
            <a:r>
              <a:rPr lang="en-GB" sz="1300" dirty="0"/>
              <a:t> </a:t>
            </a:r>
            <a:r>
              <a:rPr lang="en-GB" sz="1300" dirty="0" err="1"/>
              <a:t>ludziom</a:t>
            </a:r>
            <a:r>
              <a:rPr lang="en-GB" sz="1300" dirty="0"/>
              <a:t>, </a:t>
            </a:r>
            <a:r>
              <a:rPr lang="en-GB" sz="1300" dirty="0" err="1"/>
              <a:t>będziesz</a:t>
            </a:r>
            <a:r>
              <a:rPr lang="en-GB" sz="1300" dirty="0"/>
              <a:t> </a:t>
            </a:r>
            <a:r>
              <a:rPr lang="en-GB" sz="1300" dirty="0" err="1"/>
              <a:t>szukać</a:t>
            </a:r>
            <a:r>
              <a:rPr lang="en-GB" sz="1300" dirty="0"/>
              <a:t> </a:t>
            </a:r>
            <a:r>
              <a:rPr lang="en-GB" sz="1300" dirty="0" err="1"/>
              <a:t>lekarstw</a:t>
            </a:r>
            <a:r>
              <a:rPr lang="en-GB" sz="1300" dirty="0"/>
              <a:t> </a:t>
            </a:r>
            <a:r>
              <a:rPr lang="en-GB" sz="1300" dirty="0" err="1"/>
              <a:t>na</a:t>
            </a:r>
            <a:r>
              <a:rPr lang="en-GB" sz="1300" dirty="0"/>
              <a:t> </a:t>
            </a:r>
            <a:r>
              <a:rPr lang="en-GB" sz="1300" dirty="0" err="1"/>
              <a:t>nieuleczalne</a:t>
            </a:r>
            <a:r>
              <a:rPr lang="en-GB" sz="1300" dirty="0"/>
              <a:t> </a:t>
            </a:r>
            <a:r>
              <a:rPr lang="en-GB" sz="1300" dirty="0" err="1"/>
              <a:t>choroby</a:t>
            </a:r>
            <a:r>
              <a:rPr lang="en-GB" sz="1300" dirty="0"/>
              <a:t>.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en-GB" sz="1300" dirty="0" err="1"/>
              <a:t>Będziesz</a:t>
            </a:r>
            <a:r>
              <a:rPr lang="en-GB" sz="1300" dirty="0"/>
              <a:t> </a:t>
            </a:r>
            <a:r>
              <a:rPr lang="en-GB" sz="1300" dirty="0" err="1"/>
              <a:t>sławnym</a:t>
            </a:r>
            <a:r>
              <a:rPr lang="en-GB" sz="1300" dirty="0"/>
              <a:t> </a:t>
            </a:r>
            <a:r>
              <a:rPr lang="en-GB" sz="1300" dirty="0" err="1"/>
              <a:t>artystą</a:t>
            </a:r>
            <a:r>
              <a:rPr lang="en-GB" sz="1300" dirty="0"/>
              <a:t> </a:t>
            </a:r>
            <a:r>
              <a:rPr lang="en-GB" sz="1300" dirty="0" err="1"/>
              <a:t>lub</a:t>
            </a:r>
            <a:r>
              <a:rPr lang="en-GB" sz="1300" dirty="0"/>
              <a:t> </a:t>
            </a:r>
            <a:r>
              <a:rPr lang="en-GB" sz="1300" dirty="0" err="1"/>
              <a:t>artystką</a:t>
            </a:r>
            <a:r>
              <a:rPr lang="en-GB" sz="1300" dirty="0"/>
              <a:t>. </a:t>
            </a:r>
            <a:r>
              <a:rPr lang="en-GB" sz="1300" dirty="0" err="1"/>
              <a:t>Wybierz</a:t>
            </a:r>
            <a:r>
              <a:rPr lang="en-GB" sz="1300" dirty="0"/>
              <a:t> </a:t>
            </a:r>
            <a:r>
              <a:rPr lang="en-GB" sz="1300" dirty="0" err="1"/>
              <a:t>śpiew</a:t>
            </a:r>
            <a:r>
              <a:rPr lang="en-GB" sz="1300" dirty="0"/>
              <a:t>, </a:t>
            </a:r>
            <a:r>
              <a:rPr lang="en-GB" sz="1300" dirty="0" err="1"/>
              <a:t>taniec</a:t>
            </a:r>
            <a:r>
              <a:rPr lang="en-GB" sz="1300" dirty="0"/>
              <a:t> </a:t>
            </a:r>
            <a:r>
              <a:rPr lang="en-GB" sz="1300" dirty="0" err="1"/>
              <a:t>lub</a:t>
            </a:r>
            <a:r>
              <a:rPr lang="en-GB" sz="1300" dirty="0"/>
              <a:t> </a:t>
            </a:r>
            <a:r>
              <a:rPr lang="en-GB" sz="1300" dirty="0" err="1"/>
              <a:t>malarstwo</a:t>
            </a:r>
            <a:r>
              <a:rPr lang="en-GB" sz="1300" dirty="0"/>
              <a:t>, a </a:t>
            </a:r>
            <a:r>
              <a:rPr lang="en-GB" sz="1300" dirty="0" err="1"/>
              <a:t>fortuna</a:t>
            </a:r>
            <a:r>
              <a:rPr lang="en-GB" sz="1300" dirty="0"/>
              <a:t> </a:t>
            </a:r>
            <a:r>
              <a:rPr lang="en-GB" sz="1300" dirty="0" err="1"/>
              <a:t>będzie</a:t>
            </a:r>
            <a:r>
              <a:rPr lang="en-GB" sz="1300" dirty="0"/>
              <a:t> Ci </a:t>
            </a:r>
            <a:r>
              <a:rPr lang="en-GB" sz="1300" dirty="0" err="1"/>
              <a:t>sprzyjać</a:t>
            </a:r>
            <a:r>
              <a:rPr lang="en-GB" sz="1300" dirty="0"/>
              <a:t>.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en-GB" sz="1300" dirty="0" err="1"/>
              <a:t>Zamieszkasz</a:t>
            </a:r>
            <a:r>
              <a:rPr lang="en-GB" sz="1300" dirty="0"/>
              <a:t> w </a:t>
            </a:r>
            <a:r>
              <a:rPr lang="en-GB" sz="1300" dirty="0" err="1"/>
              <a:t>dżungli</a:t>
            </a:r>
            <a:r>
              <a:rPr lang="en-GB" sz="1300" dirty="0"/>
              <a:t> </a:t>
            </a:r>
            <a:r>
              <a:rPr lang="en-GB" sz="1300" dirty="0" err="1"/>
              <a:t>lub</a:t>
            </a:r>
            <a:r>
              <a:rPr lang="en-GB" sz="1300" dirty="0"/>
              <a:t> </a:t>
            </a:r>
            <a:r>
              <a:rPr lang="en-GB" sz="1300" dirty="0" err="1"/>
              <a:t>lesie</a:t>
            </a:r>
            <a:r>
              <a:rPr lang="en-GB" sz="1300" dirty="0"/>
              <a:t> </a:t>
            </a:r>
            <a:r>
              <a:rPr lang="en-GB" sz="1300" dirty="0" err="1"/>
              <a:t>deszczowym</a:t>
            </a:r>
            <a:r>
              <a:rPr lang="en-GB" sz="1300" dirty="0"/>
              <a:t> </a:t>
            </a:r>
            <a:r>
              <a:rPr lang="en-GB" sz="1300" dirty="0" err="1"/>
              <a:t>i</a:t>
            </a:r>
            <a:r>
              <a:rPr lang="en-GB" sz="1300" dirty="0"/>
              <a:t> </a:t>
            </a:r>
            <a:r>
              <a:rPr lang="en-GB" sz="1300" dirty="0" err="1"/>
              <a:t>będziesz</a:t>
            </a:r>
            <a:r>
              <a:rPr lang="en-GB" sz="1300" dirty="0"/>
              <a:t> </a:t>
            </a:r>
            <a:r>
              <a:rPr lang="en-GB" sz="1300" dirty="0" err="1"/>
              <a:t>pomagać</a:t>
            </a:r>
            <a:r>
              <a:rPr lang="en-GB" sz="1300" dirty="0"/>
              <a:t> </a:t>
            </a:r>
            <a:r>
              <a:rPr lang="en-GB" sz="1300" dirty="0" err="1"/>
              <a:t>zwierzętom</a:t>
            </a:r>
            <a:r>
              <a:rPr lang="en-GB" sz="1300" dirty="0"/>
              <a:t>, </a:t>
            </a:r>
            <a:r>
              <a:rPr lang="en-GB" sz="1300" dirty="0" err="1"/>
              <a:t>którym</a:t>
            </a:r>
            <a:r>
              <a:rPr lang="en-GB" sz="1300" dirty="0"/>
              <a:t> </a:t>
            </a:r>
            <a:r>
              <a:rPr lang="en-GB" sz="1300" dirty="0" err="1"/>
              <a:t>grozi</a:t>
            </a:r>
            <a:r>
              <a:rPr lang="en-GB" sz="1300" dirty="0"/>
              <a:t> </a:t>
            </a:r>
            <a:r>
              <a:rPr lang="en-GB" sz="1300" dirty="0" err="1"/>
              <a:t>wyginięcie</a:t>
            </a:r>
            <a:r>
              <a:rPr lang="en-GB" sz="1300" dirty="0"/>
              <a:t>.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en-GB" sz="1300" dirty="0"/>
              <a:t>Fortuna </a:t>
            </a:r>
            <a:r>
              <a:rPr lang="en-GB" sz="1300" dirty="0" err="1"/>
              <a:t>będzie</a:t>
            </a:r>
            <a:r>
              <a:rPr lang="en-GB" sz="1300" dirty="0"/>
              <a:t> Ci </a:t>
            </a:r>
            <a:r>
              <a:rPr lang="en-GB" sz="1300" dirty="0" err="1"/>
              <a:t>sprzyjać</a:t>
            </a:r>
            <a:r>
              <a:rPr lang="en-GB" sz="1300" dirty="0"/>
              <a:t> w </a:t>
            </a:r>
            <a:r>
              <a:rPr lang="en-GB" sz="1300" dirty="0" err="1"/>
              <a:t>robieniu</a:t>
            </a:r>
            <a:r>
              <a:rPr lang="en-GB" sz="1300" dirty="0"/>
              <a:t> </a:t>
            </a:r>
            <a:r>
              <a:rPr lang="en-GB" sz="1300" dirty="0" err="1"/>
              <a:t>ekologicznych</a:t>
            </a:r>
            <a:r>
              <a:rPr lang="en-GB" sz="1300" dirty="0"/>
              <a:t> </a:t>
            </a:r>
            <a:r>
              <a:rPr lang="en-GB" sz="1300" dirty="0" err="1"/>
              <a:t>biznesów</a:t>
            </a:r>
            <a:r>
              <a:rPr lang="en-GB" sz="1300" dirty="0"/>
              <a:t>: </a:t>
            </a:r>
            <a:r>
              <a:rPr lang="en-GB" sz="1300" dirty="0" err="1"/>
              <a:t>jeśli</a:t>
            </a:r>
            <a:r>
              <a:rPr lang="en-GB" sz="1300" dirty="0"/>
              <a:t> </a:t>
            </a:r>
            <a:r>
              <a:rPr lang="en-GB" sz="1300" dirty="0" err="1"/>
              <a:t>zdecydujesz</a:t>
            </a:r>
            <a:r>
              <a:rPr lang="en-GB" sz="1300" dirty="0"/>
              <a:t> </a:t>
            </a:r>
            <a:r>
              <a:rPr lang="en-GB" sz="1300" dirty="0" err="1"/>
              <a:t>stworzyć</a:t>
            </a:r>
            <a:r>
              <a:rPr lang="en-GB" sz="1300" dirty="0"/>
              <a:t> </a:t>
            </a:r>
            <a:r>
              <a:rPr lang="en-GB" sz="1300" dirty="0" err="1"/>
              <a:t>ekologiczne</a:t>
            </a:r>
            <a:r>
              <a:rPr lang="en-GB" sz="1300" dirty="0"/>
              <a:t> </a:t>
            </a:r>
            <a:r>
              <a:rPr lang="en-GB" sz="1300" dirty="0" err="1"/>
              <a:t>kosmetyki</a:t>
            </a:r>
            <a:r>
              <a:rPr lang="en-GB" sz="1300" dirty="0"/>
              <a:t> </a:t>
            </a:r>
            <a:r>
              <a:rPr lang="en-GB" sz="1300" dirty="0" err="1"/>
              <a:t>lub</a:t>
            </a:r>
            <a:r>
              <a:rPr lang="en-GB" sz="1300" dirty="0"/>
              <a:t> </a:t>
            </a:r>
            <a:r>
              <a:rPr lang="en-GB" sz="1300" dirty="0" err="1"/>
              <a:t>ubrania</a:t>
            </a:r>
            <a:r>
              <a:rPr lang="en-GB" sz="1300" dirty="0"/>
              <a:t> z </a:t>
            </a:r>
            <a:r>
              <a:rPr lang="en-GB" sz="1300" dirty="0" err="1"/>
              <a:t>recyklingu</a:t>
            </a:r>
            <a:r>
              <a:rPr lang="en-GB" sz="1300" dirty="0"/>
              <a:t>, to </a:t>
            </a:r>
            <a:r>
              <a:rPr lang="en-GB" sz="1300" dirty="0" err="1"/>
              <a:t>na</a:t>
            </a:r>
            <a:r>
              <a:rPr lang="en-GB" sz="1300" dirty="0"/>
              <a:t> </a:t>
            </a:r>
            <a:r>
              <a:rPr lang="en-GB" sz="1300" dirty="0" err="1"/>
              <a:t>pewno</a:t>
            </a:r>
            <a:r>
              <a:rPr lang="en-GB" sz="1300" dirty="0"/>
              <a:t> </a:t>
            </a:r>
            <a:r>
              <a:rPr lang="en-GB" sz="1300" dirty="0" err="1"/>
              <a:t>odniesiesz</a:t>
            </a:r>
            <a:r>
              <a:rPr lang="en-GB" sz="1300" dirty="0"/>
              <a:t> </a:t>
            </a:r>
            <a:r>
              <a:rPr lang="en-GB" sz="1300" dirty="0" err="1"/>
              <a:t>sukces</a:t>
            </a:r>
            <a:r>
              <a:rPr lang="en-GB" sz="1300" dirty="0"/>
              <a:t>.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en-GB" sz="1300" dirty="0" err="1"/>
              <a:t>Koło</a:t>
            </a:r>
            <a:r>
              <a:rPr lang="en-GB" sz="1300" dirty="0"/>
              <a:t> </a:t>
            </a:r>
            <a:r>
              <a:rPr lang="en-GB" sz="1300" dirty="0" err="1"/>
              <a:t>fortuny</a:t>
            </a:r>
            <a:r>
              <a:rPr lang="en-GB" sz="1300" dirty="0"/>
              <a:t> </a:t>
            </a:r>
            <a:r>
              <a:rPr lang="en-GB" sz="1300" dirty="0" err="1"/>
              <a:t>mówi</a:t>
            </a:r>
            <a:r>
              <a:rPr lang="en-GB" sz="1300" dirty="0"/>
              <a:t>, </a:t>
            </a:r>
            <a:r>
              <a:rPr lang="en-GB" sz="1300" dirty="0" err="1"/>
              <a:t>że</a:t>
            </a:r>
            <a:r>
              <a:rPr lang="en-GB" sz="1300" dirty="0"/>
              <a:t> </a:t>
            </a:r>
            <a:r>
              <a:rPr lang="en-GB" sz="1300" dirty="0" err="1"/>
              <a:t>zostaniesz</a:t>
            </a:r>
            <a:r>
              <a:rPr lang="en-GB" sz="1300" dirty="0"/>
              <a:t> </a:t>
            </a:r>
            <a:r>
              <a:rPr lang="en-GB" sz="1300" dirty="0" err="1"/>
              <a:t>sławnym</a:t>
            </a:r>
            <a:r>
              <a:rPr lang="en-GB" sz="1300" dirty="0"/>
              <a:t> </a:t>
            </a:r>
            <a:r>
              <a:rPr lang="en-GB" sz="1300" dirty="0" err="1"/>
              <a:t>politykiem</a:t>
            </a:r>
            <a:r>
              <a:rPr lang="en-GB" sz="1300" dirty="0"/>
              <a:t> </a:t>
            </a:r>
            <a:r>
              <a:rPr lang="en-GB" sz="1300" dirty="0" err="1"/>
              <a:t>lub</a:t>
            </a:r>
            <a:r>
              <a:rPr lang="en-GB" sz="1300" dirty="0"/>
              <a:t> </a:t>
            </a:r>
            <a:r>
              <a:rPr lang="en-GB" sz="1300" dirty="0" err="1"/>
              <a:t>polityczką</a:t>
            </a:r>
            <a:r>
              <a:rPr lang="en-GB" sz="1300" dirty="0"/>
              <a:t>. </a:t>
            </a:r>
            <a:r>
              <a:rPr lang="en-GB" sz="1300" dirty="0" err="1"/>
              <a:t>Jeśli</a:t>
            </a:r>
            <a:r>
              <a:rPr lang="en-GB" sz="1300" dirty="0"/>
              <a:t> </a:t>
            </a:r>
            <a:r>
              <a:rPr lang="en-GB" sz="1300" dirty="0" err="1"/>
              <a:t>lubisz</a:t>
            </a:r>
            <a:r>
              <a:rPr lang="en-GB" sz="1300" dirty="0"/>
              <a:t> </a:t>
            </a:r>
            <a:r>
              <a:rPr lang="en-GB" sz="1300" dirty="0" err="1"/>
              <a:t>przemawiać</a:t>
            </a:r>
            <a:r>
              <a:rPr lang="en-GB" sz="1300" dirty="0"/>
              <a:t> </a:t>
            </a:r>
            <a:r>
              <a:rPr lang="en-GB" sz="1300" dirty="0" err="1"/>
              <a:t>i</a:t>
            </a:r>
            <a:r>
              <a:rPr lang="en-GB" sz="1300" dirty="0"/>
              <a:t> </a:t>
            </a:r>
            <a:r>
              <a:rPr lang="en-GB" sz="1300" dirty="0" err="1"/>
              <a:t>wiesz</a:t>
            </a:r>
            <a:r>
              <a:rPr lang="en-GB" sz="1300" dirty="0"/>
              <a:t> jak </a:t>
            </a:r>
            <a:r>
              <a:rPr lang="en-GB" sz="1300" dirty="0" err="1"/>
              <a:t>zmienić</a:t>
            </a:r>
            <a:r>
              <a:rPr lang="en-GB" sz="1300" dirty="0"/>
              <a:t> </a:t>
            </a:r>
            <a:r>
              <a:rPr lang="en-GB" sz="1300" dirty="0" err="1"/>
              <a:t>świat</a:t>
            </a:r>
            <a:r>
              <a:rPr lang="en-GB" sz="1300" dirty="0"/>
              <a:t> </a:t>
            </a:r>
            <a:r>
              <a:rPr lang="en-GB" sz="1300" dirty="0" err="1"/>
              <a:t>na</a:t>
            </a:r>
            <a:r>
              <a:rPr lang="en-GB" sz="1300" dirty="0"/>
              <a:t> </a:t>
            </a:r>
            <a:r>
              <a:rPr lang="en-GB" sz="1300" dirty="0" err="1"/>
              <a:t>lepszy</a:t>
            </a:r>
            <a:r>
              <a:rPr lang="en-GB" sz="1300" dirty="0"/>
              <a:t>, to jest </a:t>
            </a:r>
            <a:r>
              <a:rPr lang="en-GB" sz="1300" dirty="0" err="1"/>
              <a:t>właśnie</a:t>
            </a:r>
            <a:r>
              <a:rPr lang="en-GB" sz="1300" dirty="0"/>
              <a:t> </a:t>
            </a:r>
            <a:r>
              <a:rPr lang="en-GB" sz="1300" dirty="0" err="1"/>
              <a:t>droga</a:t>
            </a:r>
            <a:r>
              <a:rPr lang="en-GB" sz="1300" dirty="0"/>
              <a:t> </a:t>
            </a:r>
            <a:r>
              <a:rPr lang="en-GB" sz="1300" dirty="0" err="1"/>
              <a:t>dla</a:t>
            </a:r>
            <a:r>
              <a:rPr lang="en-GB" sz="1300" dirty="0"/>
              <a:t> </a:t>
            </a:r>
            <a:r>
              <a:rPr lang="en-GB" sz="1300" dirty="0" err="1"/>
              <a:t>Ciebie</a:t>
            </a:r>
            <a:r>
              <a:rPr lang="en-GB" sz="1300" dirty="0"/>
              <a:t>.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en-GB" sz="1300" dirty="0" err="1"/>
              <a:t>Odniesiesz</a:t>
            </a:r>
            <a:r>
              <a:rPr lang="en-GB" sz="1300" dirty="0"/>
              <a:t> </a:t>
            </a:r>
            <a:r>
              <a:rPr lang="en-GB" sz="1300" dirty="0" err="1"/>
              <a:t>sukces</a:t>
            </a:r>
            <a:r>
              <a:rPr lang="en-GB" sz="1300" dirty="0"/>
              <a:t> w </a:t>
            </a:r>
            <a:r>
              <a:rPr lang="en-GB" sz="1300" dirty="0" err="1"/>
              <a:t>sporcie</a:t>
            </a:r>
            <a:r>
              <a:rPr lang="en-GB" sz="1300" dirty="0"/>
              <a:t>. </a:t>
            </a:r>
            <a:r>
              <a:rPr lang="en-GB" sz="1300" dirty="0" err="1"/>
              <a:t>Piłka</a:t>
            </a:r>
            <a:r>
              <a:rPr lang="en-GB" sz="1300" dirty="0"/>
              <a:t> </a:t>
            </a:r>
            <a:r>
              <a:rPr lang="en-GB" sz="1300" dirty="0" err="1"/>
              <a:t>nożna</a:t>
            </a:r>
            <a:r>
              <a:rPr lang="en-GB" sz="1300" dirty="0"/>
              <a:t>, </a:t>
            </a:r>
            <a:r>
              <a:rPr lang="en-GB" sz="1300" dirty="0" err="1"/>
              <a:t>tenis</a:t>
            </a:r>
            <a:r>
              <a:rPr lang="en-GB" sz="1300" dirty="0"/>
              <a:t>, </a:t>
            </a:r>
            <a:r>
              <a:rPr lang="en-GB" sz="1300" dirty="0" err="1"/>
              <a:t>pływanie</a:t>
            </a:r>
            <a:r>
              <a:rPr lang="en-GB" sz="1300" dirty="0"/>
              <a:t> </a:t>
            </a:r>
            <a:r>
              <a:rPr lang="en-GB" sz="1300" dirty="0" err="1"/>
              <a:t>lub</a:t>
            </a:r>
            <a:r>
              <a:rPr lang="en-GB" sz="1300" dirty="0"/>
              <a:t> </a:t>
            </a:r>
            <a:r>
              <a:rPr lang="en-GB" sz="1300" dirty="0" err="1"/>
              <a:t>wyścigi</a:t>
            </a:r>
            <a:r>
              <a:rPr lang="en-GB" sz="1300" dirty="0"/>
              <a:t> </a:t>
            </a:r>
            <a:r>
              <a:rPr lang="en-GB" sz="1300" dirty="0" err="1"/>
              <a:t>samochodów</a:t>
            </a:r>
            <a:r>
              <a:rPr lang="en-GB" sz="1300" dirty="0"/>
              <a:t> – </a:t>
            </a:r>
            <a:r>
              <a:rPr lang="en-GB" sz="1300" dirty="0" err="1"/>
              <a:t>te</a:t>
            </a:r>
            <a:r>
              <a:rPr lang="en-GB" sz="1300" dirty="0"/>
              <a:t> </a:t>
            </a:r>
            <a:r>
              <a:rPr lang="en-GB" sz="1300" dirty="0" err="1"/>
              <a:t>dziedziny</a:t>
            </a:r>
            <a:r>
              <a:rPr lang="en-GB" sz="1300" dirty="0"/>
              <a:t> </a:t>
            </a:r>
            <a:r>
              <a:rPr lang="en-GB" sz="1300" dirty="0" err="1"/>
              <a:t>przyniosą</a:t>
            </a:r>
            <a:r>
              <a:rPr lang="en-GB" sz="1300" dirty="0"/>
              <a:t> Ci </a:t>
            </a:r>
            <a:r>
              <a:rPr lang="en-GB" sz="1300" dirty="0" err="1"/>
              <a:t>sukces</a:t>
            </a:r>
            <a:r>
              <a:rPr lang="en-GB" sz="1300" dirty="0"/>
              <a:t> </a:t>
            </a:r>
            <a:r>
              <a:rPr lang="en-GB" sz="1300" dirty="0" err="1"/>
              <a:t>i</a:t>
            </a:r>
            <a:r>
              <a:rPr lang="en-GB" sz="1300" dirty="0"/>
              <a:t> </a:t>
            </a:r>
            <a:r>
              <a:rPr lang="en-GB" sz="1300" dirty="0" err="1"/>
              <a:t>sławę</a:t>
            </a:r>
            <a:r>
              <a:rPr lang="en-GB" sz="1300" dirty="0"/>
              <a:t>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E46489B-D8D3-0F41-A200-B35A2C54C7D2}"/>
              </a:ext>
            </a:extLst>
          </p:cNvPr>
          <p:cNvCxnSpPr>
            <a:cxnSpLocks/>
          </p:cNvCxnSpPr>
          <p:nvPr/>
        </p:nvCxnSpPr>
        <p:spPr>
          <a:xfrm>
            <a:off x="4405531" y="1473201"/>
            <a:ext cx="0" cy="4612639"/>
          </a:xfrm>
          <a:prstGeom prst="line">
            <a:avLst/>
          </a:prstGeom>
          <a:ln w="25400" cap="flat" cmpd="sng" algn="ctr">
            <a:solidFill>
              <a:srgbClr val="8C368C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26" name="Picture 25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75B5F49D-F102-7A4E-A402-1E4604B5DC6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3210" y="977899"/>
            <a:ext cx="1094402" cy="1259338"/>
          </a:xfrm>
          <a:prstGeom prst="rect">
            <a:avLst/>
          </a:prstGeom>
        </p:spPr>
      </p:pic>
      <p:pic>
        <p:nvPicPr>
          <p:cNvPr id="27" name="Picture 26" descr="A close up of a car&#10;&#10;Description automatically generated with medium confidence">
            <a:extLst>
              <a:ext uri="{FF2B5EF4-FFF2-40B4-BE49-F238E27FC236}">
                <a16:creationId xmlns:a16="http://schemas.microsoft.com/office/drawing/2014/main" id="{67B7156D-9175-AD4F-B7C4-E00E3A1E13D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13564">
            <a:off x="4570342" y="1344083"/>
            <a:ext cx="1204270" cy="573088"/>
          </a:xfrm>
          <a:prstGeom prst="rect">
            <a:avLst/>
          </a:prstGeom>
        </p:spPr>
      </p:pic>
      <p:pic>
        <p:nvPicPr>
          <p:cNvPr id="28" name="Picture 27" descr="A picture containing tiger, mammal&#10;&#10;Description automatically generated">
            <a:extLst>
              <a:ext uri="{FF2B5EF4-FFF2-40B4-BE49-F238E27FC236}">
                <a16:creationId xmlns:a16="http://schemas.microsoft.com/office/drawing/2014/main" id="{35BFD9F9-C4FC-6845-851B-E5B420D2FFE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60185">
            <a:off x="4512321" y="5378607"/>
            <a:ext cx="1439004" cy="711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1870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43200000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Template.potx" id="{8C058020-CE1A-4275-96FF-3E9B179AFEF1}" vid="{BE2BE99D-79A1-4F73-BB89-E052F53DA92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123</TotalTime>
  <Words>329</Words>
  <Application>Microsoft Office PowerPoint</Application>
  <PresentationFormat>On-screen Show (4:3)</PresentationFormat>
  <Paragraphs>62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Twinkl</vt:lpstr>
      <vt:lpstr>Office Theme</vt:lpstr>
      <vt:lpstr>PowerPoint Presentation</vt:lpstr>
      <vt:lpstr>Początek, rozwój i koniec</vt:lpstr>
      <vt:lpstr>Wróżba na najbliższy rok</vt:lpstr>
      <vt:lpstr>Wróżba na najbliższe 10 lat</vt:lpstr>
      <vt:lpstr>Wróżba na całe życie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Twinkl Twinkl</dc:creator>
  <cp:lastModifiedBy>Agnieszka Gardziel</cp:lastModifiedBy>
  <cp:revision>12</cp:revision>
  <dcterms:created xsi:type="dcterms:W3CDTF">2021-11-04T16:15:00Z</dcterms:created>
  <dcterms:modified xsi:type="dcterms:W3CDTF">2021-11-09T10:00:46Z</dcterms:modified>
</cp:coreProperties>
</file>