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4"/>
  </p:sldMasterIdLst>
  <p:notesMasterIdLst>
    <p:notesMasterId r:id="rId20"/>
  </p:notesMasterIdLst>
  <p:handoutMasterIdLst>
    <p:handoutMasterId r:id="rId21"/>
  </p:handoutMasterIdLst>
  <p:sldIdLst>
    <p:sldId id="257" r:id="rId5"/>
    <p:sldId id="258" r:id="rId6"/>
    <p:sldId id="262" r:id="rId7"/>
    <p:sldId id="263" r:id="rId8"/>
    <p:sldId id="265" r:id="rId9"/>
    <p:sldId id="266" r:id="rId10"/>
    <p:sldId id="267" r:id="rId11"/>
    <p:sldId id="273" r:id="rId12"/>
    <p:sldId id="268" r:id="rId13"/>
    <p:sldId id="269" r:id="rId14"/>
    <p:sldId id="270" r:id="rId15"/>
    <p:sldId id="271" r:id="rId16"/>
    <p:sldId id="275" r:id="rId17"/>
    <p:sldId id="274" r:id="rId18"/>
    <p:sldId id="272" r:id="rId19"/>
  </p:sldIdLst>
  <p:sldSz cx="12192000" cy="6858000"/>
  <p:notesSz cx="6858000" cy="9144000"/>
  <p:defaultTextStyle>
    <a:defPPr rtl="0">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6" d="100"/>
          <a:sy n="46" d="100"/>
        </p:scale>
        <p:origin x="780" y="48"/>
      </p:cViewPr>
      <p:guideLst/>
    </p:cSldViewPr>
  </p:slideViewPr>
  <p:notesTextViewPr>
    <p:cViewPr>
      <p:scale>
        <a:sx n="3" d="2"/>
        <a:sy n="3" d="2"/>
      </p:scale>
      <p:origin x="0" y="0"/>
    </p:cViewPr>
  </p:notesTextViewPr>
  <p:notesViewPr>
    <p:cSldViewPr snapToGrid="0" showGuides="1">
      <p:cViewPr varScale="1">
        <p:scale>
          <a:sx n="87" d="100"/>
          <a:sy n="87" d="100"/>
        </p:scale>
        <p:origin x="208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główek — symbol zastępczy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pl-PL" dirty="0"/>
          </a:p>
        </p:txBody>
      </p:sp>
      <p:sp>
        <p:nvSpPr>
          <p:cNvPr id="3" name="Data — symbol zastępczy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1818E0FB-B4F7-4110-916F-F4E625426B33}" type="datetime1">
              <a:rPr lang="pl-PL" smtClean="0"/>
              <a:t>30.03.2023</a:t>
            </a:fld>
            <a:endParaRPr lang="pl-PL" dirty="0"/>
          </a:p>
        </p:txBody>
      </p:sp>
      <p:sp>
        <p:nvSpPr>
          <p:cNvPr id="4" name="Stopka — symbol zastępczy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pl-PL" dirty="0"/>
          </a:p>
        </p:txBody>
      </p:sp>
      <p:sp>
        <p:nvSpPr>
          <p:cNvPr id="5" name="Numer slajdu — symbol zastępczy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06BD15E-A83F-499B-AE2F-72149146BFF5}" type="slidenum">
              <a:rPr lang="pl-PL" smtClean="0"/>
              <a:t>‹#›</a:t>
            </a:fld>
            <a:endParaRPr lang="pl-PL" dirty="0"/>
          </a:p>
        </p:txBody>
      </p:sp>
    </p:spTree>
    <p:extLst>
      <p:ext uri="{BB962C8B-B14F-4D97-AF65-F5344CB8AC3E}">
        <p14:creationId xmlns:p14="http://schemas.microsoft.com/office/powerpoint/2010/main" val="15283393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główek — symbol zastępczy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pl-PL" noProof="0" dirty="0"/>
          </a:p>
        </p:txBody>
      </p:sp>
      <p:sp>
        <p:nvSpPr>
          <p:cNvPr id="3" name="Data — symbol zastępcz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CB3C0D3-7519-46DB-9424-9FEECC041E26}" type="datetime1">
              <a:rPr lang="pl-PL" noProof="0" smtClean="0"/>
              <a:t>30.03.2023</a:t>
            </a:fld>
            <a:endParaRPr lang="pl-PL" noProof="0" dirty="0"/>
          </a:p>
        </p:txBody>
      </p:sp>
      <p:sp>
        <p:nvSpPr>
          <p:cNvPr id="4" name="Obraz slajdu — symbol zastępcz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pl-PL" noProof="0" dirty="0"/>
          </a:p>
        </p:txBody>
      </p:sp>
      <p:sp>
        <p:nvSpPr>
          <p:cNvPr id="5" name="Notatki — symbol zastępcz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l-PL" noProof="0" dirty="0" smtClean="0"/>
              <a:t>Kliknij, aby edytować style wzorca tekstu</a:t>
            </a:r>
          </a:p>
          <a:p>
            <a:pPr lvl="1" rtl="0"/>
            <a:r>
              <a:rPr lang="pl-PL" noProof="0" dirty="0" smtClean="0"/>
              <a:t>Drugi poziom</a:t>
            </a:r>
          </a:p>
          <a:p>
            <a:pPr lvl="2" rtl="0"/>
            <a:r>
              <a:rPr lang="pl-PL" noProof="0" dirty="0" smtClean="0"/>
              <a:t>Trzeci poziom</a:t>
            </a:r>
          </a:p>
          <a:p>
            <a:pPr lvl="3" rtl="0"/>
            <a:r>
              <a:rPr lang="pl-PL" noProof="0" dirty="0" smtClean="0"/>
              <a:t>Czwarty poziom</a:t>
            </a:r>
          </a:p>
          <a:p>
            <a:pPr lvl="4" rtl="0"/>
            <a:r>
              <a:rPr lang="pl-PL" noProof="0" dirty="0" smtClean="0"/>
              <a:t>Piąty poziom</a:t>
            </a:r>
            <a:endParaRPr lang="pl-PL" noProof="0" dirty="0"/>
          </a:p>
        </p:txBody>
      </p:sp>
      <p:sp>
        <p:nvSpPr>
          <p:cNvPr id="6" name="Stopka — symbol zastępczy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pl-PL" noProof="0" dirty="0"/>
          </a:p>
        </p:txBody>
      </p:sp>
      <p:sp>
        <p:nvSpPr>
          <p:cNvPr id="7" name="Numer slajdu — symbol zastępcz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BD6FFF6-EFF5-46FA-B62C-F141E1274D59}" type="slidenum">
              <a:rPr lang="pl-PL" noProof="0" smtClean="0"/>
              <a:t>‹#›</a:t>
            </a:fld>
            <a:endParaRPr lang="pl-PL" noProof="0" dirty="0"/>
          </a:p>
        </p:txBody>
      </p:sp>
    </p:spTree>
    <p:extLst>
      <p:ext uri="{BB962C8B-B14F-4D97-AF65-F5344CB8AC3E}">
        <p14:creationId xmlns:p14="http://schemas.microsoft.com/office/powerpoint/2010/main" val="75566709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raz slajdu — symbol zastępczy 1"/>
          <p:cNvSpPr>
            <a:spLocks noGrp="1" noRot="1" noChangeAspect="1"/>
          </p:cNvSpPr>
          <p:nvPr>
            <p:ph type="sldImg"/>
          </p:nvPr>
        </p:nvSpPr>
        <p:spPr/>
      </p:sp>
      <p:sp>
        <p:nvSpPr>
          <p:cNvPr id="3" name="Notatki — symbol zastępczy 2"/>
          <p:cNvSpPr>
            <a:spLocks noGrp="1"/>
          </p:cNvSpPr>
          <p:nvPr>
            <p:ph type="body" idx="1"/>
          </p:nvPr>
        </p:nvSpPr>
        <p:spPr/>
        <p:txBody>
          <a:bodyPr rtlCol="0"/>
          <a:lstStyle/>
          <a:p>
            <a:pPr rtl="0"/>
            <a:endParaRPr lang="pl-PL" dirty="0"/>
          </a:p>
        </p:txBody>
      </p:sp>
      <p:sp>
        <p:nvSpPr>
          <p:cNvPr id="4" name="Numer slajdu — symbol zastępczy 3"/>
          <p:cNvSpPr>
            <a:spLocks noGrp="1"/>
          </p:cNvSpPr>
          <p:nvPr>
            <p:ph type="sldNum" sz="quarter" idx="10"/>
          </p:nvPr>
        </p:nvSpPr>
        <p:spPr/>
        <p:txBody>
          <a:bodyPr rtlCol="0"/>
          <a:lstStyle/>
          <a:p>
            <a:pPr rtl="0"/>
            <a:fld id="{4BD6FFF6-EFF5-46FA-B62C-F141E1274D59}" type="slidenum">
              <a:rPr lang="pl-PL" smtClean="0"/>
              <a:t>1</a:t>
            </a:fld>
            <a:endParaRPr lang="pl-PL" dirty="0"/>
          </a:p>
        </p:txBody>
      </p:sp>
    </p:spTree>
    <p:extLst>
      <p:ext uri="{BB962C8B-B14F-4D97-AF65-F5344CB8AC3E}">
        <p14:creationId xmlns:p14="http://schemas.microsoft.com/office/powerpoint/2010/main" val="4005229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raz slajdu — symbol zastępczy 1"/>
          <p:cNvSpPr>
            <a:spLocks noGrp="1" noRot="1" noChangeAspect="1"/>
          </p:cNvSpPr>
          <p:nvPr>
            <p:ph type="sldImg"/>
          </p:nvPr>
        </p:nvSpPr>
        <p:spPr/>
      </p:sp>
      <p:sp>
        <p:nvSpPr>
          <p:cNvPr id="3" name="Notatki — symbol zastępczy 2"/>
          <p:cNvSpPr>
            <a:spLocks noGrp="1"/>
          </p:cNvSpPr>
          <p:nvPr>
            <p:ph type="body" idx="1"/>
          </p:nvPr>
        </p:nvSpPr>
        <p:spPr/>
        <p:txBody>
          <a:bodyPr/>
          <a:lstStyle/>
          <a:p>
            <a:endParaRPr lang="pl-PL" dirty="0"/>
          </a:p>
        </p:txBody>
      </p:sp>
      <p:sp>
        <p:nvSpPr>
          <p:cNvPr id="4" name="Numer slajdu — symbol zastępczy 3"/>
          <p:cNvSpPr>
            <a:spLocks noGrp="1"/>
          </p:cNvSpPr>
          <p:nvPr>
            <p:ph type="sldNum" sz="quarter" idx="10"/>
          </p:nvPr>
        </p:nvSpPr>
        <p:spPr/>
        <p:txBody>
          <a:bodyPr/>
          <a:lstStyle/>
          <a:p>
            <a:pPr rtl="0"/>
            <a:fld id="{4BD6FFF6-EFF5-46FA-B62C-F141E1274D59}" type="slidenum">
              <a:rPr lang="pl-PL" smtClean="0"/>
              <a:t>2</a:t>
            </a:fld>
            <a:endParaRPr lang="pl-PL" dirty="0"/>
          </a:p>
        </p:txBody>
      </p:sp>
    </p:spTree>
    <p:extLst>
      <p:ext uri="{BB962C8B-B14F-4D97-AF65-F5344CB8AC3E}">
        <p14:creationId xmlns:p14="http://schemas.microsoft.com/office/powerpoint/2010/main" val="8048623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11" name="Obraz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4" name="Tytuł 13"/>
          <p:cNvSpPr>
            <a:spLocks noGrp="1"/>
          </p:cNvSpPr>
          <p:nvPr>
            <p:ph type="ctrTitle"/>
          </p:nvPr>
        </p:nvSpPr>
        <p:spPr>
          <a:xfrm>
            <a:off x="1910080" y="1179705"/>
            <a:ext cx="9875520" cy="1472184"/>
          </a:xfrm>
          <a:prstGeom prst="rect">
            <a:avLst/>
          </a:prstGeom>
        </p:spPr>
        <p:txBody>
          <a:bodyPr rtlCol="0" anchor="b"/>
          <a:lstStyle>
            <a:lvl1pPr algn="ctr">
              <a:defRPr/>
            </a:lvl1pPr>
            <a:extLst/>
          </a:lstStyle>
          <a:p>
            <a:pPr rtl="0"/>
            <a:r>
              <a:rPr lang="pl-PL" noProof="0" smtClean="0"/>
              <a:t>Kliknij, aby edytować styl</a:t>
            </a:r>
            <a:endParaRPr lang="pl-PL" noProof="0" dirty="0"/>
          </a:p>
        </p:txBody>
      </p:sp>
      <p:sp>
        <p:nvSpPr>
          <p:cNvPr id="22" name="Podtytuł 21"/>
          <p:cNvSpPr>
            <a:spLocks noGrp="1"/>
          </p:cNvSpPr>
          <p:nvPr>
            <p:ph type="subTitle" idx="1"/>
          </p:nvPr>
        </p:nvSpPr>
        <p:spPr>
          <a:xfrm>
            <a:off x="1910080" y="2669871"/>
            <a:ext cx="9875520" cy="1752600"/>
          </a:xfrm>
          <a:prstGeom prst="rect">
            <a:avLst/>
          </a:prstGeom>
        </p:spPr>
        <p:txBody>
          <a:bodyPr tIns="0" rtlCol="0"/>
          <a:lstStyle>
            <a:lvl1pPr marL="27432" indent="0" algn="ctr">
              <a:buNone/>
              <a:defRPr sz="2600" b="1">
                <a:solidFill>
                  <a:schemeClr val="accent1">
                    <a:lumMod val="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pPr rtl="0"/>
            <a:r>
              <a:rPr lang="pl-PL" noProof="0" smtClean="0"/>
              <a:t>Kliknij, aby edytować styl wzorca podtytułu</a:t>
            </a:r>
            <a:endParaRPr kumimoji="0" lang="pl-PL" noProof="0" dirty="0"/>
          </a:p>
        </p:txBody>
      </p:sp>
      <p:sp>
        <p:nvSpPr>
          <p:cNvPr id="7" name="Data — symbol zastępczy 6"/>
          <p:cNvSpPr>
            <a:spLocks noGrp="1"/>
          </p:cNvSpPr>
          <p:nvPr>
            <p:ph type="dt" sz="half" idx="10"/>
          </p:nvPr>
        </p:nvSpPr>
        <p:spPr>
          <a:xfrm>
            <a:off x="4775200" y="6305550"/>
            <a:ext cx="2844800" cy="476250"/>
          </a:xfrm>
          <a:prstGeom prst="rect">
            <a:avLst/>
          </a:prstGeom>
        </p:spPr>
        <p:txBody>
          <a:bodyPr rtlCol="0"/>
          <a:lstStyle/>
          <a:p>
            <a:pPr rtl="0"/>
            <a:fld id="{3CFC6986-B54D-4B33-B1E7-9C8BC0C14A9A}" type="datetime1">
              <a:rPr lang="pl-PL" noProof="0" smtClean="0"/>
              <a:t>30.03.2023</a:t>
            </a:fld>
            <a:endParaRPr lang="pl-PL" noProof="0" dirty="0"/>
          </a:p>
        </p:txBody>
      </p:sp>
      <p:sp>
        <p:nvSpPr>
          <p:cNvPr id="20" name="Stopka — symbol zastępczy 19"/>
          <p:cNvSpPr>
            <a:spLocks noGrp="1"/>
          </p:cNvSpPr>
          <p:nvPr>
            <p:ph type="ftr" sz="quarter" idx="11"/>
          </p:nvPr>
        </p:nvSpPr>
        <p:spPr>
          <a:xfrm>
            <a:off x="7620000" y="6305550"/>
            <a:ext cx="3860800" cy="476250"/>
          </a:xfrm>
          <a:prstGeom prst="rect">
            <a:avLst/>
          </a:prstGeom>
        </p:spPr>
        <p:txBody>
          <a:bodyPr rtlCol="0"/>
          <a:lstStyle/>
          <a:p>
            <a:pPr rtl="0"/>
            <a:r>
              <a:rPr lang="pl-PL" noProof="0" dirty="0" smtClean="0"/>
              <a:t>Dodaj stopkę</a:t>
            </a:r>
            <a:endParaRPr lang="pl-PL" noProof="0" dirty="0"/>
          </a:p>
        </p:txBody>
      </p:sp>
      <p:sp>
        <p:nvSpPr>
          <p:cNvPr id="10" name="Numer slajdu — symbol zastępczy 9"/>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pl-PL" noProof="0" smtClean="0"/>
              <a:t>‹#›</a:t>
            </a:fld>
            <a:endParaRPr lang="pl-PL" noProof="0" dirty="0"/>
          </a:p>
        </p:txBody>
      </p:sp>
    </p:spTree>
    <p:extLst>
      <p:ext uri="{BB962C8B-B14F-4D97-AF65-F5344CB8AC3E}">
        <p14:creationId xmlns:p14="http://schemas.microsoft.com/office/powerpoint/2010/main" val="4072726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1914144" y="274638"/>
            <a:ext cx="9997440" cy="1143000"/>
          </a:xfrm>
          <a:prstGeom prst="rect">
            <a:avLst/>
          </a:prstGeom>
        </p:spPr>
        <p:txBody>
          <a:bodyPr rtlCol="0"/>
          <a:lstStyle/>
          <a:p>
            <a:pPr rtl="0"/>
            <a:r>
              <a:rPr lang="pl-PL" noProof="0" smtClean="0"/>
              <a:t>Kliknij, aby edytować styl</a:t>
            </a:r>
            <a:endParaRPr lang="pl-PL" noProof="0" dirty="0"/>
          </a:p>
        </p:txBody>
      </p:sp>
      <p:sp>
        <p:nvSpPr>
          <p:cNvPr id="3" name="Tekst pionowy — symbol zastępczy 2"/>
          <p:cNvSpPr>
            <a:spLocks noGrp="1"/>
          </p:cNvSpPr>
          <p:nvPr>
            <p:ph type="body" orient="vert" idx="1"/>
          </p:nvPr>
        </p:nvSpPr>
        <p:spPr>
          <a:xfrm>
            <a:off x="1914144" y="1447800"/>
            <a:ext cx="9997440" cy="4800600"/>
          </a:xfrm>
          <a:prstGeom prst="rect">
            <a:avLst/>
          </a:prstGeom>
        </p:spPr>
        <p:txBody>
          <a:bodyPr vert="eaVert" rtlCol="0"/>
          <a:lstStyle/>
          <a:p>
            <a:pPr lvl="0" rtl="0" eaLnBrk="1" latinLnBrk="0" hangingPunct="1"/>
            <a:r>
              <a:rPr lang="pl-PL" noProof="0" smtClean="0"/>
              <a:t>Edytuj style wzorca tekstu</a:t>
            </a:r>
          </a:p>
          <a:p>
            <a:pPr lvl="1" rtl="0" eaLnBrk="1" latinLnBrk="0" hangingPunct="1"/>
            <a:r>
              <a:rPr lang="pl-PL" noProof="0" smtClean="0"/>
              <a:t>Drugi poziom</a:t>
            </a:r>
          </a:p>
          <a:p>
            <a:pPr lvl="2" rtl="0" eaLnBrk="1" latinLnBrk="0" hangingPunct="1"/>
            <a:r>
              <a:rPr lang="pl-PL" noProof="0" smtClean="0"/>
              <a:t>Trzeci poziom</a:t>
            </a:r>
          </a:p>
          <a:p>
            <a:pPr lvl="3" rtl="0" eaLnBrk="1" latinLnBrk="0" hangingPunct="1"/>
            <a:r>
              <a:rPr lang="pl-PL" noProof="0" smtClean="0"/>
              <a:t>Czwarty poziom</a:t>
            </a:r>
          </a:p>
          <a:p>
            <a:pPr lvl="4" rtl="0" eaLnBrk="1" latinLnBrk="0" hangingPunct="1"/>
            <a:r>
              <a:rPr lang="pl-PL" noProof="0" smtClean="0"/>
              <a:t>Piąty poziom</a:t>
            </a:r>
            <a:endParaRPr kumimoji="0" lang="pl-PL" noProof="0" dirty="0"/>
          </a:p>
        </p:txBody>
      </p:sp>
      <p:sp>
        <p:nvSpPr>
          <p:cNvPr id="4" name="Data — symbol zastępczy 3"/>
          <p:cNvSpPr>
            <a:spLocks noGrp="1"/>
          </p:cNvSpPr>
          <p:nvPr>
            <p:ph type="dt" sz="half" idx="10"/>
          </p:nvPr>
        </p:nvSpPr>
        <p:spPr>
          <a:xfrm>
            <a:off x="4775200" y="6305550"/>
            <a:ext cx="2844800" cy="476250"/>
          </a:xfrm>
          <a:prstGeom prst="rect">
            <a:avLst/>
          </a:prstGeom>
        </p:spPr>
        <p:txBody>
          <a:bodyPr rtlCol="0"/>
          <a:lstStyle/>
          <a:p>
            <a:pPr rtl="0"/>
            <a:fld id="{3A03374B-0C1F-4440-A46D-2EBCBBF553FA}" type="datetime1">
              <a:rPr lang="pl-PL" noProof="0" smtClean="0"/>
              <a:t>30.03.2023</a:t>
            </a:fld>
            <a:endParaRPr lang="pl-PL" noProof="0" dirty="0"/>
          </a:p>
        </p:txBody>
      </p:sp>
      <p:sp>
        <p:nvSpPr>
          <p:cNvPr id="5" name="Stopka — symbol zastępczy 4"/>
          <p:cNvSpPr>
            <a:spLocks noGrp="1"/>
          </p:cNvSpPr>
          <p:nvPr>
            <p:ph type="ftr" sz="quarter" idx="11"/>
          </p:nvPr>
        </p:nvSpPr>
        <p:spPr>
          <a:xfrm>
            <a:off x="7620000" y="6305550"/>
            <a:ext cx="3860800" cy="476250"/>
          </a:xfrm>
          <a:prstGeom prst="rect">
            <a:avLst/>
          </a:prstGeom>
        </p:spPr>
        <p:txBody>
          <a:bodyPr rtlCol="0"/>
          <a:lstStyle/>
          <a:p>
            <a:pPr rtl="0"/>
            <a:r>
              <a:rPr lang="pl-PL" noProof="0" dirty="0" smtClean="0"/>
              <a:t>Dodaj stopkę</a:t>
            </a:r>
            <a:endParaRPr lang="pl-PL" noProof="0" dirty="0"/>
          </a:p>
        </p:txBody>
      </p:sp>
      <p:sp>
        <p:nvSpPr>
          <p:cNvPr id="6" name="Numer slajdu — symbol zastępczy 5"/>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pl-PL" noProof="0" smtClean="0"/>
              <a:t>‹#›</a:t>
            </a:fld>
            <a:endParaRPr lang="pl-PL" noProof="0" dirty="0"/>
          </a:p>
        </p:txBody>
      </p:sp>
    </p:spTree>
    <p:extLst>
      <p:ext uri="{BB962C8B-B14F-4D97-AF65-F5344CB8AC3E}">
        <p14:creationId xmlns:p14="http://schemas.microsoft.com/office/powerpoint/2010/main" val="174997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9144000" y="274640"/>
            <a:ext cx="2438400" cy="5851525"/>
          </a:xfrm>
          <a:prstGeom prst="rect">
            <a:avLst/>
          </a:prstGeom>
        </p:spPr>
        <p:txBody>
          <a:bodyPr vert="eaVert" rtlCol="0"/>
          <a:lstStyle/>
          <a:p>
            <a:pPr rtl="0"/>
            <a:r>
              <a:rPr lang="pl-PL" noProof="0" smtClean="0"/>
              <a:t>Kliknij, aby edytować styl</a:t>
            </a:r>
            <a:endParaRPr lang="pl-PL" noProof="0" dirty="0"/>
          </a:p>
        </p:txBody>
      </p:sp>
      <p:sp>
        <p:nvSpPr>
          <p:cNvPr id="3" name="Tekst pionowy — symbol zastępczy 2"/>
          <p:cNvSpPr>
            <a:spLocks noGrp="1"/>
          </p:cNvSpPr>
          <p:nvPr>
            <p:ph type="body" orient="vert" idx="1"/>
          </p:nvPr>
        </p:nvSpPr>
        <p:spPr>
          <a:xfrm>
            <a:off x="1524000" y="274641"/>
            <a:ext cx="7416800" cy="5851525"/>
          </a:xfrm>
          <a:prstGeom prst="rect">
            <a:avLst/>
          </a:prstGeom>
        </p:spPr>
        <p:txBody>
          <a:bodyPr vert="eaVert" rtlCol="0"/>
          <a:lstStyle/>
          <a:p>
            <a:pPr lvl="0" rtl="0" eaLnBrk="1" latinLnBrk="0" hangingPunct="1"/>
            <a:r>
              <a:rPr lang="pl-PL" noProof="0" smtClean="0"/>
              <a:t>Edytuj style wzorca tekstu</a:t>
            </a:r>
          </a:p>
          <a:p>
            <a:pPr lvl="1" rtl="0" eaLnBrk="1" latinLnBrk="0" hangingPunct="1"/>
            <a:r>
              <a:rPr lang="pl-PL" noProof="0" smtClean="0"/>
              <a:t>Drugi poziom</a:t>
            </a:r>
          </a:p>
          <a:p>
            <a:pPr lvl="2" rtl="0" eaLnBrk="1" latinLnBrk="0" hangingPunct="1"/>
            <a:r>
              <a:rPr lang="pl-PL" noProof="0" smtClean="0"/>
              <a:t>Trzeci poziom</a:t>
            </a:r>
          </a:p>
          <a:p>
            <a:pPr lvl="3" rtl="0" eaLnBrk="1" latinLnBrk="0" hangingPunct="1"/>
            <a:r>
              <a:rPr lang="pl-PL" noProof="0" smtClean="0"/>
              <a:t>Czwarty poziom</a:t>
            </a:r>
          </a:p>
          <a:p>
            <a:pPr lvl="4" rtl="0" eaLnBrk="1" latinLnBrk="0" hangingPunct="1"/>
            <a:r>
              <a:rPr lang="pl-PL" noProof="0" smtClean="0"/>
              <a:t>Piąty poziom</a:t>
            </a:r>
            <a:endParaRPr kumimoji="0" lang="pl-PL" noProof="0" dirty="0"/>
          </a:p>
        </p:txBody>
      </p:sp>
      <p:sp>
        <p:nvSpPr>
          <p:cNvPr id="4" name="Data — symbol zastępczy 3"/>
          <p:cNvSpPr>
            <a:spLocks noGrp="1"/>
          </p:cNvSpPr>
          <p:nvPr>
            <p:ph type="dt" sz="half" idx="10"/>
          </p:nvPr>
        </p:nvSpPr>
        <p:spPr>
          <a:xfrm>
            <a:off x="4775200" y="6305550"/>
            <a:ext cx="2844800" cy="476250"/>
          </a:xfrm>
          <a:prstGeom prst="rect">
            <a:avLst/>
          </a:prstGeom>
        </p:spPr>
        <p:txBody>
          <a:bodyPr rtlCol="0"/>
          <a:lstStyle/>
          <a:p>
            <a:pPr rtl="0"/>
            <a:fld id="{0A8671D0-97AA-4D09-8C6F-031DB381008C}" type="datetime1">
              <a:rPr lang="pl-PL" noProof="0" smtClean="0"/>
              <a:t>30.03.2023</a:t>
            </a:fld>
            <a:endParaRPr lang="pl-PL" noProof="0" dirty="0"/>
          </a:p>
        </p:txBody>
      </p:sp>
      <p:sp>
        <p:nvSpPr>
          <p:cNvPr id="5" name="Stopka — symbol zastępczy 4"/>
          <p:cNvSpPr>
            <a:spLocks noGrp="1"/>
          </p:cNvSpPr>
          <p:nvPr>
            <p:ph type="ftr" sz="quarter" idx="11"/>
          </p:nvPr>
        </p:nvSpPr>
        <p:spPr>
          <a:xfrm>
            <a:off x="7620000" y="6305550"/>
            <a:ext cx="3860800" cy="476250"/>
          </a:xfrm>
          <a:prstGeom prst="rect">
            <a:avLst/>
          </a:prstGeom>
        </p:spPr>
        <p:txBody>
          <a:bodyPr rtlCol="0"/>
          <a:lstStyle/>
          <a:p>
            <a:pPr rtl="0"/>
            <a:r>
              <a:rPr lang="pl-PL" noProof="0" dirty="0" smtClean="0"/>
              <a:t>Dodaj stopkę</a:t>
            </a:r>
            <a:endParaRPr lang="pl-PL" noProof="0" dirty="0"/>
          </a:p>
        </p:txBody>
      </p:sp>
      <p:sp>
        <p:nvSpPr>
          <p:cNvPr id="6" name="Numer slajdu — symbol zastępczy 5"/>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pl-PL" noProof="0" smtClean="0"/>
              <a:t>‹#›</a:t>
            </a:fld>
            <a:endParaRPr lang="pl-PL" noProof="0" dirty="0"/>
          </a:p>
        </p:txBody>
      </p:sp>
    </p:spTree>
    <p:extLst>
      <p:ext uri="{BB962C8B-B14F-4D97-AF65-F5344CB8AC3E}">
        <p14:creationId xmlns:p14="http://schemas.microsoft.com/office/powerpoint/2010/main" val="3194350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1914144" y="274638"/>
            <a:ext cx="9997440" cy="1143000"/>
          </a:xfrm>
          <a:prstGeom prst="rect">
            <a:avLst/>
          </a:prstGeom>
        </p:spPr>
        <p:txBody>
          <a:bodyPr rtlCol="0"/>
          <a:lstStyle/>
          <a:p>
            <a:pPr rtl="0"/>
            <a:r>
              <a:rPr lang="pl-PL" noProof="0" smtClean="0"/>
              <a:t>Kliknij, aby edytować styl</a:t>
            </a:r>
            <a:endParaRPr lang="pl-PL" noProof="0" dirty="0"/>
          </a:p>
        </p:txBody>
      </p:sp>
      <p:sp>
        <p:nvSpPr>
          <p:cNvPr id="3" name="Zawartość — symbol zastępczy 2"/>
          <p:cNvSpPr>
            <a:spLocks noGrp="1"/>
          </p:cNvSpPr>
          <p:nvPr>
            <p:ph idx="1"/>
          </p:nvPr>
        </p:nvSpPr>
        <p:spPr>
          <a:xfrm>
            <a:off x="1914144" y="1447800"/>
            <a:ext cx="9997440" cy="4800600"/>
          </a:xfrm>
          <a:prstGeom prst="rect">
            <a:avLst/>
          </a:prstGeom>
        </p:spPr>
        <p:txBody>
          <a:bodyPr rtlCol="0"/>
          <a:lstStyle/>
          <a:p>
            <a:pPr lvl="0" rtl="0" eaLnBrk="1" latinLnBrk="0" hangingPunct="1"/>
            <a:r>
              <a:rPr lang="pl-PL" noProof="0" smtClean="0"/>
              <a:t>Edytuj style wzorca tekstu</a:t>
            </a:r>
          </a:p>
          <a:p>
            <a:pPr lvl="1" rtl="0" eaLnBrk="1" latinLnBrk="0" hangingPunct="1"/>
            <a:r>
              <a:rPr lang="pl-PL" noProof="0" smtClean="0"/>
              <a:t>Drugi poziom</a:t>
            </a:r>
          </a:p>
          <a:p>
            <a:pPr lvl="2" rtl="0" eaLnBrk="1" latinLnBrk="0" hangingPunct="1"/>
            <a:r>
              <a:rPr lang="pl-PL" noProof="0" smtClean="0"/>
              <a:t>Trzeci poziom</a:t>
            </a:r>
          </a:p>
          <a:p>
            <a:pPr lvl="3" rtl="0" eaLnBrk="1" latinLnBrk="0" hangingPunct="1"/>
            <a:r>
              <a:rPr lang="pl-PL" noProof="0" smtClean="0"/>
              <a:t>Czwarty poziom</a:t>
            </a:r>
          </a:p>
          <a:p>
            <a:pPr lvl="4" rtl="0" eaLnBrk="1" latinLnBrk="0" hangingPunct="1"/>
            <a:r>
              <a:rPr lang="pl-PL" noProof="0" smtClean="0"/>
              <a:t>Piąty poziom</a:t>
            </a:r>
            <a:endParaRPr kumimoji="0" lang="pl-PL" noProof="0" dirty="0"/>
          </a:p>
        </p:txBody>
      </p:sp>
      <p:sp>
        <p:nvSpPr>
          <p:cNvPr id="4" name="Data — symbol zastępczy 3"/>
          <p:cNvSpPr>
            <a:spLocks noGrp="1"/>
          </p:cNvSpPr>
          <p:nvPr>
            <p:ph type="dt" sz="half" idx="10"/>
          </p:nvPr>
        </p:nvSpPr>
        <p:spPr>
          <a:xfrm>
            <a:off x="4775200" y="6305550"/>
            <a:ext cx="2844800" cy="476250"/>
          </a:xfrm>
          <a:prstGeom prst="rect">
            <a:avLst/>
          </a:prstGeom>
        </p:spPr>
        <p:txBody>
          <a:bodyPr rtlCol="0"/>
          <a:lstStyle/>
          <a:p>
            <a:pPr rtl="0"/>
            <a:fld id="{6AFE1088-7B8B-4931-AF85-94F8A2D58639}" type="datetime1">
              <a:rPr lang="pl-PL" noProof="0" smtClean="0"/>
              <a:t>30.03.2023</a:t>
            </a:fld>
            <a:endParaRPr lang="pl-PL" noProof="0" dirty="0"/>
          </a:p>
        </p:txBody>
      </p:sp>
      <p:sp>
        <p:nvSpPr>
          <p:cNvPr id="5" name="Stopka — symbol zastępczy 4"/>
          <p:cNvSpPr>
            <a:spLocks noGrp="1"/>
          </p:cNvSpPr>
          <p:nvPr>
            <p:ph type="ftr" sz="quarter" idx="11"/>
          </p:nvPr>
        </p:nvSpPr>
        <p:spPr>
          <a:xfrm>
            <a:off x="7620000" y="6305550"/>
            <a:ext cx="3860800" cy="476250"/>
          </a:xfrm>
          <a:prstGeom prst="rect">
            <a:avLst/>
          </a:prstGeom>
        </p:spPr>
        <p:txBody>
          <a:bodyPr rtlCol="0"/>
          <a:lstStyle/>
          <a:p>
            <a:pPr rtl="0"/>
            <a:r>
              <a:rPr lang="pl-PL" noProof="0" dirty="0" smtClean="0"/>
              <a:t>Dodaj stopkę</a:t>
            </a:r>
            <a:endParaRPr lang="pl-PL" noProof="0" dirty="0"/>
          </a:p>
        </p:txBody>
      </p:sp>
      <p:sp>
        <p:nvSpPr>
          <p:cNvPr id="6" name="Numer slajdu — symbol zastępczy 5"/>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pl-PL" noProof="0" smtClean="0"/>
              <a:t>‹#›</a:t>
            </a:fld>
            <a:endParaRPr lang="pl-PL" noProof="0" dirty="0"/>
          </a:p>
        </p:txBody>
      </p:sp>
    </p:spTree>
    <p:extLst>
      <p:ext uri="{BB962C8B-B14F-4D97-AF65-F5344CB8AC3E}">
        <p14:creationId xmlns:p14="http://schemas.microsoft.com/office/powerpoint/2010/main" val="639988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guide id="2" pos="98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1828800" y="2600325"/>
            <a:ext cx="8534400" cy="2286000"/>
          </a:xfrm>
          <a:prstGeom prst="rect">
            <a:avLst/>
          </a:prstGeom>
        </p:spPr>
        <p:txBody>
          <a:bodyPr rtlCol="0" anchor="t"/>
          <a:lstStyle>
            <a:lvl1pPr algn="l">
              <a:lnSpc>
                <a:spcPts val="4500"/>
              </a:lnSpc>
              <a:buNone/>
              <a:defRPr sz="4000" b="1" cap="all"/>
            </a:lvl1pPr>
            <a:extLst/>
          </a:lstStyle>
          <a:p>
            <a:pPr rtl="0"/>
            <a:r>
              <a:rPr lang="pl-PL" noProof="0" smtClean="0"/>
              <a:t>Kliknij, aby edytować styl</a:t>
            </a:r>
            <a:endParaRPr lang="pl-PL" noProof="0" dirty="0"/>
          </a:p>
        </p:txBody>
      </p:sp>
      <p:sp>
        <p:nvSpPr>
          <p:cNvPr id="3" name="Tekst — symbol zastępczy 2"/>
          <p:cNvSpPr>
            <a:spLocks noGrp="1"/>
          </p:cNvSpPr>
          <p:nvPr>
            <p:ph type="body" idx="1"/>
          </p:nvPr>
        </p:nvSpPr>
        <p:spPr>
          <a:xfrm>
            <a:off x="1828800" y="1066800"/>
            <a:ext cx="8534400" cy="1509712"/>
          </a:xfrm>
          <a:prstGeom prst="rect">
            <a:avLst/>
          </a:prstGeom>
        </p:spPr>
        <p:txBody>
          <a:bodyPr rtlCol="0"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rtl="0" eaLnBrk="1" latinLnBrk="0" hangingPunct="1"/>
            <a:r>
              <a:rPr lang="pl-PL" noProof="0" smtClean="0"/>
              <a:t>Edytuj style wzorca tekstu</a:t>
            </a:r>
          </a:p>
        </p:txBody>
      </p:sp>
      <p:sp>
        <p:nvSpPr>
          <p:cNvPr id="4" name="Data — symbol zastępczy 3"/>
          <p:cNvSpPr>
            <a:spLocks noGrp="1"/>
          </p:cNvSpPr>
          <p:nvPr>
            <p:ph type="dt" sz="half" idx="10"/>
          </p:nvPr>
        </p:nvSpPr>
        <p:spPr>
          <a:xfrm>
            <a:off x="4775200" y="6305550"/>
            <a:ext cx="2844800" cy="476250"/>
          </a:xfrm>
          <a:prstGeom prst="rect">
            <a:avLst/>
          </a:prstGeom>
        </p:spPr>
        <p:txBody>
          <a:bodyPr rtlCol="0"/>
          <a:lstStyle/>
          <a:p>
            <a:pPr rtl="0"/>
            <a:fld id="{34D33D06-B84B-495B-812C-F06DC68514DD}" type="datetime1">
              <a:rPr lang="pl-PL" noProof="0" smtClean="0"/>
              <a:t>30.03.2023</a:t>
            </a:fld>
            <a:endParaRPr lang="pl-PL" noProof="0" dirty="0"/>
          </a:p>
        </p:txBody>
      </p:sp>
      <p:sp>
        <p:nvSpPr>
          <p:cNvPr id="5" name="Stopka — symbol zastępczy 4"/>
          <p:cNvSpPr>
            <a:spLocks noGrp="1"/>
          </p:cNvSpPr>
          <p:nvPr>
            <p:ph type="ftr" sz="quarter" idx="11"/>
          </p:nvPr>
        </p:nvSpPr>
        <p:spPr>
          <a:xfrm>
            <a:off x="7620000" y="6305550"/>
            <a:ext cx="3860800" cy="476250"/>
          </a:xfrm>
          <a:prstGeom prst="rect">
            <a:avLst/>
          </a:prstGeom>
        </p:spPr>
        <p:txBody>
          <a:bodyPr rtlCol="0"/>
          <a:lstStyle/>
          <a:p>
            <a:pPr rtl="0"/>
            <a:r>
              <a:rPr lang="pl-PL" noProof="0" dirty="0" smtClean="0"/>
              <a:t>Dodaj stopkę</a:t>
            </a:r>
            <a:endParaRPr lang="pl-PL" noProof="0" dirty="0"/>
          </a:p>
        </p:txBody>
      </p:sp>
      <p:sp>
        <p:nvSpPr>
          <p:cNvPr id="6" name="Numer slajdu — symbol zastępczy 5"/>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pl-PL" noProof="0" smtClean="0"/>
              <a:t>‹#›</a:t>
            </a:fld>
            <a:endParaRPr lang="pl-PL" noProof="0" dirty="0"/>
          </a:p>
        </p:txBody>
      </p:sp>
    </p:spTree>
    <p:extLst>
      <p:ext uri="{BB962C8B-B14F-4D97-AF65-F5344CB8AC3E}">
        <p14:creationId xmlns:p14="http://schemas.microsoft.com/office/powerpoint/2010/main" val="4066158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1914144" y="274320"/>
            <a:ext cx="9997440" cy="1143000"/>
          </a:xfrm>
          <a:prstGeom prst="rect">
            <a:avLst/>
          </a:prstGeom>
        </p:spPr>
        <p:txBody>
          <a:bodyPr rtlCol="0"/>
          <a:lstStyle/>
          <a:p>
            <a:pPr rtl="0"/>
            <a:r>
              <a:rPr lang="pl-PL" noProof="0" smtClean="0"/>
              <a:t>Kliknij, aby edytować styl</a:t>
            </a:r>
            <a:endParaRPr lang="pl-PL" noProof="0" dirty="0"/>
          </a:p>
        </p:txBody>
      </p:sp>
      <p:sp>
        <p:nvSpPr>
          <p:cNvPr id="3" name="Zawartość — symbol zastępczy 2"/>
          <p:cNvSpPr>
            <a:spLocks noGrp="1"/>
          </p:cNvSpPr>
          <p:nvPr>
            <p:ph sz="half" idx="1"/>
          </p:nvPr>
        </p:nvSpPr>
        <p:spPr>
          <a:xfrm>
            <a:off x="1914144" y="1524000"/>
            <a:ext cx="4876800" cy="4663440"/>
          </a:xfrm>
          <a:prstGeom prst="rect">
            <a:avLst/>
          </a:prstGeom>
        </p:spPr>
        <p:txBody>
          <a:bodyPr rtlCol="0"/>
          <a:lstStyle>
            <a:lvl1pPr>
              <a:defRPr sz="2800"/>
            </a:lvl1pPr>
            <a:lvl2pPr>
              <a:defRPr sz="2400"/>
            </a:lvl2pPr>
            <a:lvl3pPr>
              <a:defRPr sz="2000"/>
            </a:lvl3pPr>
            <a:lvl4pPr>
              <a:defRPr sz="1800"/>
            </a:lvl4pPr>
            <a:lvl5pPr>
              <a:defRPr sz="1800"/>
            </a:lvl5pPr>
            <a:extLst/>
          </a:lstStyle>
          <a:p>
            <a:pPr lvl="0" rtl="0" eaLnBrk="1" latinLnBrk="0" hangingPunct="1"/>
            <a:r>
              <a:rPr lang="pl-PL" noProof="0" smtClean="0"/>
              <a:t>Edytuj style wzorca tekstu</a:t>
            </a:r>
          </a:p>
          <a:p>
            <a:pPr lvl="1" rtl="0" eaLnBrk="1" latinLnBrk="0" hangingPunct="1"/>
            <a:r>
              <a:rPr lang="pl-PL" noProof="0" smtClean="0"/>
              <a:t>Drugi poziom</a:t>
            </a:r>
          </a:p>
          <a:p>
            <a:pPr lvl="2" rtl="0" eaLnBrk="1" latinLnBrk="0" hangingPunct="1"/>
            <a:r>
              <a:rPr lang="pl-PL" noProof="0" smtClean="0"/>
              <a:t>Trzeci poziom</a:t>
            </a:r>
          </a:p>
          <a:p>
            <a:pPr lvl="3" rtl="0" eaLnBrk="1" latinLnBrk="0" hangingPunct="1"/>
            <a:r>
              <a:rPr lang="pl-PL" noProof="0" smtClean="0"/>
              <a:t>Czwarty poziom</a:t>
            </a:r>
          </a:p>
          <a:p>
            <a:pPr lvl="4" rtl="0" eaLnBrk="1" latinLnBrk="0" hangingPunct="1"/>
            <a:r>
              <a:rPr lang="pl-PL" noProof="0" smtClean="0"/>
              <a:t>Piąty poziom</a:t>
            </a:r>
            <a:endParaRPr kumimoji="0" lang="pl-PL" noProof="0" dirty="0"/>
          </a:p>
        </p:txBody>
      </p:sp>
      <p:sp>
        <p:nvSpPr>
          <p:cNvPr id="4" name="Zawartość — symbol zastępczy 3"/>
          <p:cNvSpPr>
            <a:spLocks noGrp="1"/>
          </p:cNvSpPr>
          <p:nvPr>
            <p:ph sz="half" idx="2"/>
          </p:nvPr>
        </p:nvSpPr>
        <p:spPr>
          <a:xfrm>
            <a:off x="7034784" y="1524000"/>
            <a:ext cx="4876800" cy="4663440"/>
          </a:xfrm>
          <a:prstGeom prst="rect">
            <a:avLst/>
          </a:prstGeom>
        </p:spPr>
        <p:txBody>
          <a:bodyPr rtlCol="0"/>
          <a:lstStyle>
            <a:lvl1pPr>
              <a:defRPr sz="2800"/>
            </a:lvl1pPr>
            <a:lvl2pPr>
              <a:defRPr sz="2400"/>
            </a:lvl2pPr>
            <a:lvl3pPr>
              <a:defRPr sz="2000"/>
            </a:lvl3pPr>
            <a:lvl4pPr>
              <a:defRPr sz="1800"/>
            </a:lvl4pPr>
            <a:lvl5pPr>
              <a:defRPr sz="1800"/>
            </a:lvl5pPr>
            <a:extLst/>
          </a:lstStyle>
          <a:p>
            <a:pPr lvl="0" rtl="0" eaLnBrk="1" latinLnBrk="0" hangingPunct="1"/>
            <a:r>
              <a:rPr lang="pl-PL" noProof="0" smtClean="0"/>
              <a:t>Edytuj style wzorca tekstu</a:t>
            </a:r>
          </a:p>
          <a:p>
            <a:pPr lvl="1" rtl="0" eaLnBrk="1" latinLnBrk="0" hangingPunct="1"/>
            <a:r>
              <a:rPr lang="pl-PL" noProof="0" smtClean="0"/>
              <a:t>Drugi poziom</a:t>
            </a:r>
          </a:p>
          <a:p>
            <a:pPr lvl="2" rtl="0" eaLnBrk="1" latinLnBrk="0" hangingPunct="1"/>
            <a:r>
              <a:rPr lang="pl-PL" noProof="0" smtClean="0"/>
              <a:t>Trzeci poziom</a:t>
            </a:r>
          </a:p>
          <a:p>
            <a:pPr lvl="3" rtl="0" eaLnBrk="1" latinLnBrk="0" hangingPunct="1"/>
            <a:r>
              <a:rPr lang="pl-PL" noProof="0" smtClean="0"/>
              <a:t>Czwarty poziom</a:t>
            </a:r>
          </a:p>
          <a:p>
            <a:pPr lvl="4" rtl="0" eaLnBrk="1" latinLnBrk="0" hangingPunct="1"/>
            <a:r>
              <a:rPr lang="pl-PL" noProof="0" smtClean="0"/>
              <a:t>Piąty poziom</a:t>
            </a:r>
            <a:endParaRPr kumimoji="0" lang="pl-PL" noProof="0" dirty="0"/>
          </a:p>
        </p:txBody>
      </p:sp>
      <p:sp>
        <p:nvSpPr>
          <p:cNvPr id="5" name="Data — symbol zastępczy 4"/>
          <p:cNvSpPr>
            <a:spLocks noGrp="1"/>
          </p:cNvSpPr>
          <p:nvPr>
            <p:ph type="dt" sz="half" idx="10"/>
          </p:nvPr>
        </p:nvSpPr>
        <p:spPr>
          <a:xfrm>
            <a:off x="4775200" y="6305550"/>
            <a:ext cx="2844800" cy="476250"/>
          </a:xfrm>
          <a:prstGeom prst="rect">
            <a:avLst/>
          </a:prstGeom>
        </p:spPr>
        <p:txBody>
          <a:bodyPr rtlCol="0"/>
          <a:lstStyle/>
          <a:p>
            <a:pPr rtl="0"/>
            <a:fld id="{9F713DFA-301C-4112-B323-F8F9161895FE}" type="datetime1">
              <a:rPr lang="pl-PL" noProof="0" smtClean="0"/>
              <a:t>30.03.2023</a:t>
            </a:fld>
            <a:endParaRPr lang="pl-PL" noProof="0" dirty="0"/>
          </a:p>
        </p:txBody>
      </p:sp>
      <p:sp>
        <p:nvSpPr>
          <p:cNvPr id="6" name="Stopka — symbol zastępczy 5"/>
          <p:cNvSpPr>
            <a:spLocks noGrp="1"/>
          </p:cNvSpPr>
          <p:nvPr>
            <p:ph type="ftr" sz="quarter" idx="11"/>
          </p:nvPr>
        </p:nvSpPr>
        <p:spPr>
          <a:xfrm>
            <a:off x="7620000" y="6305550"/>
            <a:ext cx="3860800" cy="476250"/>
          </a:xfrm>
          <a:prstGeom prst="rect">
            <a:avLst/>
          </a:prstGeom>
        </p:spPr>
        <p:txBody>
          <a:bodyPr rtlCol="0"/>
          <a:lstStyle/>
          <a:p>
            <a:pPr rtl="0"/>
            <a:r>
              <a:rPr lang="pl-PL" noProof="0" dirty="0" smtClean="0"/>
              <a:t>Dodaj stopkę</a:t>
            </a:r>
            <a:endParaRPr lang="pl-PL" noProof="0" dirty="0"/>
          </a:p>
        </p:txBody>
      </p:sp>
      <p:sp>
        <p:nvSpPr>
          <p:cNvPr id="7" name="Numer slajdu — symbol zastępczy 6"/>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pl-PL" noProof="0" smtClean="0"/>
              <a:t>‹#›</a:t>
            </a:fld>
            <a:endParaRPr lang="pl-PL" noProof="0" dirty="0"/>
          </a:p>
        </p:txBody>
      </p:sp>
    </p:spTree>
    <p:extLst>
      <p:ext uri="{BB962C8B-B14F-4D97-AF65-F5344CB8AC3E}">
        <p14:creationId xmlns:p14="http://schemas.microsoft.com/office/powerpoint/2010/main" val="3078451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Pr>
        <a:solidFill>
          <a:schemeClr val="bg2">
            <a:lumMod val="90000"/>
          </a:schemeClr>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609600" y="5160336"/>
            <a:ext cx="10972800" cy="1143000"/>
          </a:xfrm>
          <a:prstGeom prst="rect">
            <a:avLst/>
          </a:prstGeom>
        </p:spPr>
        <p:txBody>
          <a:bodyPr rtlCol="0" anchor="ctr"/>
          <a:lstStyle>
            <a:lvl1pPr algn="ctr">
              <a:defRPr sz="4500" b="1" cap="none" baseline="0"/>
            </a:lvl1pPr>
            <a:extLst/>
          </a:lstStyle>
          <a:p>
            <a:pPr rtl="0"/>
            <a:r>
              <a:rPr lang="pl-PL" noProof="0" smtClean="0"/>
              <a:t>Kliknij, aby edytować styl</a:t>
            </a:r>
            <a:endParaRPr lang="pl-PL" noProof="0" dirty="0"/>
          </a:p>
        </p:txBody>
      </p:sp>
      <p:sp>
        <p:nvSpPr>
          <p:cNvPr id="3" name="Tekst — symbol zastępczy 2"/>
          <p:cNvSpPr>
            <a:spLocks noGrp="1"/>
          </p:cNvSpPr>
          <p:nvPr>
            <p:ph type="body" idx="1"/>
          </p:nvPr>
        </p:nvSpPr>
        <p:spPr>
          <a:xfrm>
            <a:off x="609600" y="328278"/>
            <a:ext cx="5364480" cy="640080"/>
          </a:xfrm>
          <a:prstGeom prst="rect">
            <a:avLst/>
          </a:prstGeom>
          <a:noFill/>
          <a:ln w="10795">
            <a:solidFill>
              <a:schemeClr val="bg1"/>
            </a:solidFill>
            <a:miter lim="800000"/>
          </a:ln>
        </p:spPr>
        <p:txBody>
          <a:bodyPr rtlCol="0" anchor="ctr"/>
          <a:lstStyle>
            <a:lvl1pPr marL="64008" indent="0" algn="l">
              <a:lnSpc>
                <a:spcPct val="100000"/>
              </a:lnSpc>
              <a:spcBef>
                <a:spcPts val="100"/>
              </a:spcBef>
              <a:buNone/>
              <a:defRPr sz="1900" b="1">
                <a:solidFill>
                  <a:schemeClr val="accent1">
                    <a:lumMod val="50000"/>
                  </a:schemeClr>
                </a:solidFill>
              </a:defRPr>
            </a:lvl1pPr>
            <a:lvl2pPr>
              <a:buNone/>
              <a:defRPr sz="2000" b="1"/>
            </a:lvl2pPr>
            <a:lvl3pPr>
              <a:buNone/>
              <a:defRPr sz="1800" b="1"/>
            </a:lvl3pPr>
            <a:lvl4pPr>
              <a:buNone/>
              <a:defRPr sz="1600" b="1"/>
            </a:lvl4pPr>
            <a:lvl5pPr>
              <a:buNone/>
              <a:defRPr sz="1600" b="1"/>
            </a:lvl5pPr>
            <a:extLst/>
          </a:lstStyle>
          <a:p>
            <a:pPr lvl="0" rtl="0" eaLnBrk="1" latinLnBrk="0" hangingPunct="1"/>
            <a:r>
              <a:rPr lang="pl-PL" noProof="0" smtClean="0"/>
              <a:t>Edytuj style wzorca tekstu</a:t>
            </a:r>
          </a:p>
        </p:txBody>
      </p:sp>
      <p:sp>
        <p:nvSpPr>
          <p:cNvPr id="5" name="Zawartość — symbol zastępczy 4"/>
          <p:cNvSpPr>
            <a:spLocks noGrp="1"/>
          </p:cNvSpPr>
          <p:nvPr>
            <p:ph sz="quarter" idx="2"/>
          </p:nvPr>
        </p:nvSpPr>
        <p:spPr>
          <a:xfrm>
            <a:off x="609600" y="969336"/>
            <a:ext cx="5364480" cy="4114800"/>
          </a:xfrm>
          <a:prstGeom prst="rect">
            <a:avLst/>
          </a:prstGeom>
          <a:ln w="10795">
            <a:solidFill>
              <a:schemeClr val="bg1"/>
            </a:solidFill>
            <a:prstDash val="dash"/>
            <a:miter lim="800000"/>
          </a:ln>
        </p:spPr>
        <p:txBody>
          <a:bodyPr rtlCol="0"/>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rtl="0" eaLnBrk="1" latinLnBrk="0" hangingPunct="1"/>
            <a:r>
              <a:rPr lang="pl-PL" noProof="0" smtClean="0"/>
              <a:t>Edytuj style wzorca tekstu</a:t>
            </a:r>
          </a:p>
          <a:p>
            <a:pPr lvl="1" rtl="0" eaLnBrk="1" latinLnBrk="0" hangingPunct="1"/>
            <a:r>
              <a:rPr lang="pl-PL" noProof="0" smtClean="0"/>
              <a:t>Drugi poziom</a:t>
            </a:r>
          </a:p>
          <a:p>
            <a:pPr lvl="2" rtl="0" eaLnBrk="1" latinLnBrk="0" hangingPunct="1"/>
            <a:r>
              <a:rPr lang="pl-PL" noProof="0" smtClean="0"/>
              <a:t>Trzeci poziom</a:t>
            </a:r>
          </a:p>
          <a:p>
            <a:pPr lvl="3" rtl="0" eaLnBrk="1" latinLnBrk="0" hangingPunct="1"/>
            <a:r>
              <a:rPr lang="pl-PL" noProof="0" smtClean="0"/>
              <a:t>Czwarty poziom</a:t>
            </a:r>
          </a:p>
          <a:p>
            <a:pPr lvl="4" rtl="0" eaLnBrk="1" latinLnBrk="0" hangingPunct="1"/>
            <a:r>
              <a:rPr lang="pl-PL" noProof="0" smtClean="0"/>
              <a:t>Piąty poziom</a:t>
            </a:r>
            <a:endParaRPr kumimoji="0" lang="pl-PL" noProof="0" dirty="0"/>
          </a:p>
        </p:txBody>
      </p:sp>
      <p:sp>
        <p:nvSpPr>
          <p:cNvPr id="4" name="Tekst — symbol zastępczy 3"/>
          <p:cNvSpPr>
            <a:spLocks noGrp="1"/>
          </p:cNvSpPr>
          <p:nvPr>
            <p:ph type="body" sz="half" idx="3"/>
          </p:nvPr>
        </p:nvSpPr>
        <p:spPr>
          <a:xfrm>
            <a:off x="6217920" y="328278"/>
            <a:ext cx="5364480" cy="640080"/>
          </a:xfrm>
          <a:prstGeom prst="rect">
            <a:avLst/>
          </a:prstGeom>
          <a:noFill/>
          <a:ln w="10795">
            <a:solidFill>
              <a:schemeClr val="bg1"/>
            </a:solidFill>
            <a:miter lim="800000"/>
          </a:ln>
        </p:spPr>
        <p:txBody>
          <a:bodyPr rtlCol="0" anchor="ctr"/>
          <a:lstStyle>
            <a:lvl1pPr marL="64008" indent="0" algn="l">
              <a:lnSpc>
                <a:spcPct val="100000"/>
              </a:lnSpc>
              <a:spcBef>
                <a:spcPts val="100"/>
              </a:spcBef>
              <a:buNone/>
              <a:defRPr sz="1900" b="1">
                <a:solidFill>
                  <a:schemeClr val="accent1">
                    <a:lumMod val="50000"/>
                  </a:schemeClr>
                </a:solidFill>
              </a:defRPr>
            </a:lvl1pPr>
            <a:lvl2pPr>
              <a:buNone/>
              <a:defRPr sz="2000" b="1"/>
            </a:lvl2pPr>
            <a:lvl3pPr>
              <a:buNone/>
              <a:defRPr sz="1800" b="1"/>
            </a:lvl3pPr>
            <a:lvl4pPr>
              <a:buNone/>
              <a:defRPr sz="1600" b="1"/>
            </a:lvl4pPr>
            <a:lvl5pPr>
              <a:buNone/>
              <a:defRPr sz="1600" b="1"/>
            </a:lvl5pPr>
            <a:extLst/>
          </a:lstStyle>
          <a:p>
            <a:pPr lvl="0" rtl="0" eaLnBrk="1" latinLnBrk="0" hangingPunct="1"/>
            <a:r>
              <a:rPr lang="pl-PL" noProof="0" smtClean="0"/>
              <a:t>Edytuj style wzorca tekstu</a:t>
            </a:r>
          </a:p>
        </p:txBody>
      </p:sp>
      <p:sp>
        <p:nvSpPr>
          <p:cNvPr id="6" name="Zawartość — symbol zastępczy 5"/>
          <p:cNvSpPr>
            <a:spLocks noGrp="1"/>
          </p:cNvSpPr>
          <p:nvPr>
            <p:ph sz="quarter" idx="4"/>
          </p:nvPr>
        </p:nvSpPr>
        <p:spPr>
          <a:xfrm>
            <a:off x="6217920" y="969336"/>
            <a:ext cx="5364480" cy="4114800"/>
          </a:xfrm>
          <a:prstGeom prst="rect">
            <a:avLst/>
          </a:prstGeom>
          <a:ln w="10795">
            <a:solidFill>
              <a:schemeClr val="bg1"/>
            </a:solidFill>
            <a:prstDash val="dash"/>
            <a:miter lim="800000"/>
          </a:ln>
        </p:spPr>
        <p:txBody>
          <a:bodyPr rtlCol="0"/>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rtl="0" eaLnBrk="1" latinLnBrk="0" hangingPunct="1"/>
            <a:r>
              <a:rPr lang="pl-PL" noProof="0" smtClean="0"/>
              <a:t>Edytuj style wzorca tekstu</a:t>
            </a:r>
          </a:p>
          <a:p>
            <a:pPr lvl="1" rtl="0" eaLnBrk="1" latinLnBrk="0" hangingPunct="1"/>
            <a:r>
              <a:rPr lang="pl-PL" noProof="0" smtClean="0"/>
              <a:t>Drugi poziom</a:t>
            </a:r>
          </a:p>
          <a:p>
            <a:pPr lvl="2" rtl="0" eaLnBrk="1" latinLnBrk="0" hangingPunct="1"/>
            <a:r>
              <a:rPr lang="pl-PL" noProof="0" smtClean="0"/>
              <a:t>Trzeci poziom</a:t>
            </a:r>
          </a:p>
          <a:p>
            <a:pPr lvl="3" rtl="0" eaLnBrk="1" latinLnBrk="0" hangingPunct="1"/>
            <a:r>
              <a:rPr lang="pl-PL" noProof="0" smtClean="0"/>
              <a:t>Czwarty poziom</a:t>
            </a:r>
          </a:p>
          <a:p>
            <a:pPr lvl="4" rtl="0" eaLnBrk="1" latinLnBrk="0" hangingPunct="1"/>
            <a:r>
              <a:rPr lang="pl-PL" noProof="0" smtClean="0"/>
              <a:t>Piąty poziom</a:t>
            </a:r>
            <a:endParaRPr kumimoji="0" lang="pl-PL" noProof="0" dirty="0"/>
          </a:p>
        </p:txBody>
      </p:sp>
      <p:sp>
        <p:nvSpPr>
          <p:cNvPr id="7" name="Data — symbol zastępczy 6"/>
          <p:cNvSpPr>
            <a:spLocks noGrp="1"/>
          </p:cNvSpPr>
          <p:nvPr>
            <p:ph type="dt" sz="half" idx="10"/>
          </p:nvPr>
        </p:nvSpPr>
        <p:spPr>
          <a:xfrm>
            <a:off x="4775200" y="6305550"/>
            <a:ext cx="2844800" cy="476250"/>
          </a:xfrm>
          <a:prstGeom prst="rect">
            <a:avLst/>
          </a:prstGeom>
        </p:spPr>
        <p:txBody>
          <a:bodyPr rtlCol="0"/>
          <a:lstStyle/>
          <a:p>
            <a:pPr rtl="0"/>
            <a:fld id="{8BBF73F6-C92D-4912-B6D1-CC0C1BE73EA4}" type="datetime1">
              <a:rPr lang="pl-PL" noProof="0" smtClean="0"/>
              <a:t>30.03.2023</a:t>
            </a:fld>
            <a:endParaRPr lang="pl-PL" noProof="0" dirty="0"/>
          </a:p>
        </p:txBody>
      </p:sp>
      <p:sp>
        <p:nvSpPr>
          <p:cNvPr id="8" name="Stopka — symbol zastępczy 7"/>
          <p:cNvSpPr>
            <a:spLocks noGrp="1"/>
          </p:cNvSpPr>
          <p:nvPr>
            <p:ph type="ftr" sz="quarter" idx="11"/>
          </p:nvPr>
        </p:nvSpPr>
        <p:spPr>
          <a:xfrm>
            <a:off x="7620000" y="6305550"/>
            <a:ext cx="3860800" cy="476250"/>
          </a:xfrm>
          <a:prstGeom prst="rect">
            <a:avLst/>
          </a:prstGeom>
        </p:spPr>
        <p:txBody>
          <a:bodyPr rtlCol="0"/>
          <a:lstStyle/>
          <a:p>
            <a:pPr rtl="0"/>
            <a:r>
              <a:rPr lang="pl-PL" noProof="0" dirty="0" smtClean="0"/>
              <a:t>Dodaj stopkę</a:t>
            </a:r>
            <a:endParaRPr lang="pl-PL" noProof="0" dirty="0"/>
          </a:p>
        </p:txBody>
      </p:sp>
      <p:sp>
        <p:nvSpPr>
          <p:cNvPr id="9" name="Numer slajdu — symbol zastępczy 8"/>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pl-PL" noProof="0" smtClean="0"/>
              <a:t>‹#›</a:t>
            </a:fld>
            <a:endParaRPr lang="pl-PL" noProof="0" dirty="0"/>
          </a:p>
        </p:txBody>
      </p:sp>
    </p:spTree>
    <p:extLst>
      <p:ext uri="{BB962C8B-B14F-4D97-AF65-F5344CB8AC3E}">
        <p14:creationId xmlns:p14="http://schemas.microsoft.com/office/powerpoint/2010/main" val="2358931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1914144" y="274320"/>
            <a:ext cx="9997440" cy="1143000"/>
          </a:xfrm>
          <a:prstGeom prst="rect">
            <a:avLst/>
          </a:prstGeom>
        </p:spPr>
        <p:txBody>
          <a:bodyPr rtlCol="0" anchor="ctr"/>
          <a:lstStyle/>
          <a:p>
            <a:pPr rtl="0"/>
            <a:r>
              <a:rPr lang="pl-PL" noProof="0" smtClean="0"/>
              <a:t>Kliknij, aby edytować styl</a:t>
            </a:r>
            <a:endParaRPr lang="pl-PL" noProof="0" dirty="0"/>
          </a:p>
        </p:txBody>
      </p:sp>
      <p:sp>
        <p:nvSpPr>
          <p:cNvPr id="3" name="Data — symbol zastępczy 2"/>
          <p:cNvSpPr>
            <a:spLocks noGrp="1"/>
          </p:cNvSpPr>
          <p:nvPr>
            <p:ph type="dt" sz="half" idx="10"/>
          </p:nvPr>
        </p:nvSpPr>
        <p:spPr>
          <a:xfrm>
            <a:off x="4775200" y="6305550"/>
            <a:ext cx="2844800" cy="476250"/>
          </a:xfrm>
          <a:prstGeom prst="rect">
            <a:avLst/>
          </a:prstGeom>
        </p:spPr>
        <p:txBody>
          <a:bodyPr rtlCol="0"/>
          <a:lstStyle/>
          <a:p>
            <a:pPr rtl="0"/>
            <a:fld id="{1A8F429A-CEA4-4064-A3EF-43BD139437C7}" type="datetime1">
              <a:rPr lang="pl-PL" noProof="0" smtClean="0"/>
              <a:t>30.03.2023</a:t>
            </a:fld>
            <a:endParaRPr lang="pl-PL" noProof="0" dirty="0"/>
          </a:p>
        </p:txBody>
      </p:sp>
      <p:sp>
        <p:nvSpPr>
          <p:cNvPr id="4" name="Stopka — symbol zastępczy 3"/>
          <p:cNvSpPr>
            <a:spLocks noGrp="1"/>
          </p:cNvSpPr>
          <p:nvPr>
            <p:ph type="ftr" sz="quarter" idx="11"/>
          </p:nvPr>
        </p:nvSpPr>
        <p:spPr>
          <a:xfrm>
            <a:off x="7620000" y="6305550"/>
            <a:ext cx="3860800" cy="476250"/>
          </a:xfrm>
          <a:prstGeom prst="rect">
            <a:avLst/>
          </a:prstGeom>
        </p:spPr>
        <p:txBody>
          <a:bodyPr rtlCol="0"/>
          <a:lstStyle/>
          <a:p>
            <a:pPr rtl="0"/>
            <a:r>
              <a:rPr lang="pl-PL" noProof="0" dirty="0" smtClean="0"/>
              <a:t>Dodaj stopkę</a:t>
            </a:r>
            <a:endParaRPr lang="pl-PL" noProof="0" dirty="0"/>
          </a:p>
        </p:txBody>
      </p:sp>
      <p:sp>
        <p:nvSpPr>
          <p:cNvPr id="5" name="Numer slajdu — symbol zastępczy 4"/>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pl-PL" noProof="0" smtClean="0"/>
              <a:t>‹#›</a:t>
            </a:fld>
            <a:endParaRPr lang="pl-PL" noProof="0" dirty="0"/>
          </a:p>
        </p:txBody>
      </p:sp>
    </p:spTree>
    <p:extLst>
      <p:ext uri="{BB962C8B-B14F-4D97-AF65-F5344CB8AC3E}">
        <p14:creationId xmlns:p14="http://schemas.microsoft.com/office/powerpoint/2010/main" val="860658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a — symbol zastępczy 1"/>
          <p:cNvSpPr>
            <a:spLocks noGrp="1"/>
          </p:cNvSpPr>
          <p:nvPr>
            <p:ph type="dt" sz="half" idx="10"/>
          </p:nvPr>
        </p:nvSpPr>
        <p:spPr>
          <a:xfrm>
            <a:off x="4775200" y="6305550"/>
            <a:ext cx="2844800" cy="476250"/>
          </a:xfrm>
          <a:prstGeom prst="rect">
            <a:avLst/>
          </a:prstGeom>
        </p:spPr>
        <p:txBody>
          <a:bodyPr rtlCol="0"/>
          <a:lstStyle/>
          <a:p>
            <a:pPr rtl="0"/>
            <a:fld id="{1C45AAC0-185E-4242-AFBB-B26C12CAEF03}" type="datetime1">
              <a:rPr lang="pl-PL" noProof="0" smtClean="0"/>
              <a:t>30.03.2023</a:t>
            </a:fld>
            <a:endParaRPr lang="pl-PL" noProof="0" dirty="0"/>
          </a:p>
        </p:txBody>
      </p:sp>
      <p:sp>
        <p:nvSpPr>
          <p:cNvPr id="3" name="Stopka — symbol zastępczy 2"/>
          <p:cNvSpPr>
            <a:spLocks noGrp="1"/>
          </p:cNvSpPr>
          <p:nvPr>
            <p:ph type="ftr" sz="quarter" idx="11"/>
          </p:nvPr>
        </p:nvSpPr>
        <p:spPr>
          <a:xfrm>
            <a:off x="7620000" y="6305550"/>
            <a:ext cx="3860800" cy="476250"/>
          </a:xfrm>
          <a:prstGeom prst="rect">
            <a:avLst/>
          </a:prstGeom>
        </p:spPr>
        <p:txBody>
          <a:bodyPr rtlCol="0"/>
          <a:lstStyle/>
          <a:p>
            <a:pPr rtl="0"/>
            <a:r>
              <a:rPr lang="pl-PL" noProof="0" dirty="0" smtClean="0"/>
              <a:t>Dodaj stopkę</a:t>
            </a:r>
            <a:endParaRPr lang="pl-PL" noProof="0" dirty="0"/>
          </a:p>
        </p:txBody>
      </p:sp>
      <p:sp>
        <p:nvSpPr>
          <p:cNvPr id="4" name="Numer slajdu — symbol zastępczy 3"/>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pl-PL" noProof="0" smtClean="0"/>
              <a:t>‹#›</a:t>
            </a:fld>
            <a:endParaRPr lang="pl-PL" noProof="0" dirty="0"/>
          </a:p>
        </p:txBody>
      </p:sp>
    </p:spTree>
    <p:extLst>
      <p:ext uri="{BB962C8B-B14F-4D97-AF65-F5344CB8AC3E}">
        <p14:creationId xmlns:p14="http://schemas.microsoft.com/office/powerpoint/2010/main" val="860977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Pr>
        <a:solidFill>
          <a:schemeClr val="bg2">
            <a:lumMod val="90000"/>
          </a:schemeClr>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609600" y="216778"/>
            <a:ext cx="5080000" cy="1162050"/>
          </a:xfrm>
          <a:prstGeom prst="rect">
            <a:avLst/>
          </a:prstGeom>
          <a:ln>
            <a:noFill/>
          </a:ln>
        </p:spPr>
        <p:txBody>
          <a:bodyPr rtlCol="0" anchor="b"/>
          <a:lstStyle>
            <a:lvl1pPr algn="l">
              <a:lnSpc>
                <a:spcPts val="2000"/>
              </a:lnSpc>
              <a:buNone/>
              <a:defRPr sz="2200" b="1" cap="all" baseline="0"/>
            </a:lvl1pPr>
            <a:extLst/>
          </a:lstStyle>
          <a:p>
            <a:pPr rtl="0"/>
            <a:r>
              <a:rPr lang="pl-PL" noProof="0" smtClean="0"/>
              <a:t>Kliknij, aby edytować styl</a:t>
            </a:r>
            <a:endParaRPr lang="pl-PL" noProof="0" dirty="0"/>
          </a:p>
        </p:txBody>
      </p:sp>
      <p:sp>
        <p:nvSpPr>
          <p:cNvPr id="3" name="Tekst — symbol zastępczy 2"/>
          <p:cNvSpPr>
            <a:spLocks noGrp="1"/>
          </p:cNvSpPr>
          <p:nvPr>
            <p:ph type="body" idx="2"/>
          </p:nvPr>
        </p:nvSpPr>
        <p:spPr>
          <a:xfrm>
            <a:off x="609600" y="1406964"/>
            <a:ext cx="5080000" cy="698500"/>
          </a:xfrm>
          <a:prstGeom prst="rect">
            <a:avLst/>
          </a:prstGeom>
        </p:spPr>
        <p:txBody>
          <a:bodyPr rtlCol="0"/>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rtl="0" eaLnBrk="1" latinLnBrk="0" hangingPunct="1"/>
            <a:r>
              <a:rPr lang="pl-PL" noProof="0" smtClean="0"/>
              <a:t>Edytuj style wzorca tekstu</a:t>
            </a:r>
          </a:p>
        </p:txBody>
      </p:sp>
      <p:sp>
        <p:nvSpPr>
          <p:cNvPr id="4" name="Zawartość — symbol zastępczy 3"/>
          <p:cNvSpPr>
            <a:spLocks noGrp="1"/>
          </p:cNvSpPr>
          <p:nvPr>
            <p:ph sz="half" idx="1"/>
          </p:nvPr>
        </p:nvSpPr>
        <p:spPr>
          <a:xfrm>
            <a:off x="609600" y="2133601"/>
            <a:ext cx="10871200" cy="3992563"/>
          </a:xfrm>
          <a:prstGeom prst="rect">
            <a:avLst/>
          </a:prstGeom>
        </p:spPr>
        <p:txBody>
          <a:bodyPr rtlCol="0"/>
          <a:lstStyle>
            <a:lvl1pPr>
              <a:defRPr sz="3200"/>
            </a:lvl1pPr>
            <a:lvl2pPr>
              <a:defRPr sz="2800"/>
            </a:lvl2pPr>
            <a:lvl3pPr>
              <a:defRPr sz="2400"/>
            </a:lvl3pPr>
            <a:lvl4pPr>
              <a:defRPr sz="2000"/>
            </a:lvl4pPr>
            <a:lvl5pPr>
              <a:defRPr sz="2000"/>
            </a:lvl5pPr>
            <a:extLst/>
          </a:lstStyle>
          <a:p>
            <a:pPr lvl="0" rtl="0" eaLnBrk="1" latinLnBrk="0" hangingPunct="1"/>
            <a:r>
              <a:rPr lang="pl-PL" noProof="0" smtClean="0"/>
              <a:t>Edytuj style wzorca tekstu</a:t>
            </a:r>
          </a:p>
          <a:p>
            <a:pPr lvl="1" rtl="0" eaLnBrk="1" latinLnBrk="0" hangingPunct="1"/>
            <a:r>
              <a:rPr lang="pl-PL" noProof="0" smtClean="0"/>
              <a:t>Drugi poziom</a:t>
            </a:r>
          </a:p>
          <a:p>
            <a:pPr lvl="2" rtl="0" eaLnBrk="1" latinLnBrk="0" hangingPunct="1"/>
            <a:r>
              <a:rPr lang="pl-PL" noProof="0" smtClean="0"/>
              <a:t>Trzeci poziom</a:t>
            </a:r>
          </a:p>
          <a:p>
            <a:pPr lvl="3" rtl="0" eaLnBrk="1" latinLnBrk="0" hangingPunct="1"/>
            <a:r>
              <a:rPr lang="pl-PL" noProof="0" smtClean="0"/>
              <a:t>Czwarty poziom</a:t>
            </a:r>
          </a:p>
          <a:p>
            <a:pPr lvl="4" rtl="0" eaLnBrk="1" latinLnBrk="0" hangingPunct="1"/>
            <a:r>
              <a:rPr lang="pl-PL" noProof="0" smtClean="0"/>
              <a:t>Piąty poziom</a:t>
            </a:r>
            <a:endParaRPr kumimoji="0" lang="pl-PL" noProof="0" dirty="0"/>
          </a:p>
        </p:txBody>
      </p:sp>
      <p:sp>
        <p:nvSpPr>
          <p:cNvPr id="5" name="Data — symbol zastępczy 4"/>
          <p:cNvSpPr>
            <a:spLocks noGrp="1"/>
          </p:cNvSpPr>
          <p:nvPr>
            <p:ph type="dt" sz="half" idx="10"/>
          </p:nvPr>
        </p:nvSpPr>
        <p:spPr>
          <a:xfrm>
            <a:off x="4775200" y="6305550"/>
            <a:ext cx="2844800" cy="476250"/>
          </a:xfrm>
          <a:prstGeom prst="rect">
            <a:avLst/>
          </a:prstGeom>
        </p:spPr>
        <p:txBody>
          <a:bodyPr rtlCol="0"/>
          <a:lstStyle/>
          <a:p>
            <a:pPr rtl="0"/>
            <a:fld id="{D3D9B8F3-8F65-411D-9203-482A047BBABE}" type="datetime1">
              <a:rPr lang="pl-PL" noProof="0" smtClean="0"/>
              <a:t>30.03.2023</a:t>
            </a:fld>
            <a:endParaRPr lang="pl-PL" noProof="0" dirty="0"/>
          </a:p>
        </p:txBody>
      </p:sp>
      <p:sp>
        <p:nvSpPr>
          <p:cNvPr id="6" name="Stopka — symbol zastępczy 5"/>
          <p:cNvSpPr>
            <a:spLocks noGrp="1"/>
          </p:cNvSpPr>
          <p:nvPr>
            <p:ph type="ftr" sz="quarter" idx="11"/>
          </p:nvPr>
        </p:nvSpPr>
        <p:spPr>
          <a:xfrm>
            <a:off x="7620000" y="6305550"/>
            <a:ext cx="3860800" cy="476250"/>
          </a:xfrm>
          <a:prstGeom prst="rect">
            <a:avLst/>
          </a:prstGeom>
        </p:spPr>
        <p:txBody>
          <a:bodyPr rtlCol="0"/>
          <a:lstStyle/>
          <a:p>
            <a:pPr rtl="0"/>
            <a:r>
              <a:rPr lang="pl-PL" noProof="0" dirty="0" smtClean="0"/>
              <a:t>Dodaj stopkę</a:t>
            </a:r>
            <a:endParaRPr lang="pl-PL" noProof="0" dirty="0"/>
          </a:p>
        </p:txBody>
      </p:sp>
      <p:sp>
        <p:nvSpPr>
          <p:cNvPr id="7" name="Numer slajdu — symbol zastępczy 6"/>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pl-PL" noProof="0" smtClean="0"/>
              <a:t>‹#›</a:t>
            </a:fld>
            <a:endParaRPr lang="pl-PL" noProof="0" dirty="0"/>
          </a:p>
        </p:txBody>
      </p:sp>
    </p:spTree>
    <p:extLst>
      <p:ext uri="{BB962C8B-B14F-4D97-AF65-F5344CB8AC3E}">
        <p14:creationId xmlns:p14="http://schemas.microsoft.com/office/powerpoint/2010/main" val="542546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Pr>
        <a:solidFill>
          <a:schemeClr val="bg2">
            <a:lumMod val="90000"/>
          </a:schemeClr>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7849195" y="1066800"/>
            <a:ext cx="3657600" cy="1981200"/>
          </a:xfrm>
          <a:prstGeom prst="rect">
            <a:avLst/>
          </a:prstGeom>
        </p:spPr>
        <p:txBody>
          <a:bodyPr rtlCol="0" anchor="b">
            <a:noAutofit/>
          </a:bodyPr>
          <a:lstStyle>
            <a:lvl1pPr algn="l">
              <a:buNone/>
              <a:defRPr sz="2100" b="1">
                <a:effectLst/>
              </a:defRPr>
            </a:lvl1pPr>
            <a:extLst/>
          </a:lstStyle>
          <a:p>
            <a:pPr rtl="0"/>
            <a:r>
              <a:rPr lang="pl-PL" noProof="0" smtClean="0"/>
              <a:t>Kliknij, aby edytować styl</a:t>
            </a:r>
            <a:endParaRPr lang="pl-PL" noProof="0" dirty="0"/>
          </a:p>
        </p:txBody>
      </p:sp>
      <p:sp>
        <p:nvSpPr>
          <p:cNvPr id="8" name="Prostokąt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pl-PL" sz="3200" kern="1200" noProof="0" dirty="0">
              <a:solidFill>
                <a:schemeClr val="tx1"/>
              </a:solidFill>
              <a:latin typeface="+mn-lt"/>
              <a:ea typeface="+mn-ea"/>
              <a:cs typeface="+mn-cs"/>
            </a:endParaRPr>
          </a:p>
        </p:txBody>
      </p:sp>
      <p:sp>
        <p:nvSpPr>
          <p:cNvPr id="3" name="Obraz — symbol zastępczy 2" descr="Pusty symbol zastępczy pozwalający dodać obraz. Kliknij symbol zastępczy i wybierz obraz, który chcesz dodać"/>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rtlCol="0" anchor="t"/>
          <a:lstStyle>
            <a:lvl1pPr marL="0" indent="0" algn="l" eaLnBrk="1" latinLnBrk="0" hangingPunct="1">
              <a:buNone/>
              <a:defRPr sz="3200"/>
            </a:lvl1pPr>
            <a:extLst/>
          </a:lstStyle>
          <a:p>
            <a:pPr marL="0" algn="l" rtl="0" eaLnBrk="1" latinLnBrk="0" hangingPunct="1"/>
            <a:r>
              <a:rPr lang="pl-PL" noProof="0" smtClean="0"/>
              <a:t>Kliknij ikonę, aby dodać obraz</a:t>
            </a:r>
            <a:endParaRPr kumimoji="0" lang="pl-PL" noProof="0" dirty="0"/>
          </a:p>
        </p:txBody>
      </p:sp>
      <p:sp>
        <p:nvSpPr>
          <p:cNvPr id="9" name="Prostokąt 1"/>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pl-PL" sz="1800" noProof="0" dirty="0"/>
          </a:p>
        </p:txBody>
      </p:sp>
      <p:sp>
        <p:nvSpPr>
          <p:cNvPr id="10" name="Prostokąt 2"/>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pl-PL" sz="1800" noProof="0" dirty="0"/>
          </a:p>
        </p:txBody>
      </p:sp>
      <p:sp>
        <p:nvSpPr>
          <p:cNvPr id="4" name="Tekst — symbol zastępczy 3"/>
          <p:cNvSpPr>
            <a:spLocks noGrp="1"/>
          </p:cNvSpPr>
          <p:nvPr>
            <p:ph type="body" sz="half" idx="2"/>
          </p:nvPr>
        </p:nvSpPr>
        <p:spPr>
          <a:xfrm>
            <a:off x="1117600" y="4800600"/>
            <a:ext cx="5892800" cy="762000"/>
          </a:xfrm>
          <a:prstGeom prst="rect">
            <a:avLst/>
          </a:prstGeom>
        </p:spPr>
        <p:txBody>
          <a:bodyPr rtlCol="0"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rtl="0" eaLnBrk="1" latinLnBrk="0" hangingPunct="1"/>
            <a:r>
              <a:rPr lang="pl-PL" noProof="0" smtClean="0"/>
              <a:t>Edytuj style wzorca tekstu</a:t>
            </a:r>
          </a:p>
        </p:txBody>
      </p:sp>
      <p:sp>
        <p:nvSpPr>
          <p:cNvPr id="5" name="Data — symbol zastępczy 4"/>
          <p:cNvSpPr>
            <a:spLocks noGrp="1"/>
          </p:cNvSpPr>
          <p:nvPr>
            <p:ph type="dt" sz="half" idx="10"/>
          </p:nvPr>
        </p:nvSpPr>
        <p:spPr>
          <a:xfrm>
            <a:off x="4775200" y="6305550"/>
            <a:ext cx="2844800" cy="476250"/>
          </a:xfrm>
          <a:prstGeom prst="rect">
            <a:avLst/>
          </a:prstGeom>
        </p:spPr>
        <p:txBody>
          <a:bodyPr rtlCol="0"/>
          <a:lstStyle/>
          <a:p>
            <a:pPr rtl="0"/>
            <a:fld id="{1D02CE59-CF50-452D-9032-89E797E852EF}" type="datetime1">
              <a:rPr lang="pl-PL" noProof="0" smtClean="0"/>
              <a:t>30.03.2023</a:t>
            </a:fld>
            <a:endParaRPr lang="pl-PL" noProof="0" dirty="0"/>
          </a:p>
        </p:txBody>
      </p:sp>
      <p:sp>
        <p:nvSpPr>
          <p:cNvPr id="6" name="Stopka — symbol zastępczy 5"/>
          <p:cNvSpPr>
            <a:spLocks noGrp="1"/>
          </p:cNvSpPr>
          <p:nvPr>
            <p:ph type="ftr" sz="quarter" idx="11"/>
          </p:nvPr>
        </p:nvSpPr>
        <p:spPr>
          <a:xfrm>
            <a:off x="7620000" y="6305550"/>
            <a:ext cx="3860800" cy="476250"/>
          </a:xfrm>
          <a:prstGeom prst="rect">
            <a:avLst/>
          </a:prstGeom>
        </p:spPr>
        <p:txBody>
          <a:bodyPr rtlCol="0"/>
          <a:lstStyle/>
          <a:p>
            <a:pPr rtl="0"/>
            <a:r>
              <a:rPr lang="pl-PL" noProof="0" dirty="0" smtClean="0"/>
              <a:t>Dodaj stopkę</a:t>
            </a:r>
            <a:endParaRPr lang="pl-PL" noProof="0" dirty="0"/>
          </a:p>
        </p:txBody>
      </p:sp>
      <p:sp>
        <p:nvSpPr>
          <p:cNvPr id="7" name="Numer slajdu — symbol zastępczy 6"/>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pl-PL" noProof="0" smtClean="0"/>
              <a:t>‹#›</a:t>
            </a:fld>
            <a:endParaRPr lang="pl-PL" noProof="0" dirty="0"/>
          </a:p>
        </p:txBody>
      </p:sp>
    </p:spTree>
    <p:extLst>
      <p:ext uri="{BB962C8B-B14F-4D97-AF65-F5344CB8AC3E}">
        <p14:creationId xmlns:p14="http://schemas.microsoft.com/office/powerpoint/2010/main" val="3636752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2"/>
      </p:bgRef>
    </p:bg>
    <p:spTree>
      <p:nvGrpSpPr>
        <p:cNvPr id="1" name=""/>
        <p:cNvGrpSpPr/>
        <p:nvPr/>
      </p:nvGrpSpPr>
      <p:grpSpPr>
        <a:xfrm>
          <a:off x="0" y="0"/>
          <a:ext cx="0" cy="0"/>
          <a:chOff x="0" y="0"/>
          <a:chExt cx="0" cy="0"/>
        </a:xfrm>
      </p:grpSpPr>
      <p:grpSp>
        <p:nvGrpSpPr>
          <p:cNvPr id="6" name="Grupa 5"/>
          <p:cNvGrpSpPr/>
          <p:nvPr/>
        </p:nvGrpSpPr>
        <p:grpSpPr>
          <a:xfrm>
            <a:off x="7148" y="-54"/>
            <a:ext cx="12188952" cy="6858054"/>
            <a:chOff x="7148" y="-54"/>
            <a:chExt cx="12188952" cy="6858054"/>
          </a:xfrm>
        </p:grpSpPr>
        <p:sp>
          <p:nvSpPr>
            <p:cNvPr id="4" name="Prostokąt 3"/>
            <p:cNvSpPr/>
            <p:nvPr/>
          </p:nvSpPr>
          <p:spPr>
            <a:xfrm>
              <a:off x="7148" y="0"/>
              <a:ext cx="12188952" cy="6858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l-PL" noProof="0" dirty="0"/>
            </a:p>
          </p:txBody>
        </p:sp>
        <p:sp>
          <p:nvSpPr>
            <p:cNvPr id="15" name="Prostokąt 14"/>
            <p:cNvSpPr/>
            <p:nvPr/>
          </p:nvSpPr>
          <p:spPr bwMode="invGray">
            <a:xfrm>
              <a:off x="1473566" y="-54"/>
              <a:ext cx="96070" cy="6858054"/>
            </a:xfrm>
            <a:prstGeom prst="rect">
              <a:avLst/>
            </a:prstGeom>
            <a:solidFill>
              <a:schemeClr val="bg2">
                <a:lumMod val="10000"/>
              </a:schemeClr>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pl-PL" sz="1800" noProof="0" dirty="0"/>
            </a:p>
          </p:txBody>
        </p:sp>
        <p:pic>
          <p:nvPicPr>
            <p:cNvPr id="3" name="Obraz 2"/>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148" y="0"/>
              <a:ext cx="1495425" cy="6858000"/>
            </a:xfrm>
            <a:prstGeom prst="rect">
              <a:avLst/>
            </a:prstGeom>
          </p:spPr>
        </p:pic>
      </p:grpSp>
      <p:sp>
        <p:nvSpPr>
          <p:cNvPr id="16" name="Tytuł — symbol zastępczy 4"/>
          <p:cNvSpPr>
            <a:spLocks noGrp="1"/>
          </p:cNvSpPr>
          <p:nvPr>
            <p:ph type="title"/>
          </p:nvPr>
        </p:nvSpPr>
        <p:spPr>
          <a:xfrm>
            <a:off x="1914144" y="274638"/>
            <a:ext cx="9997440" cy="1143000"/>
          </a:xfrm>
          <a:prstGeom prst="rect">
            <a:avLst/>
          </a:prstGeom>
        </p:spPr>
        <p:txBody>
          <a:bodyPr rtlCol="0" anchor="ctr">
            <a:normAutofit/>
          </a:bodyPr>
          <a:lstStyle/>
          <a:p>
            <a:pPr rtl="0"/>
            <a:r>
              <a:rPr lang="pl-PL" noProof="0" dirty="0" smtClean="0"/>
              <a:t>Kliknij, aby edytować styl wzorca tytułu</a:t>
            </a:r>
            <a:endParaRPr lang="pl-PL" noProof="0" dirty="0"/>
          </a:p>
        </p:txBody>
      </p:sp>
      <p:sp>
        <p:nvSpPr>
          <p:cNvPr id="17" name="Tekst — symbol zastępczy 8"/>
          <p:cNvSpPr>
            <a:spLocks noGrp="1"/>
          </p:cNvSpPr>
          <p:nvPr>
            <p:ph type="body" idx="1"/>
          </p:nvPr>
        </p:nvSpPr>
        <p:spPr>
          <a:xfrm>
            <a:off x="1914144" y="1447800"/>
            <a:ext cx="9997440" cy="4800600"/>
          </a:xfrm>
          <a:prstGeom prst="rect">
            <a:avLst/>
          </a:prstGeom>
        </p:spPr>
        <p:txBody>
          <a:bodyPr rtlCol="0">
            <a:normAutofit/>
          </a:bodyPr>
          <a:lstStyle/>
          <a:p>
            <a:pPr lvl="0" rtl="0" eaLnBrk="1" latinLnBrk="0" hangingPunct="1"/>
            <a:r>
              <a:rPr lang="pl-PL" noProof="0" dirty="0" smtClean="0"/>
              <a:t>Kliknij, aby edytować style wzorca tekstu</a:t>
            </a:r>
          </a:p>
          <a:p>
            <a:pPr lvl="1" rtl="0" eaLnBrk="1" latinLnBrk="0" hangingPunct="1"/>
            <a:r>
              <a:rPr lang="pl-PL" noProof="0" dirty="0" smtClean="0"/>
              <a:t>Drugi poziom</a:t>
            </a:r>
          </a:p>
          <a:p>
            <a:pPr lvl="2" rtl="0" eaLnBrk="1" latinLnBrk="0" hangingPunct="1"/>
            <a:r>
              <a:rPr lang="pl-PL" noProof="0" dirty="0" smtClean="0"/>
              <a:t>Trzeci poziom</a:t>
            </a:r>
          </a:p>
          <a:p>
            <a:pPr lvl="3" rtl="0" eaLnBrk="1" latinLnBrk="0" hangingPunct="1"/>
            <a:r>
              <a:rPr lang="pl-PL" noProof="0" dirty="0" smtClean="0"/>
              <a:t>Czwarty poziom</a:t>
            </a:r>
          </a:p>
          <a:p>
            <a:pPr lvl="4" rtl="0" eaLnBrk="1" latinLnBrk="0" hangingPunct="1"/>
            <a:r>
              <a:rPr lang="pl-PL" noProof="0" dirty="0" smtClean="0"/>
              <a:t>Piąty poziom</a:t>
            </a:r>
            <a:endParaRPr lang="pl-PL" noProof="0" dirty="0"/>
          </a:p>
        </p:txBody>
      </p:sp>
      <p:sp>
        <p:nvSpPr>
          <p:cNvPr id="18" name="Data — symbol zastępczy 23"/>
          <p:cNvSpPr>
            <a:spLocks noGrp="1"/>
          </p:cNvSpPr>
          <p:nvPr>
            <p:ph type="dt" sz="half" idx="2"/>
          </p:nvPr>
        </p:nvSpPr>
        <p:spPr>
          <a:xfrm>
            <a:off x="4775200" y="6305550"/>
            <a:ext cx="2844800" cy="476250"/>
          </a:xfrm>
          <a:prstGeom prst="rect">
            <a:avLst/>
          </a:prstGeom>
        </p:spPr>
        <p:txBody>
          <a:bodyPr rtlCol="0" anchor="b"/>
          <a:lstStyle>
            <a:lvl1pPr algn="r" eaLnBrk="1" latinLnBrk="0" hangingPunct="1">
              <a:defRPr kumimoji="0" sz="1100">
                <a:solidFill>
                  <a:schemeClr val="tx2"/>
                </a:solidFill>
              </a:defRPr>
            </a:lvl1pPr>
            <a:extLst/>
          </a:lstStyle>
          <a:p>
            <a:pPr rtl="0"/>
            <a:fld id="{CE99F6B3-7BAA-4CE9-A958-C9AB3CD5E214}" type="datetime1">
              <a:rPr lang="pl-PL" noProof="0" smtClean="0"/>
              <a:t>30.03.2023</a:t>
            </a:fld>
            <a:endParaRPr lang="pl-PL" noProof="0" dirty="0"/>
          </a:p>
        </p:txBody>
      </p:sp>
      <p:sp>
        <p:nvSpPr>
          <p:cNvPr id="19" name="Stopka — symbol zastępczy 9"/>
          <p:cNvSpPr>
            <a:spLocks noGrp="1"/>
          </p:cNvSpPr>
          <p:nvPr>
            <p:ph type="ftr" sz="quarter" idx="3"/>
          </p:nvPr>
        </p:nvSpPr>
        <p:spPr>
          <a:xfrm>
            <a:off x="7620000" y="6305550"/>
            <a:ext cx="3860800" cy="476250"/>
          </a:xfrm>
          <a:prstGeom prst="rect">
            <a:avLst/>
          </a:prstGeom>
        </p:spPr>
        <p:txBody>
          <a:bodyPr rtlCol="0" anchor="b"/>
          <a:lstStyle>
            <a:lvl1pPr eaLnBrk="1" latinLnBrk="0" hangingPunct="1">
              <a:defRPr kumimoji="0" sz="1100">
                <a:solidFill>
                  <a:schemeClr val="tx2"/>
                </a:solidFill>
                <a:effectLst/>
              </a:defRPr>
            </a:lvl1pPr>
            <a:extLst/>
          </a:lstStyle>
          <a:p>
            <a:pPr rtl="0"/>
            <a:r>
              <a:rPr lang="pl-PL" noProof="0" dirty="0" smtClean="0"/>
              <a:t>Dodaj stopkę</a:t>
            </a:r>
            <a:endParaRPr lang="pl-PL" noProof="0" dirty="0"/>
          </a:p>
        </p:txBody>
      </p:sp>
      <p:sp>
        <p:nvSpPr>
          <p:cNvPr id="20" name="Numer slajdu — symbol zastępczy 21"/>
          <p:cNvSpPr>
            <a:spLocks noGrp="1"/>
          </p:cNvSpPr>
          <p:nvPr>
            <p:ph type="sldNum" sz="quarter" idx="4"/>
          </p:nvPr>
        </p:nvSpPr>
        <p:spPr>
          <a:xfrm>
            <a:off x="11484864" y="6305550"/>
            <a:ext cx="609600" cy="476250"/>
          </a:xfrm>
          <a:prstGeom prst="rect">
            <a:avLst/>
          </a:prstGeom>
        </p:spPr>
        <p:txBody>
          <a:bodyPr rtlCol="0" anchor="b"/>
          <a:lstStyle>
            <a:lvl1pPr algn="ctr" eaLnBrk="1" latinLnBrk="0" hangingPunct="1">
              <a:defRPr kumimoji="0" sz="1100">
                <a:solidFill>
                  <a:schemeClr val="tx2"/>
                </a:solidFill>
                <a:effectLst/>
              </a:defRPr>
            </a:lvl1pPr>
            <a:extLst/>
          </a:lstStyle>
          <a:p>
            <a:pPr rtl="0"/>
            <a:fld id="{401CF334-2D5C-4859-84A6-CA7E6E43FAEB}" type="slidenum">
              <a:rPr lang="pl-PL" noProof="0" smtClean="0"/>
              <a:pPr/>
              <a:t>‹#›</a:t>
            </a:fld>
            <a:endParaRPr lang="pl-PL" noProof="0" dirty="0"/>
          </a:p>
        </p:txBody>
      </p:sp>
    </p:spTree>
    <p:extLst>
      <p:ext uri="{BB962C8B-B14F-4D97-AF65-F5344CB8AC3E}">
        <p14:creationId xmlns:p14="http://schemas.microsoft.com/office/powerpoint/2010/main" val="126003806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300" b="1" kern="1200">
          <a:solidFill>
            <a:schemeClr val="accent2">
              <a:lumMod val="50000"/>
            </a:schemeClr>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lumMod val="50000"/>
          </a:schemeClr>
        </a:buClr>
        <a:buSzPct val="80000"/>
        <a:buFont typeface="Wingdings 2"/>
        <a:buChar char=""/>
        <a:defRPr kumimoji="0" sz="3200" kern="1200">
          <a:solidFill>
            <a:schemeClr val="tx2">
              <a:lumMod val="75000"/>
            </a:schemeClr>
          </a:solidFill>
          <a:latin typeface="+mn-lt"/>
          <a:ea typeface="+mn-ea"/>
          <a:cs typeface="+mn-cs"/>
        </a:defRPr>
      </a:lvl1pPr>
      <a:lvl2pPr marL="640080" indent="-237744" algn="l" rtl="0" eaLnBrk="1" latinLnBrk="0" hangingPunct="1">
        <a:lnSpc>
          <a:spcPct val="100000"/>
        </a:lnSpc>
        <a:spcBef>
          <a:spcPts val="550"/>
        </a:spcBef>
        <a:buClr>
          <a:schemeClr val="accent1">
            <a:lumMod val="50000"/>
          </a:schemeClr>
        </a:buClr>
        <a:buFont typeface="Verdana"/>
        <a:buChar char="◦"/>
        <a:defRPr kumimoji="0" sz="2800" kern="1200">
          <a:solidFill>
            <a:schemeClr val="tx2">
              <a:lumMod val="75000"/>
            </a:schemeClr>
          </a:solidFill>
          <a:latin typeface="+mn-lt"/>
          <a:ea typeface="+mn-ea"/>
          <a:cs typeface="+mn-cs"/>
        </a:defRPr>
      </a:lvl2pPr>
      <a:lvl3pPr marL="886968" indent="-228600" algn="l" rtl="0" eaLnBrk="1" latinLnBrk="0" hangingPunct="1">
        <a:lnSpc>
          <a:spcPct val="100000"/>
        </a:lnSpc>
        <a:spcBef>
          <a:spcPct val="20000"/>
        </a:spcBef>
        <a:buClr>
          <a:schemeClr val="accent2">
            <a:lumMod val="75000"/>
          </a:schemeClr>
        </a:buClr>
        <a:buFont typeface="Wingdings 2"/>
        <a:buChar char=""/>
        <a:defRPr kumimoji="0" sz="2400" kern="1200">
          <a:solidFill>
            <a:schemeClr val="tx2">
              <a:lumMod val="75000"/>
            </a:schemeClr>
          </a:solidFill>
          <a:latin typeface="+mn-lt"/>
          <a:ea typeface="+mn-ea"/>
          <a:cs typeface="+mn-cs"/>
        </a:defRPr>
      </a:lvl3pPr>
      <a:lvl4pPr marL="1097280" indent="-173736" algn="l" rtl="0" eaLnBrk="1" latinLnBrk="0" hangingPunct="1">
        <a:lnSpc>
          <a:spcPct val="100000"/>
        </a:lnSpc>
        <a:spcBef>
          <a:spcPct val="20000"/>
        </a:spcBef>
        <a:buClr>
          <a:schemeClr val="accent3">
            <a:lumMod val="75000"/>
          </a:schemeClr>
        </a:buClr>
        <a:buFont typeface="Wingdings 2"/>
        <a:buChar char=""/>
        <a:defRPr kumimoji="0" sz="2000" kern="1200">
          <a:solidFill>
            <a:schemeClr val="tx2">
              <a:lumMod val="75000"/>
            </a:schemeClr>
          </a:solidFill>
          <a:latin typeface="+mn-lt"/>
          <a:ea typeface="+mn-ea"/>
          <a:cs typeface="+mn-cs"/>
        </a:defRPr>
      </a:lvl4pPr>
      <a:lvl5pPr marL="1298448" indent="-182880" algn="l" rtl="0" eaLnBrk="1" latinLnBrk="0" hangingPunct="1">
        <a:lnSpc>
          <a:spcPct val="100000"/>
        </a:lnSpc>
        <a:spcBef>
          <a:spcPct val="20000"/>
        </a:spcBef>
        <a:buClr>
          <a:schemeClr val="accent4">
            <a:lumMod val="75000"/>
          </a:schemeClr>
        </a:buClr>
        <a:buFont typeface="Wingdings 2"/>
        <a:buChar char=""/>
        <a:defRPr kumimoji="0" sz="2000" kern="1200">
          <a:solidFill>
            <a:schemeClr val="tx2">
              <a:lumMod val="75000"/>
            </a:schemeClr>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7512" userDrawn="1">
          <p15:clr>
            <a:srgbClr val="F26B43"/>
          </p15:clr>
        </p15:guide>
        <p15:guide id="3" pos="1176" userDrawn="1">
          <p15:clr>
            <a:srgbClr val="F26B43"/>
          </p15:clr>
        </p15:guide>
        <p15:guide id="4" orient="horz" pos="3936" userDrawn="1">
          <p15:clr>
            <a:srgbClr val="F26B43"/>
          </p15:clr>
        </p15:guide>
        <p15:guide id="5" orient="horz" pos="888" userDrawn="1">
          <p15:clr>
            <a:srgbClr val="F26B43"/>
          </p15:clr>
        </p15:guide>
        <p15:guide id="6" orient="horz" pos="16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jhi.pl/artykuly/zydzi-z-plonska,141" TargetMode="External"/><Relationship Id="rId2" Type="http://schemas.openxmlformats.org/officeDocument/2006/relationships/hyperlink" Target="https://plonszczak.pl/artykul/zaplacili-wlasnym-zyciem/1409935" TargetMode="External"/><Relationship Id="rId1" Type="http://schemas.openxmlformats.org/officeDocument/2006/relationships/slideLayout" Target="../slideLayouts/slideLayout2.xml"/><Relationship Id="rId6" Type="http://schemas.openxmlformats.org/officeDocument/2006/relationships/hyperlink" Target="https://instytutpileckiego.pl/pl/zawolani-po-imieniu" TargetMode="External"/><Relationship Id="rId5" Type="http://schemas.openxmlformats.org/officeDocument/2006/relationships/hyperlink" Target="https://zyciezazycie.pl/zyz/represje/indeks-represjonowanych/11826,Trzcinska-Stanislawa-Trzcinski-Jan-Trzcinski-Stefan.html" TargetMode="External"/><Relationship Id="rId4" Type="http://schemas.openxmlformats.org/officeDocument/2006/relationships/hyperlink" Target="https://www.yadvashem.org/yv/en/exhibitions/communities/plonsk/during_holocaust.as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rtlCol="0"/>
          <a:lstStyle/>
          <a:p>
            <a:pPr rtl="0"/>
            <a:r>
              <a:rPr lang="pl-PL" dirty="0" smtClean="0"/>
              <a:t>Sprawiedliwi wśród narodów świata</a:t>
            </a:r>
            <a:endParaRPr lang="pl-PL" dirty="0"/>
          </a:p>
        </p:txBody>
      </p:sp>
      <p:sp>
        <p:nvSpPr>
          <p:cNvPr id="3" name="Podtytuł 2"/>
          <p:cNvSpPr>
            <a:spLocks noGrp="1"/>
          </p:cNvSpPr>
          <p:nvPr>
            <p:ph type="subTitle" idx="1"/>
          </p:nvPr>
        </p:nvSpPr>
        <p:spPr>
          <a:xfrm>
            <a:off x="1910080" y="3226525"/>
            <a:ext cx="9875520" cy="1195945"/>
          </a:xfrm>
        </p:spPr>
        <p:txBody>
          <a:bodyPr rtlCol="0"/>
          <a:lstStyle/>
          <a:p>
            <a:r>
              <a:rPr lang="pl-PL" dirty="0" smtClean="0"/>
              <a:t>Stefan</a:t>
            </a:r>
            <a:r>
              <a:rPr lang="pl-PL" dirty="0" smtClean="0"/>
              <a:t> </a:t>
            </a:r>
            <a:r>
              <a:rPr lang="pl-PL" dirty="0"/>
              <a:t>i Stanisława </a:t>
            </a:r>
            <a:r>
              <a:rPr lang="pl-PL" dirty="0" smtClean="0"/>
              <a:t>Trzcińscy</a:t>
            </a:r>
            <a:endParaRPr lang="pl-PL" dirty="0"/>
          </a:p>
        </p:txBody>
      </p:sp>
    </p:spTree>
    <p:extLst>
      <p:ext uri="{BB962C8B-B14F-4D97-AF65-F5344CB8AC3E}">
        <p14:creationId xmlns:p14="http://schemas.microsoft.com/office/powerpoint/2010/main" val="2633904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000" b="0" i="1" dirty="0">
                <a:latin typeface="Book Antiqua" panose="02040602050305030304" pitchFamily="18" charset="0"/>
              </a:rPr>
              <a:t>„(…) - Oni tam w tej mogile boso byli, bez butów - wspominał Jan Trzciński. - Mojemu bratu to Czerniakowski ręce rozwiązał, jak go na wóz kładli. To było w maju 1945 roku, jak brata zabraliśmy. Półtora roku minęło, a tam w tej mogile wszystko w całości było. Brat tak leżał, że jedną rękę miał przy sobie, a drugą prosto odrzuconą i na tej ręce drugi człowiek leżał. To są okropne rzeczy</a:t>
            </a:r>
            <a:r>
              <a:rPr lang="pl-PL" sz="2000" b="0" i="1" dirty="0" smtClean="0">
                <a:latin typeface="Book Antiqua" panose="02040602050305030304" pitchFamily="18" charset="0"/>
              </a:rPr>
              <a:t>.”</a:t>
            </a:r>
            <a:endParaRPr lang="pl-PL" sz="2000" b="0" i="1" dirty="0">
              <a:latin typeface="Book Antiqua" panose="02040602050305030304" pitchFamily="18" charset="0"/>
            </a:endParaRPr>
          </a:p>
        </p:txBody>
      </p:sp>
      <p:sp>
        <p:nvSpPr>
          <p:cNvPr id="3" name="Symbol zastępczy zawartości 2"/>
          <p:cNvSpPr>
            <a:spLocks noGrp="1"/>
          </p:cNvSpPr>
          <p:nvPr>
            <p:ph sz="half" idx="1"/>
          </p:nvPr>
        </p:nvSpPr>
        <p:spPr>
          <a:xfrm>
            <a:off x="1593670" y="1524000"/>
            <a:ext cx="5669280" cy="4663440"/>
          </a:xfrm>
        </p:spPr>
        <p:txBody>
          <a:bodyPr>
            <a:noAutofit/>
          </a:bodyPr>
          <a:lstStyle/>
          <a:p>
            <a:pPr marL="82296" indent="0" algn="just">
              <a:buNone/>
            </a:pPr>
            <a:r>
              <a:rPr lang="pl-PL" sz="2000" i="1" dirty="0" smtClean="0">
                <a:latin typeface="Book Antiqua" panose="02040602050305030304" pitchFamily="18" charset="0"/>
              </a:rPr>
              <a:t>	„Ubranie</a:t>
            </a:r>
            <a:r>
              <a:rPr lang="pl-PL" sz="2000" i="1" dirty="0">
                <a:latin typeface="Book Antiqua" panose="02040602050305030304" pitchFamily="18" charset="0"/>
              </a:rPr>
              <a:t>, pamiętam, miał brat koloru brązowego. Kolory to bardzo ziemia wyciągnęła, ale każda klapa w marynarce czy zmarszczka na rękawie, to wszystko ten sam brązowy kolor miało. Tylko butów nie miał, bo mu zdjęli. W skarpetkach był. Tam wtedy jeszcze milicja ze Smoszewa przyjechała. Tłum się tam wtedy zebrał. Wszyscy ciekawi byli. Jak tę mogiłę otworzyliśmy, to wszyscy ludzie uciekli. Sami ich do trumny nosiliśmy. Potem milicjanci ze Smoszewa wapna przywieźli, wapnem to wszystko zalali, zasypali i mogiła została. Przywieźliśmy brata ze Smoszewa, pochowali niedaleko kościoła w Naruszewie, na tamtejszym cmentarzu. Ksiądz Mierzwiński tam na mojego brata czekał, mszę odprawił. To był taki ksiądz, co się niczego nie bał. A mnie się jakoś cudem przeżyć udało (…)”.</a:t>
            </a:r>
          </a:p>
        </p:txBody>
      </p:sp>
      <p:pic>
        <p:nvPicPr>
          <p:cNvPr id="5" name="Symbol zastępczy zawartości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628709" y="1524000"/>
            <a:ext cx="4282875" cy="4968240"/>
          </a:xfrm>
        </p:spPr>
      </p:pic>
    </p:spTree>
    <p:extLst>
      <p:ext uri="{BB962C8B-B14F-4D97-AF65-F5344CB8AC3E}">
        <p14:creationId xmlns:p14="http://schemas.microsoft.com/office/powerpoint/2010/main" val="1895666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endParaRPr lang="pl-PL" dirty="0"/>
          </a:p>
        </p:txBody>
      </p:sp>
      <p:sp>
        <p:nvSpPr>
          <p:cNvPr id="3" name="Podtytuł 2"/>
          <p:cNvSpPr>
            <a:spLocks noGrp="1"/>
          </p:cNvSpPr>
          <p:nvPr>
            <p:ph type="subTitle" idx="1"/>
          </p:nvPr>
        </p:nvSpPr>
        <p:spPr/>
        <p:txBody>
          <a:bodyPr/>
          <a:lstStyle/>
          <a:p>
            <a:endParaRPr lang="pl-PL" dirty="0"/>
          </a:p>
        </p:txBody>
      </p:sp>
      <p:pic>
        <p:nvPicPr>
          <p:cNvPr id="6" name="Obraz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0079" y="394855"/>
            <a:ext cx="10081029" cy="6151418"/>
          </a:xfrm>
          <a:prstGeom prst="rect">
            <a:avLst/>
          </a:prstGeom>
        </p:spPr>
      </p:pic>
    </p:spTree>
    <p:extLst>
      <p:ext uri="{BB962C8B-B14F-4D97-AF65-F5344CB8AC3E}">
        <p14:creationId xmlns:p14="http://schemas.microsoft.com/office/powerpoint/2010/main" val="2146312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14144" y="274638"/>
            <a:ext cx="9997440" cy="469945"/>
          </a:xfrm>
        </p:spPr>
        <p:txBody>
          <a:bodyPr>
            <a:normAutofit/>
          </a:bodyPr>
          <a:lstStyle/>
          <a:p>
            <a:r>
              <a:rPr lang="pl-PL" sz="2000" dirty="0" smtClean="0">
                <a:latin typeface="Book Antiqua" panose="02040602050305030304" pitchFamily="18" charset="0"/>
              </a:rPr>
              <a:t>Wypis z </a:t>
            </a:r>
            <a:r>
              <a:rPr lang="pl-PL" sz="2000" i="1" dirty="0" smtClean="0">
                <a:latin typeface="Book Antiqua" panose="02040602050305030304" pitchFamily="18" charset="0"/>
              </a:rPr>
              <a:t>Rejestru represjonowanych </a:t>
            </a:r>
            <a:r>
              <a:rPr lang="pl-PL" sz="2000" dirty="0" smtClean="0">
                <a:latin typeface="Book Antiqua" panose="02040602050305030304" pitchFamily="18" charset="0"/>
              </a:rPr>
              <a:t>wydanego przez Instytut Pamięci Narodowej</a:t>
            </a:r>
            <a:endParaRPr lang="pl-PL" sz="2000" dirty="0">
              <a:latin typeface="Book Antiqua" panose="02040602050305030304" pitchFamily="18" charset="0"/>
            </a:endParaRPr>
          </a:p>
        </p:txBody>
      </p:sp>
      <p:sp>
        <p:nvSpPr>
          <p:cNvPr id="3" name="Symbol zastępczy zawartości 2"/>
          <p:cNvSpPr>
            <a:spLocks noGrp="1"/>
          </p:cNvSpPr>
          <p:nvPr>
            <p:ph idx="1"/>
          </p:nvPr>
        </p:nvSpPr>
        <p:spPr>
          <a:xfrm>
            <a:off x="1914144" y="744584"/>
            <a:ext cx="9997440" cy="6113416"/>
          </a:xfrm>
        </p:spPr>
        <p:txBody>
          <a:bodyPr>
            <a:normAutofit fontScale="25000" lnSpcReduction="20000"/>
          </a:bodyPr>
          <a:lstStyle/>
          <a:p>
            <a:pPr marL="82296" indent="0" algn="just">
              <a:buNone/>
            </a:pPr>
            <a:r>
              <a:rPr lang="pl-PL" dirty="0" smtClean="0"/>
              <a:t>	</a:t>
            </a:r>
            <a:r>
              <a:rPr lang="pl-PL" sz="8000" dirty="0" smtClean="0">
                <a:latin typeface="Book Antiqua" panose="02040602050305030304" pitchFamily="18" charset="0"/>
              </a:rPr>
              <a:t>Po </a:t>
            </a:r>
            <a:r>
              <a:rPr lang="pl-PL" sz="8000" dirty="0">
                <a:latin typeface="Book Antiqua" panose="02040602050305030304" pitchFamily="18" charset="0"/>
              </a:rPr>
              <a:t>likwidacji getta w Płońsku (dystrykt warszawski) z prośbą o pomoc zwrócili się do Trzcińskich ich dawni znajomi – rodzina Klinów (ojciec </a:t>
            </a:r>
            <a:r>
              <a:rPr lang="pl-PL" sz="8000" dirty="0" err="1">
                <a:latin typeface="Book Antiqua" panose="02040602050305030304" pitchFamily="18" charset="0"/>
              </a:rPr>
              <a:t>Lejzor</a:t>
            </a:r>
            <a:r>
              <a:rPr lang="pl-PL" sz="8000" dirty="0">
                <a:latin typeface="Book Antiqua" panose="02040602050305030304" pitchFamily="18" charset="0"/>
              </a:rPr>
              <a:t>, synowie Szmul, </a:t>
            </a:r>
            <a:r>
              <a:rPr lang="pl-PL" sz="8000" dirty="0" err="1">
                <a:latin typeface="Book Antiqua" panose="02040602050305030304" pitchFamily="18" charset="0"/>
              </a:rPr>
              <a:t>Moszek</a:t>
            </a:r>
            <a:r>
              <a:rPr lang="pl-PL" sz="8000" dirty="0">
                <a:latin typeface="Book Antiqua" panose="02040602050305030304" pitchFamily="18" charset="0"/>
              </a:rPr>
              <a:t> i Abram), która przed wojną prowadziła jatkę mięsną w Płońsku. Żydzi zostali przyjęci przez Stanisławę Trzcińską, która ukryła ich w stodole i zapewniła jedzenie. Po kilku dniach opuścili kryjówkę i znaleźli schronienie u innych mieszkańców wioski, wracali jednak regularnie do gospodarstwa Trzcińskich. Większość dnia spędzali w lesie, gdzie się ukrywali. Trzcińscy pomagali nie tylko rodzinie Klinów, lecz także krawcowi </a:t>
            </a:r>
            <a:r>
              <a:rPr lang="pl-PL" sz="8000" dirty="0" err="1">
                <a:latin typeface="Book Antiqua" panose="02040602050305030304" pitchFamily="18" charset="0"/>
              </a:rPr>
              <a:t>Bombolewiczowi</a:t>
            </a:r>
            <a:r>
              <a:rPr lang="pl-PL" sz="8000" dirty="0">
                <a:latin typeface="Book Antiqua" panose="02040602050305030304" pitchFamily="18" charset="0"/>
              </a:rPr>
              <a:t>, który ukrywał się razem z żoną. 23 sierpnia 1943 r. gospodarstwo Trzcińskich zostało otoczone przez żandarmów z Naruszewa, którzy byli w posiadaniu listy osób mających przechowywać Żydów. Jan Trzciński w jednym ze swoich zeznań sugerował, że wydali ich </a:t>
            </a:r>
            <a:r>
              <a:rPr lang="pl-PL" sz="8000" dirty="0" err="1">
                <a:latin typeface="Book Antiqua" panose="02040602050305030304" pitchFamily="18" charset="0"/>
              </a:rPr>
              <a:t>Klinowie</a:t>
            </a:r>
            <a:r>
              <a:rPr lang="pl-PL" sz="8000" dirty="0">
                <a:latin typeface="Book Antiqua" panose="02040602050305030304" pitchFamily="18" charset="0"/>
              </a:rPr>
              <a:t>, którzy zostali aresztowani we wsi Radzymin koło Płońska. Ukrywali się tam przez jakiś czas u rodziny Piotrowskich. Niemcy nie znaleźli ukrywających się, ale zauważyli pozostawione przez nich rzeczy. Jan, Stanisława oraz Stefan Trzcińscy w trakcie przeszukania zostali dotkliwie pobici. Janowi udało się uciec z obławy i aż do końca okupacji musiał się ukrywać. Jego brat i matka zostali aresztowani i wywiezieni na posterunek żandarmerii w Naruszewie, a stamtąd do więzienia karno-śledczego w Pomiechówku. W końcu października 1943 r. sołtysi z gminy Naruszewo zostali poinformowani przez władze niemieckie, aby 21 listopada 1943 r. ludność okolicznych wiosek stawiła się na skraju lasu w Złotopolicach (pomiędzy wsiami Złotopolice a Wygoda gm. Załuski), gdzie miała się odbyć pokazowa egzekucja osób pomagających Żydom. Wśród straconych pięciu Polaków znajdował się Stefan Trzciński. Matka Jana – Stanisława – z więzienia w Pomiechówku została przewieziona do Modlina, gdzie ślad po niej zaginął.</a:t>
            </a:r>
          </a:p>
        </p:txBody>
      </p:sp>
    </p:spTree>
    <p:extLst>
      <p:ext uri="{BB962C8B-B14F-4D97-AF65-F5344CB8AC3E}">
        <p14:creationId xmlns:p14="http://schemas.microsoft.com/office/powerpoint/2010/main" val="562327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Zawołani po imieniu</a:t>
            </a:r>
            <a:endParaRPr lang="pl-PL" dirty="0"/>
          </a:p>
        </p:txBody>
      </p:sp>
      <p:sp>
        <p:nvSpPr>
          <p:cNvPr id="3" name="Symbol zastępczy zawartości 2"/>
          <p:cNvSpPr>
            <a:spLocks noGrp="1"/>
          </p:cNvSpPr>
          <p:nvPr>
            <p:ph idx="1"/>
          </p:nvPr>
        </p:nvSpPr>
        <p:spPr/>
        <p:txBody>
          <a:bodyPr>
            <a:normAutofit/>
          </a:bodyPr>
          <a:lstStyle/>
          <a:p>
            <a:pPr marL="82296" indent="0" algn="just">
              <a:buNone/>
            </a:pPr>
            <a:r>
              <a:rPr lang="pl-PL" sz="2000" dirty="0" smtClean="0">
                <a:latin typeface="Book Antiqua" panose="02040602050305030304" pitchFamily="18" charset="0"/>
              </a:rPr>
              <a:t>	Prawdopodobnie w maju tego roku w Złotopolicach, w miejscu bestialskiego mordu, zostanie odsłonięty pomnik-tablica upamiętniająca „Wołanych po imieniu” Ignacego Ambroziaka, Stefana i Stanisławę Trzcińskich oraz Władysława Muchowskiego. Uroczystość ta odbędzie się w ramach realizowanego przez Instytut Solidarności i Męstwa im. Witolda Pileckiego programu „Zawołani po imieniu”. </a:t>
            </a:r>
          </a:p>
          <a:p>
            <a:pPr marL="82296" indent="0" algn="just">
              <a:buNone/>
            </a:pPr>
            <a:r>
              <a:rPr lang="pl-PL" sz="2000" dirty="0" smtClean="0">
                <a:latin typeface="Book Antiqua" panose="02040602050305030304" pitchFamily="18" charset="0"/>
              </a:rPr>
              <a:t>	W </a:t>
            </a:r>
            <a:r>
              <a:rPr lang="pl-PL" sz="2000" dirty="0">
                <a:latin typeface="Book Antiqua" panose="02040602050305030304" pitchFamily="18" charset="0"/>
              </a:rPr>
              <a:t>ramach programu „Zawołani po imieniu” Instytut Pileckiego wydobywa z niepamięci historie Polaków, którzy za ratowanie Żydów od </a:t>
            </a:r>
            <a:r>
              <a:rPr lang="pl-PL" sz="2000" dirty="0" smtClean="0">
                <a:latin typeface="Book Antiqua" panose="02040602050305030304" pitchFamily="18" charset="0"/>
              </a:rPr>
              <a:t>zagłady </a:t>
            </a:r>
            <a:r>
              <a:rPr lang="pl-PL" sz="2000" dirty="0">
                <a:latin typeface="Book Antiqua" panose="02040602050305030304" pitchFamily="18" charset="0"/>
              </a:rPr>
              <a:t>zapłacili życiem własnym i swoich najbliższych. </a:t>
            </a:r>
            <a:r>
              <a:rPr lang="pl-PL" sz="2000" dirty="0" smtClean="0">
                <a:latin typeface="Book Antiqua" panose="02040602050305030304" pitchFamily="18" charset="0"/>
              </a:rPr>
              <a:t>Program </a:t>
            </a:r>
            <a:r>
              <a:rPr lang="pl-PL" sz="2000" dirty="0">
                <a:latin typeface="Book Antiqua" panose="02040602050305030304" pitchFamily="18" charset="0"/>
              </a:rPr>
              <a:t>oddaje sprawiedliwość heroicznej postawie Polaków, którzy </a:t>
            </a:r>
            <a:r>
              <a:rPr lang="pl-PL" sz="2000" dirty="0" smtClean="0">
                <a:latin typeface="Book Antiqua" panose="02040602050305030304" pitchFamily="18" charset="0"/>
              </a:rPr>
              <a:t>nieśli </a:t>
            </a:r>
            <a:r>
              <a:rPr lang="pl-PL" sz="2000" dirty="0">
                <a:latin typeface="Book Antiqua" panose="02040602050305030304" pitchFamily="18" charset="0"/>
              </a:rPr>
              <a:t>pomoc żydowskim przyjaciołom, sąsiadom, a czasem nieznajomym, i zapłacili za to najwyższą cenę</a:t>
            </a:r>
            <a:r>
              <a:rPr lang="pl-PL" sz="2000" dirty="0" smtClean="0">
                <a:latin typeface="Book Antiqua" panose="02040602050305030304" pitchFamily="18" charset="0"/>
              </a:rPr>
              <a:t>.</a:t>
            </a:r>
          </a:p>
          <a:p>
            <a:pPr marL="82296" indent="0" algn="just">
              <a:buNone/>
            </a:pPr>
            <a:r>
              <a:rPr lang="pl-PL" sz="2000" dirty="0">
                <a:latin typeface="Book Antiqua" panose="02040602050305030304" pitchFamily="18" charset="0"/>
              </a:rPr>
              <a:t>	C</a:t>
            </a:r>
            <a:r>
              <a:rPr lang="pl-PL" sz="2000" dirty="0" smtClean="0">
                <a:latin typeface="Book Antiqua" panose="02040602050305030304" pitchFamily="18" charset="0"/>
              </a:rPr>
              <a:t>ieszymy się, że jako osoby zaangażowane w realizację zadania Sejmu Dzieci i Młodzieży, będziemy mogły wziąć udział w tym podniosłym  i ważnym dla naszej społeczności lokalnej wydarzeniu.</a:t>
            </a:r>
            <a:endParaRPr lang="pl-PL" sz="2000" dirty="0">
              <a:latin typeface="Book Antiqua" panose="02040602050305030304" pitchFamily="18" charset="0"/>
            </a:endParaRPr>
          </a:p>
        </p:txBody>
      </p:sp>
    </p:spTree>
    <p:extLst>
      <p:ext uri="{BB962C8B-B14F-4D97-AF65-F5344CB8AC3E}">
        <p14:creationId xmlns:p14="http://schemas.microsoft.com/office/powerpoint/2010/main" val="792281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latin typeface="Book Antiqua" panose="02040602050305030304" pitchFamily="18" charset="0"/>
              </a:rPr>
              <a:t>Prezentację przygotowały:</a:t>
            </a:r>
            <a:endParaRPr lang="pl-PL" sz="2000" dirty="0">
              <a:latin typeface="Book Antiqua" panose="02040602050305030304" pitchFamily="18" charset="0"/>
            </a:endParaRPr>
          </a:p>
        </p:txBody>
      </p:sp>
      <p:sp>
        <p:nvSpPr>
          <p:cNvPr id="3" name="Symbol zastępczy zawartości 2"/>
          <p:cNvSpPr>
            <a:spLocks noGrp="1"/>
          </p:cNvSpPr>
          <p:nvPr>
            <p:ph idx="1"/>
          </p:nvPr>
        </p:nvSpPr>
        <p:spPr/>
        <p:txBody>
          <a:bodyPr>
            <a:normAutofit/>
          </a:bodyPr>
          <a:lstStyle/>
          <a:p>
            <a:pPr marL="82296" indent="0">
              <a:buNone/>
            </a:pPr>
            <a:r>
              <a:rPr lang="pl-PL" sz="2000" dirty="0" smtClean="0">
                <a:latin typeface="Book Antiqua" panose="02040602050305030304" pitchFamily="18" charset="0"/>
              </a:rPr>
              <a:t>Alicja Karpińska</a:t>
            </a:r>
          </a:p>
          <a:p>
            <a:pPr marL="82296" indent="0">
              <a:buNone/>
            </a:pPr>
            <a:r>
              <a:rPr lang="pl-PL" sz="2000" dirty="0" smtClean="0">
                <a:latin typeface="Book Antiqua" panose="02040602050305030304" pitchFamily="18" charset="0"/>
              </a:rPr>
              <a:t>Maja Kołodziejska</a:t>
            </a:r>
            <a:endParaRPr lang="pl-PL" sz="2000" dirty="0">
              <a:latin typeface="Book Antiqua" panose="02040602050305030304" pitchFamily="18" charset="0"/>
            </a:endParaRPr>
          </a:p>
        </p:txBody>
      </p:sp>
    </p:spTree>
    <p:extLst>
      <p:ext uri="{BB962C8B-B14F-4D97-AF65-F5344CB8AC3E}">
        <p14:creationId xmlns:p14="http://schemas.microsoft.com/office/powerpoint/2010/main" val="2547453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latin typeface="Book Antiqua" panose="02040602050305030304" pitchFamily="18" charset="0"/>
              </a:rPr>
              <a:t>Źródła informacji i fotografii:</a:t>
            </a:r>
            <a:endParaRPr lang="pl-PL" sz="2000" dirty="0">
              <a:latin typeface="Book Antiqua" panose="02040602050305030304" pitchFamily="18" charset="0"/>
            </a:endParaRPr>
          </a:p>
        </p:txBody>
      </p:sp>
      <p:sp>
        <p:nvSpPr>
          <p:cNvPr id="3" name="Symbol zastępczy zawartości 2"/>
          <p:cNvSpPr>
            <a:spLocks noGrp="1"/>
          </p:cNvSpPr>
          <p:nvPr>
            <p:ph idx="1"/>
          </p:nvPr>
        </p:nvSpPr>
        <p:spPr/>
        <p:txBody>
          <a:bodyPr>
            <a:normAutofit/>
          </a:bodyPr>
          <a:lstStyle/>
          <a:p>
            <a:r>
              <a:rPr lang="pl-PL" sz="2000" dirty="0">
                <a:latin typeface="Book Antiqua" panose="02040602050305030304" pitchFamily="18" charset="0"/>
                <a:hlinkClick r:id="rId2"/>
              </a:rPr>
              <a:t>https://</a:t>
            </a:r>
            <a:r>
              <a:rPr lang="pl-PL" sz="2000" dirty="0" smtClean="0">
                <a:latin typeface="Book Antiqua" panose="02040602050305030304" pitchFamily="18" charset="0"/>
                <a:hlinkClick r:id="rId2"/>
              </a:rPr>
              <a:t>plonszczak.pl/artykul/zaplacili-wlasnym-zyciem/1409935</a:t>
            </a:r>
            <a:endParaRPr lang="pl-PL" sz="2000" dirty="0" smtClean="0">
              <a:latin typeface="Book Antiqua" panose="02040602050305030304" pitchFamily="18" charset="0"/>
            </a:endParaRPr>
          </a:p>
          <a:p>
            <a:r>
              <a:rPr lang="pl-PL" sz="2000" dirty="0">
                <a:latin typeface="Book Antiqua" panose="02040602050305030304" pitchFamily="18" charset="0"/>
                <a:hlinkClick r:id="rId3"/>
              </a:rPr>
              <a:t>https://</a:t>
            </a:r>
            <a:r>
              <a:rPr lang="pl-PL" sz="2000" dirty="0" smtClean="0">
                <a:latin typeface="Book Antiqua" panose="02040602050305030304" pitchFamily="18" charset="0"/>
                <a:hlinkClick r:id="rId3"/>
              </a:rPr>
              <a:t>www.jhi.pl/artykuly/zydzi-z-plonska,141</a:t>
            </a:r>
            <a:endParaRPr lang="pl-PL" sz="2000" dirty="0" smtClean="0">
              <a:latin typeface="Book Antiqua" panose="02040602050305030304" pitchFamily="18" charset="0"/>
            </a:endParaRPr>
          </a:p>
          <a:p>
            <a:r>
              <a:rPr lang="pl-PL" sz="2000" dirty="0">
                <a:latin typeface="Book Antiqua" panose="02040602050305030304" pitchFamily="18" charset="0"/>
                <a:hlinkClick r:id="rId4"/>
              </a:rPr>
              <a:t>https://</a:t>
            </a:r>
            <a:r>
              <a:rPr lang="pl-PL" sz="2000" dirty="0" smtClean="0">
                <a:latin typeface="Book Antiqua" panose="02040602050305030304" pitchFamily="18" charset="0"/>
                <a:hlinkClick r:id="rId4"/>
              </a:rPr>
              <a:t>www.yadvashem.org/yv/en/exhibitions/communities/plonsk/during_holocaust.asp</a:t>
            </a:r>
            <a:endParaRPr lang="pl-PL" sz="2000" dirty="0" smtClean="0">
              <a:latin typeface="Book Antiqua" panose="02040602050305030304" pitchFamily="18" charset="0"/>
            </a:endParaRPr>
          </a:p>
          <a:p>
            <a:r>
              <a:rPr lang="pl-PL" sz="2000" dirty="0">
                <a:latin typeface="Book Antiqua" panose="02040602050305030304" pitchFamily="18" charset="0"/>
                <a:hlinkClick r:id="rId5"/>
              </a:rPr>
              <a:t>https://</a:t>
            </a:r>
            <a:r>
              <a:rPr lang="pl-PL" sz="2000" dirty="0" smtClean="0">
                <a:latin typeface="Book Antiqua" panose="02040602050305030304" pitchFamily="18" charset="0"/>
                <a:hlinkClick r:id="rId5"/>
              </a:rPr>
              <a:t>zyciezazycie.pl/zyz/represje/indeks-represjonowanych/11826,Trzcinska-Stanislawa-Trzcinski-Jan-Trzcinski-Stefan.html</a:t>
            </a:r>
            <a:endParaRPr lang="pl-PL" sz="2000" dirty="0" smtClean="0">
              <a:latin typeface="Book Antiqua" panose="02040602050305030304" pitchFamily="18" charset="0"/>
            </a:endParaRPr>
          </a:p>
          <a:p>
            <a:r>
              <a:rPr lang="pl-PL" sz="2000" dirty="0">
                <a:latin typeface="Book Antiqua" panose="02040602050305030304" pitchFamily="18" charset="0"/>
                <a:hlinkClick r:id="rId6"/>
              </a:rPr>
              <a:t>https://</a:t>
            </a:r>
            <a:r>
              <a:rPr lang="pl-PL" sz="2000" dirty="0" smtClean="0">
                <a:latin typeface="Book Antiqua" panose="02040602050305030304" pitchFamily="18" charset="0"/>
                <a:hlinkClick r:id="rId6"/>
              </a:rPr>
              <a:t>instytutpileckiego.pl/pl/zawolani-po-imieniu</a:t>
            </a:r>
            <a:endParaRPr lang="pl-PL" sz="2000" dirty="0" smtClean="0">
              <a:latin typeface="Book Antiqua" panose="02040602050305030304" pitchFamily="18" charset="0"/>
            </a:endParaRPr>
          </a:p>
          <a:p>
            <a:endParaRPr lang="pl-PL" sz="2000" dirty="0">
              <a:latin typeface="Book Antiqua" panose="02040602050305030304" pitchFamily="18" charset="0"/>
            </a:endParaRPr>
          </a:p>
        </p:txBody>
      </p:sp>
    </p:spTree>
    <p:extLst>
      <p:ext uri="{BB962C8B-B14F-4D97-AF65-F5344CB8AC3E}">
        <p14:creationId xmlns:p14="http://schemas.microsoft.com/office/powerpoint/2010/main" val="2812364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ytuł 12"/>
          <p:cNvSpPr>
            <a:spLocks noGrp="1"/>
          </p:cNvSpPr>
          <p:nvPr>
            <p:ph type="title"/>
          </p:nvPr>
        </p:nvSpPr>
        <p:spPr>
          <a:xfrm>
            <a:off x="1914144" y="274638"/>
            <a:ext cx="9997440" cy="91122"/>
          </a:xfrm>
        </p:spPr>
        <p:txBody>
          <a:bodyPr rtlCol="0">
            <a:noAutofit/>
          </a:bodyPr>
          <a:lstStyle/>
          <a:p>
            <a:pPr algn="just"/>
            <a:r>
              <a:rPr lang="pl-PL" sz="2000" dirty="0" smtClean="0">
                <a:latin typeface="Book Antiqua" panose="02040602050305030304" pitchFamily="18" charset="0"/>
              </a:rPr>
              <a:t/>
            </a:r>
            <a:br>
              <a:rPr lang="pl-PL" sz="2000" dirty="0" smtClean="0">
                <a:latin typeface="Book Antiqua" panose="02040602050305030304" pitchFamily="18" charset="0"/>
              </a:rPr>
            </a:br>
            <a:r>
              <a:rPr lang="pl-PL" sz="2000" dirty="0">
                <a:latin typeface="Book Antiqua" panose="02040602050305030304" pitchFamily="18" charset="0"/>
              </a:rPr>
              <a:t/>
            </a:r>
            <a:br>
              <a:rPr lang="pl-PL" sz="2000" dirty="0">
                <a:latin typeface="Book Antiqua" panose="02040602050305030304" pitchFamily="18" charset="0"/>
              </a:rPr>
            </a:br>
            <a:r>
              <a:rPr lang="pl-PL" sz="2000" dirty="0" smtClean="0">
                <a:latin typeface="Book Antiqua" panose="02040602050305030304" pitchFamily="18" charset="0"/>
              </a:rPr>
              <a:t/>
            </a:r>
            <a:br>
              <a:rPr lang="pl-PL" sz="2000" dirty="0" smtClean="0">
                <a:latin typeface="Book Antiqua" panose="02040602050305030304" pitchFamily="18" charset="0"/>
              </a:rPr>
            </a:br>
            <a:r>
              <a:rPr lang="pl-PL" sz="2000" dirty="0">
                <a:latin typeface="Book Antiqua" panose="02040602050305030304" pitchFamily="18" charset="0"/>
              </a:rPr>
              <a:t/>
            </a:r>
            <a:br>
              <a:rPr lang="pl-PL" sz="2000" dirty="0">
                <a:latin typeface="Book Antiqua" panose="02040602050305030304" pitchFamily="18" charset="0"/>
              </a:rPr>
            </a:br>
            <a:r>
              <a:rPr lang="pl-PL" sz="2000" dirty="0" smtClean="0">
                <a:latin typeface="Book Antiqua" panose="02040602050305030304" pitchFamily="18" charset="0"/>
              </a:rPr>
              <a:t/>
            </a:r>
            <a:br>
              <a:rPr lang="pl-PL" sz="2000" dirty="0" smtClean="0">
                <a:latin typeface="Book Antiqua" panose="02040602050305030304" pitchFamily="18" charset="0"/>
              </a:rPr>
            </a:br>
            <a:r>
              <a:rPr lang="pl-PL" sz="2000" dirty="0">
                <a:latin typeface="Book Antiqua" panose="02040602050305030304" pitchFamily="18" charset="0"/>
              </a:rPr>
              <a:t/>
            </a:r>
            <a:br>
              <a:rPr lang="pl-PL" sz="2000" dirty="0">
                <a:latin typeface="Book Antiqua" panose="02040602050305030304" pitchFamily="18" charset="0"/>
              </a:rPr>
            </a:br>
            <a:r>
              <a:rPr lang="pl-PL" sz="2000" dirty="0" smtClean="0">
                <a:latin typeface="Book Antiqua" panose="02040602050305030304" pitchFamily="18" charset="0"/>
              </a:rPr>
              <a:t>	We</a:t>
            </a:r>
            <a:r>
              <a:rPr lang="pl-PL" sz="2000" dirty="0">
                <a:latin typeface="Book Antiqua" panose="02040602050305030304" pitchFamily="18" charset="0"/>
              </a:rPr>
              <a:t> wrześniu 1940 roku wyznaczono granice dzielnicy żydowskiej w Płońsku i odseparowano Żydów od ludności polskiej. Getto początkowo było otwarte, w maju 1941 roku ogrodzono je drutem kolczastym, mieściło się w obrębie ulic Warszawskiej, Koziej, Krzywej, Płockiej do kościoła oraz części ulicy Wyszogrodzkiej. Obszar getta zajmował około 1 km² i mieszkało w nim, tuż przed likwidacją, nawet 12 tys. </a:t>
            </a:r>
            <a:r>
              <a:rPr lang="pl-PL" sz="2000" dirty="0" smtClean="0">
                <a:latin typeface="Book Antiqua" panose="02040602050305030304" pitchFamily="18" charset="0"/>
              </a:rPr>
              <a:t>Żydów.</a:t>
            </a:r>
            <a:endParaRPr lang="pl-PL" sz="2000" dirty="0">
              <a:latin typeface="Book Antiqua" panose="02040602050305030304" pitchFamily="18" charset="0"/>
            </a:endParaRPr>
          </a:p>
        </p:txBody>
      </p:sp>
      <p:pic>
        <p:nvPicPr>
          <p:cNvPr id="2" name="Symbol zastępczy zawartości 1"/>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21132" y="2378075"/>
            <a:ext cx="8399418" cy="4257856"/>
          </a:xfrm>
        </p:spPr>
      </p:pic>
    </p:spTree>
    <p:extLst>
      <p:ext uri="{BB962C8B-B14F-4D97-AF65-F5344CB8AC3E}">
        <p14:creationId xmlns:p14="http://schemas.microsoft.com/office/powerpoint/2010/main" val="988600786"/>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just"/>
            <a:r>
              <a:rPr lang="pl-PL" sz="2000" dirty="0" smtClean="0">
                <a:latin typeface="Book Antiqua" panose="02040602050305030304" pitchFamily="18" charset="0"/>
              </a:rPr>
              <a:t>	Likwidację </a:t>
            </a:r>
            <a:r>
              <a:rPr lang="pl-PL" sz="2000" dirty="0">
                <a:latin typeface="Book Antiqua" panose="02040602050305030304" pitchFamily="18" charset="0"/>
              </a:rPr>
              <a:t>płońskiego getta rozpoczęto na jesieni 1942 roku. Pierwszy transport wyjechał 28 października, drugi w nocy z 15 na 16 grudnia 1942 roku, w obozie Auschwitz-Birkenau zginęło 12 tys. Żydów z płońskiego getta. Niewielka część z tych, którzy skazani byli na zagładę , zdołała uciec. Ukrywali się wśród przyjaciół i znajomych.</a:t>
            </a:r>
            <a:endParaRPr lang="pl-PL" sz="2000" dirty="0"/>
          </a:p>
        </p:txBody>
      </p:sp>
      <p:pic>
        <p:nvPicPr>
          <p:cNvPr id="4" name="Symbol zastępczy zawartości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61658" y="1894114"/>
            <a:ext cx="7994468" cy="4354286"/>
          </a:xfrm>
        </p:spPr>
      </p:pic>
    </p:spTree>
    <p:extLst>
      <p:ext uri="{BB962C8B-B14F-4D97-AF65-F5344CB8AC3E}">
        <p14:creationId xmlns:p14="http://schemas.microsoft.com/office/powerpoint/2010/main" val="853375517"/>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just"/>
            <a:r>
              <a:rPr lang="pl-PL" sz="2200" dirty="0" smtClean="0">
                <a:latin typeface="Book Antiqua" panose="02040602050305030304" pitchFamily="18" charset="0"/>
              </a:rPr>
              <a:t>	Mieszkaniec </a:t>
            </a:r>
            <a:r>
              <a:rPr lang="pl-PL" sz="2200" dirty="0">
                <a:latin typeface="Book Antiqua" panose="02040602050305030304" pitchFamily="18" charset="0"/>
              </a:rPr>
              <a:t>Skwar (gm. Naruszewo),</a:t>
            </a:r>
            <a:r>
              <a:rPr lang="pl-PL" dirty="0">
                <a:latin typeface="Book Antiqua" panose="02040602050305030304" pitchFamily="18" charset="0"/>
              </a:rPr>
              <a:t> </a:t>
            </a:r>
            <a:r>
              <a:rPr lang="pl-PL" sz="2200" dirty="0">
                <a:latin typeface="Book Antiqua" panose="02040602050305030304" pitchFamily="18" charset="0"/>
              </a:rPr>
              <a:t>Jan Trzciński - brat zamordowanego przez Niemców Stefana wspominał, że Żydzi, którzy u jego rodziny się ukrywali, byli ich znajomymi z Płońska.</a:t>
            </a:r>
          </a:p>
        </p:txBody>
      </p:sp>
      <p:sp>
        <p:nvSpPr>
          <p:cNvPr id="3" name="Symbol zastępczy zawartości 2"/>
          <p:cNvSpPr>
            <a:spLocks noGrp="1"/>
          </p:cNvSpPr>
          <p:nvPr>
            <p:ph sz="half" idx="1"/>
          </p:nvPr>
        </p:nvSpPr>
        <p:spPr>
          <a:xfrm>
            <a:off x="1914144" y="2403566"/>
            <a:ext cx="4876800" cy="3783873"/>
          </a:xfrm>
        </p:spPr>
        <p:txBody>
          <a:bodyPr>
            <a:normAutofit/>
          </a:bodyPr>
          <a:lstStyle/>
          <a:p>
            <a:pPr marL="82296" indent="0" algn="just">
              <a:buNone/>
            </a:pPr>
            <a:r>
              <a:rPr lang="pl-PL" sz="2000" dirty="0" smtClean="0">
                <a:latin typeface="Book Antiqua" panose="02040602050305030304" pitchFamily="18" charset="0"/>
              </a:rPr>
              <a:t>	</a:t>
            </a:r>
            <a:r>
              <a:rPr lang="pl-PL" sz="2000" i="1" dirty="0" smtClean="0">
                <a:latin typeface="Book Antiqua" panose="02040602050305030304" pitchFamily="18" charset="0"/>
              </a:rPr>
              <a:t>„(…) </a:t>
            </a:r>
            <a:r>
              <a:rPr lang="pl-PL" sz="2000" i="1" dirty="0">
                <a:latin typeface="Book Antiqua" panose="02040602050305030304" pitchFamily="18" charset="0"/>
              </a:rPr>
              <a:t>- Dlatego do nas przyszli. Bo nas byli </a:t>
            </a:r>
            <a:r>
              <a:rPr lang="pl-PL" sz="2000" i="1" dirty="0" smtClean="0">
                <a:latin typeface="Book Antiqua" panose="02040602050305030304" pitchFamily="18" charset="0"/>
              </a:rPr>
              <a:t>pewni. </a:t>
            </a:r>
            <a:r>
              <a:rPr lang="pl-PL" sz="2000" i="1" dirty="0">
                <a:latin typeface="Book Antiqua" panose="02040602050305030304" pitchFamily="18" charset="0"/>
              </a:rPr>
              <a:t>- Oni byli przedtem w płońskim getcie. Ja pamiętam, że chodziłem do tego getta. (…) Później, jak ich wywozili, to wielu nocami uciekało. Ciągle musieli uciekać. Jak Niemcy kogoś złapali, to od razu zabijali. Jak na wieś uciekli, to musieli gdzieś przenocować. Wszystko od tego zależało, czy oni mieli gdzie się ukryć. No więc jak ci nasi znajomi Żydzi uciekli, to do nas przyszli</a:t>
            </a:r>
            <a:r>
              <a:rPr lang="pl-PL" sz="2000" i="1" dirty="0" smtClean="0">
                <a:latin typeface="Book Antiqua" panose="02040602050305030304" pitchFamily="18" charset="0"/>
              </a:rPr>
              <a:t>.”</a:t>
            </a:r>
            <a:endParaRPr lang="pl-PL" sz="2000" i="1" dirty="0">
              <a:latin typeface="Book Antiqua" panose="02040602050305030304" pitchFamily="18" charset="0"/>
            </a:endParaRPr>
          </a:p>
        </p:txBody>
      </p:sp>
      <p:pic>
        <p:nvPicPr>
          <p:cNvPr id="5" name="Symbol zastępczy zawartości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034213" y="1750423"/>
            <a:ext cx="4876800" cy="4437016"/>
          </a:xfrm>
        </p:spPr>
      </p:pic>
    </p:spTree>
    <p:extLst>
      <p:ext uri="{BB962C8B-B14F-4D97-AF65-F5344CB8AC3E}">
        <p14:creationId xmlns:p14="http://schemas.microsoft.com/office/powerpoint/2010/main" val="2609545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endParaRPr lang="pl-PL" sz="2000" b="0" dirty="0">
              <a:latin typeface="Book Antiqua" panose="02040602050305030304" pitchFamily="18" charset="0"/>
            </a:endParaRPr>
          </a:p>
        </p:txBody>
      </p:sp>
      <p:sp>
        <p:nvSpPr>
          <p:cNvPr id="3" name="Prostokąt 2"/>
          <p:cNvSpPr/>
          <p:nvPr/>
        </p:nvSpPr>
        <p:spPr>
          <a:xfrm>
            <a:off x="2241550" y="452041"/>
            <a:ext cx="9670034" cy="5016758"/>
          </a:xfrm>
          <a:prstGeom prst="rect">
            <a:avLst/>
          </a:prstGeom>
        </p:spPr>
        <p:txBody>
          <a:bodyPr wrap="square">
            <a:spAutoFit/>
          </a:bodyPr>
          <a:lstStyle/>
          <a:p>
            <a:pPr algn="just"/>
            <a:r>
              <a:rPr lang="pl-PL" dirty="0" smtClean="0">
                <a:latin typeface="Book Antiqua" panose="02040602050305030304" pitchFamily="18" charset="0"/>
              </a:rPr>
              <a:t>	„</a:t>
            </a:r>
            <a:r>
              <a:rPr lang="pl-PL" sz="2000" i="1" dirty="0" smtClean="0">
                <a:latin typeface="Book Antiqua" panose="02040602050305030304" pitchFamily="18" charset="0"/>
              </a:rPr>
              <a:t>Początkowo </a:t>
            </a:r>
            <a:r>
              <a:rPr lang="pl-PL" sz="2000" i="1" dirty="0">
                <a:latin typeface="Book Antiqua" panose="02040602050305030304" pitchFamily="18" charset="0"/>
              </a:rPr>
              <a:t>to nikt z sąsiadów nie wiedział, że oni do nas przychodzą, bo dla bezpieczeństwa nikomu się nie pokazywali. Nie nocowali u nas, tylko przychodzili i odchodzili. Mama im szykowała jedzenie i dawała. Zostawili u nas swoje rzeczy, bo wiedzieli, że im nic nie zginie. Wszystko było popakowane, podpisane i schowane w sąsieku w stodole, w słomie… To trwało od wiosny aż do tego dnia, kiedy ich złapali. Pamiętam, że zanim to się stało, to ja jeszcze tłumaczyłem mamie: „Mamo, zobaczysz, z tego nam może jeszcze tragedia wyjść, bo przecież oni po wsiach chodzą i Niemcy mogą ich złapać i wydadzą </a:t>
            </a:r>
            <a:r>
              <a:rPr lang="pl-PL" sz="2000" i="1" dirty="0" smtClean="0">
                <a:latin typeface="Book Antiqua" panose="02040602050305030304" pitchFamily="18" charset="0"/>
              </a:rPr>
              <a:t>nas”. </a:t>
            </a:r>
            <a:r>
              <a:rPr lang="pl-PL" sz="2000" i="1" dirty="0">
                <a:latin typeface="Book Antiqua" panose="02040602050305030304" pitchFamily="18" charset="0"/>
              </a:rPr>
              <a:t>Ale moja matka z zasady była taka, że nikomu pomocy nie odmówiła</a:t>
            </a:r>
            <a:r>
              <a:rPr lang="pl-PL" sz="2000" i="1" dirty="0" smtClean="0">
                <a:latin typeface="Book Antiqua" panose="02040602050305030304" pitchFamily="18" charset="0"/>
              </a:rPr>
              <a:t>.</a:t>
            </a:r>
          </a:p>
          <a:p>
            <a:pPr algn="just"/>
            <a:endParaRPr lang="pl-PL" sz="2000" i="1" dirty="0" smtClean="0">
              <a:latin typeface="Book Antiqua" panose="02040602050305030304" pitchFamily="18" charset="0"/>
            </a:endParaRPr>
          </a:p>
          <a:p>
            <a:pPr algn="just"/>
            <a:r>
              <a:rPr lang="pl-PL" sz="2000" i="1" dirty="0" smtClean="0">
                <a:latin typeface="Book Antiqua" panose="02040602050305030304" pitchFamily="18" charset="0"/>
              </a:rPr>
              <a:t>	Potem </a:t>
            </a:r>
            <a:r>
              <a:rPr lang="pl-PL" sz="2000" i="1" dirty="0">
                <a:latin typeface="Book Antiqua" panose="02040602050305030304" pitchFamily="18" charset="0"/>
              </a:rPr>
              <a:t>ich złapali, a oni powiedzieli, kto im pomagał. I wtedy do nas Gestapo przyjechało. Zaraz tak po obiedzie przyjechali. Wpadli z krzykiem: „Ręce do góry!, „Ręce na kark założyć!...” Zalecieli nad dookoła… Każdy rzucił to co miał w rękach. Oni najpierw biegali, potem zaczęli wypytywać, pokazywali nam fotografie: Znasz takich?... Brat się nie przyznał: „Nie, nie znam”. I ja tak samo: „Nie znam”. To najpierw brata zaczęli bić, Tak nas bili, brata i mnie, że nikt nie uwierzy. Mamę, podobno - bo później bratowa mówiła - tylko w twarz Niemiec uderzył, z jednej i drugiej strony (…)</a:t>
            </a:r>
            <a:r>
              <a:rPr lang="pl-PL" i="1" dirty="0"/>
              <a:t>”.</a:t>
            </a:r>
            <a:endParaRPr lang="pl-PL" i="1" dirty="0">
              <a:latin typeface="Book Antiqua" panose="02040602050305030304" pitchFamily="18" charset="0"/>
            </a:endParaRPr>
          </a:p>
        </p:txBody>
      </p:sp>
    </p:spTree>
    <p:extLst>
      <p:ext uri="{BB962C8B-B14F-4D97-AF65-F5344CB8AC3E}">
        <p14:creationId xmlns:p14="http://schemas.microsoft.com/office/powerpoint/2010/main" val="4046288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latin typeface="Book Antiqua" panose="02040602050305030304" pitchFamily="18" charset="0"/>
              </a:rPr>
              <a:t>Niemcy bestialsko pobili rodzinę Trzcińskich. Tego dnia, gdy przyjechali do gospodarstwa, rodzina zajęta była pracą</a:t>
            </a:r>
          </a:p>
        </p:txBody>
      </p:sp>
      <p:pic>
        <p:nvPicPr>
          <p:cNvPr id="5" name="Symbol zastępczy zawartości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914525" y="1417319"/>
            <a:ext cx="5113292" cy="4656909"/>
          </a:xfrm>
        </p:spPr>
      </p:pic>
      <p:sp>
        <p:nvSpPr>
          <p:cNvPr id="4" name="Symbol zastępczy zawartości 3"/>
          <p:cNvSpPr>
            <a:spLocks noGrp="1"/>
          </p:cNvSpPr>
          <p:nvPr>
            <p:ph sz="half" idx="2"/>
          </p:nvPr>
        </p:nvSpPr>
        <p:spPr>
          <a:xfrm>
            <a:off x="7328263" y="1417319"/>
            <a:ext cx="4715691" cy="4770121"/>
          </a:xfrm>
        </p:spPr>
        <p:txBody>
          <a:bodyPr>
            <a:noAutofit/>
          </a:bodyPr>
          <a:lstStyle/>
          <a:p>
            <a:pPr marL="82296" indent="0" algn="just">
              <a:buNone/>
            </a:pPr>
            <a:r>
              <a:rPr lang="pl-PL" sz="2000" dirty="0" smtClean="0">
                <a:latin typeface="Book Antiqua" panose="02040602050305030304" pitchFamily="18" charset="0"/>
              </a:rPr>
              <a:t>	</a:t>
            </a:r>
            <a:r>
              <a:rPr lang="pl-PL" sz="2000" i="1" dirty="0" smtClean="0">
                <a:latin typeface="Book Antiqua" panose="02040602050305030304" pitchFamily="18" charset="0"/>
              </a:rPr>
              <a:t>(…) </a:t>
            </a:r>
            <a:r>
              <a:rPr lang="pl-PL" sz="2000" i="1" dirty="0">
                <a:latin typeface="Book Antiqua" panose="02040602050305030304" pitchFamily="18" charset="0"/>
              </a:rPr>
              <a:t>- Jak wpadli, to pierwsze co, to oni te widły wzięli, trzonek złamali i jeden trzonkiem bił, a drugi takim bijakiem od cepu, takim wielkości mojej ręki. Brata najpierw zaczęli bić. A mnie trzymali z daleka, żebym nie słyszał, co brat mówi. Jak go w końcu puścili, to tylko widziałem, że już ledwo do drzwi szedł. On się im w końcu przyznał, że sam o tych Żydach  wiedział. Mnie tylko nie wydał, żeby mnie nie zabrali. Potem mnie kolbą trzasnęli z tyłu, bo się nie chciałem położyć, tak, że musiałem się przewrócić. A wtedy mnie zaczęli bić. </a:t>
            </a:r>
          </a:p>
        </p:txBody>
      </p:sp>
    </p:spTree>
    <p:extLst>
      <p:ext uri="{BB962C8B-B14F-4D97-AF65-F5344CB8AC3E}">
        <p14:creationId xmlns:p14="http://schemas.microsoft.com/office/powerpoint/2010/main" val="34383385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just"/>
            <a:r>
              <a:rPr lang="pl-PL" sz="2000" b="0" i="1" dirty="0" smtClean="0">
                <a:latin typeface="Book Antiqua" panose="02040602050305030304" pitchFamily="18" charset="0"/>
              </a:rPr>
              <a:t>	(…) </a:t>
            </a:r>
            <a:r>
              <a:rPr lang="pl-PL" sz="2000" b="0" i="1" dirty="0">
                <a:latin typeface="Book Antiqua" panose="02040602050305030304" pitchFamily="18" charset="0"/>
              </a:rPr>
              <a:t>A oni tłukli. A ja się do niczego nie przyznałem. A potem mówili, że mój brat się przyznał, że tych Żydów widział i chcieli, żebym ja też się przyznał. A ja mówię: „Ja ich nie widziałem, mnie tu nie było. I wyparłem się. Bo bałem się, że jak się przyznam, to może i matkę wydam. Ale i tak nic nie pomogło. Matki i tak nie uratowałem, bo ją zaraz razem z bratem zabrali. A mnie tak pobili, że nawet usiąść nie mogłem”.</a:t>
            </a:r>
          </a:p>
        </p:txBody>
      </p:sp>
      <p:sp>
        <p:nvSpPr>
          <p:cNvPr id="3" name="Symbol zastępczy zawartości 2"/>
          <p:cNvSpPr>
            <a:spLocks noGrp="1"/>
          </p:cNvSpPr>
          <p:nvPr>
            <p:ph sz="half" idx="1"/>
          </p:nvPr>
        </p:nvSpPr>
        <p:spPr>
          <a:xfrm>
            <a:off x="1914144" y="1946366"/>
            <a:ext cx="4876800" cy="4241074"/>
          </a:xfrm>
        </p:spPr>
        <p:txBody>
          <a:bodyPr>
            <a:normAutofit fontScale="70000" lnSpcReduction="20000"/>
          </a:bodyPr>
          <a:lstStyle/>
          <a:p>
            <a:pPr marL="82296" indent="0" algn="just">
              <a:buNone/>
            </a:pPr>
            <a:r>
              <a:rPr lang="pl-PL" b="1" dirty="0" smtClean="0">
                <a:latin typeface="Book Antiqua" panose="02040602050305030304" pitchFamily="18" charset="0"/>
              </a:rPr>
              <a:t>	Niemcy </a:t>
            </a:r>
            <a:r>
              <a:rPr lang="pl-PL" b="1" dirty="0">
                <a:latin typeface="Book Antiqua" panose="02040602050305030304" pitchFamily="18" charset="0"/>
              </a:rPr>
              <a:t>zabrali z gospodarstwa Trzcińskich rzeczy zostawione na przechowanie przez Żydów, zabrali Stefana i jego matkę do obozu w Pomiechówku. Jan Trzciński ocalał, ale został sam. Do wejścia Rosjan musiał się ukrywać, ponieważ Niemcy go szukali.</a:t>
            </a:r>
          </a:p>
          <a:p>
            <a:pPr marL="82296" indent="0" algn="just">
              <a:buNone/>
            </a:pPr>
            <a:r>
              <a:rPr lang="pl-PL" b="1" dirty="0" smtClean="0">
                <a:latin typeface="Book Antiqua" panose="02040602050305030304" pitchFamily="18" charset="0"/>
              </a:rPr>
              <a:t>	Gdy </a:t>
            </a:r>
            <a:r>
              <a:rPr lang="pl-PL" b="1" dirty="0">
                <a:latin typeface="Book Antiqua" panose="02040602050305030304" pitchFamily="18" charset="0"/>
              </a:rPr>
              <a:t>21 listopada 1943 roku Stefana z Pomiechówka zabierano, jego matka tam została. Więcej już się nie zobaczyli… Stefan został powieszony w Złotopolicach, a Stanisława trafiła do transportu do Mauthausen. Nie dojechała tam jednak. Nie wiadomo, co się z nią stało, w jaki sposób zginęła.</a:t>
            </a:r>
          </a:p>
          <a:p>
            <a:endParaRPr lang="pl-PL" dirty="0"/>
          </a:p>
        </p:txBody>
      </p:sp>
      <p:sp>
        <p:nvSpPr>
          <p:cNvPr id="4" name="Symbol zastępczy zawartości 3"/>
          <p:cNvSpPr>
            <a:spLocks noGrp="1"/>
          </p:cNvSpPr>
          <p:nvPr>
            <p:ph sz="half" idx="2"/>
          </p:nvPr>
        </p:nvSpPr>
        <p:spPr>
          <a:xfrm>
            <a:off x="7034784" y="1946366"/>
            <a:ext cx="4876800" cy="4241074"/>
          </a:xfrm>
        </p:spPr>
        <p:txBody>
          <a:bodyPr>
            <a:normAutofit fontScale="70000" lnSpcReduction="20000"/>
          </a:bodyPr>
          <a:lstStyle/>
          <a:p>
            <a:pPr marL="82296" indent="0" algn="just">
              <a:buNone/>
            </a:pPr>
            <a:r>
              <a:rPr lang="pl-PL" dirty="0" smtClean="0">
                <a:latin typeface="Book Antiqua" panose="02040602050305030304" pitchFamily="18" charset="0"/>
              </a:rPr>
              <a:t>	</a:t>
            </a:r>
            <a:endParaRPr lang="pl-PL" b="1" dirty="0"/>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0250" y="1946366"/>
            <a:ext cx="5178335" cy="4241074"/>
          </a:xfrm>
          <a:prstGeom prst="rect">
            <a:avLst/>
          </a:prstGeom>
        </p:spPr>
      </p:pic>
    </p:spTree>
    <p:extLst>
      <p:ext uri="{BB962C8B-B14F-4D97-AF65-F5344CB8AC3E}">
        <p14:creationId xmlns:p14="http://schemas.microsoft.com/office/powerpoint/2010/main" val="178541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sz="half" idx="1"/>
          </p:nvPr>
        </p:nvSpPr>
        <p:spPr>
          <a:xfrm>
            <a:off x="1914145" y="574766"/>
            <a:ext cx="3859638" cy="5612674"/>
          </a:xfrm>
        </p:spPr>
        <p:txBody>
          <a:bodyPr>
            <a:normAutofit lnSpcReduction="10000"/>
          </a:bodyPr>
          <a:lstStyle/>
          <a:p>
            <a:pPr marL="82296" indent="0" algn="just">
              <a:buNone/>
            </a:pPr>
            <a:r>
              <a:rPr lang="pl-PL" sz="2000" b="1" dirty="0">
                <a:latin typeface="Book Antiqua" panose="02040602050305030304" pitchFamily="18" charset="0"/>
              </a:rPr>
              <a:t>Potem Jan dostał wiadomość od matki. Tylko tyle, że została wywieziona do Mauthausen 3 grudnia. Znajoma rodziny, która jechała tego dnia do Modlina, widziała jak w Modlinie z pociągu Niemcy zabrali kobiety, w tym Stanisławę Trzcińską. Nie wiadomo dokąd…</a:t>
            </a:r>
          </a:p>
          <a:p>
            <a:pPr marL="82296" indent="0" algn="just">
              <a:buNone/>
            </a:pPr>
            <a:r>
              <a:rPr lang="pl-PL" sz="2000" b="1" dirty="0">
                <a:latin typeface="Book Antiqua" panose="02040602050305030304" pitchFamily="18" charset="0"/>
              </a:rPr>
              <a:t>	Stefan Trzciński - po kilkumiesięcznym pobycie w Pomiechówku - wraz z kilkoma innymi mężczyznami został powieszony przez Niemców w pobliżu Złotopolic (gm. Załuski). Było to 21 listopada 1943 roku.</a:t>
            </a:r>
          </a:p>
          <a:p>
            <a:endParaRPr lang="pl-PL" dirty="0"/>
          </a:p>
        </p:txBody>
      </p:sp>
      <p:pic>
        <p:nvPicPr>
          <p:cNvPr id="5" name="Symbol zastępczy zawartości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70171" y="1240972"/>
            <a:ext cx="5640842" cy="4190882"/>
          </a:xfrm>
        </p:spPr>
      </p:pic>
    </p:spTree>
    <p:extLst>
      <p:ext uri="{BB962C8B-B14F-4D97-AF65-F5344CB8AC3E}">
        <p14:creationId xmlns:p14="http://schemas.microsoft.com/office/powerpoint/2010/main" val="8163791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just"/>
            <a:r>
              <a:rPr lang="pl-PL" sz="2000" dirty="0" smtClean="0">
                <a:latin typeface="Book Antiqua" panose="02040602050305030304" pitchFamily="18" charset="0"/>
              </a:rPr>
              <a:t>	W </a:t>
            </a:r>
            <a:r>
              <a:rPr lang="pl-PL" sz="2000" dirty="0">
                <a:latin typeface="Book Antiqua" panose="02040602050305030304" pitchFamily="18" charset="0"/>
              </a:rPr>
              <a:t>1945 roku Jan Trzciński mógł w końcu pochować zamordowanego w Złotopolicach brata Stefana.</a:t>
            </a:r>
          </a:p>
        </p:txBody>
      </p:sp>
      <p:sp>
        <p:nvSpPr>
          <p:cNvPr id="3" name="Symbol zastępczy zawartości 2"/>
          <p:cNvSpPr>
            <a:spLocks noGrp="1"/>
          </p:cNvSpPr>
          <p:nvPr>
            <p:ph idx="1"/>
          </p:nvPr>
        </p:nvSpPr>
        <p:spPr/>
        <p:txBody>
          <a:bodyPr>
            <a:normAutofit fontScale="70000" lnSpcReduction="20000"/>
          </a:bodyPr>
          <a:lstStyle/>
          <a:p>
            <a:pPr marL="82296" indent="0" algn="just">
              <a:buNone/>
            </a:pPr>
            <a:r>
              <a:rPr lang="pl-PL" i="1" dirty="0" smtClean="0">
                <a:latin typeface="Book Antiqua" panose="02040602050305030304" pitchFamily="18" charset="0"/>
              </a:rPr>
              <a:t>	„(…) </a:t>
            </a:r>
            <a:r>
              <a:rPr lang="pl-PL" i="1" dirty="0">
                <a:latin typeface="Book Antiqua" panose="02040602050305030304" pitchFamily="18" charset="0"/>
              </a:rPr>
              <a:t>- Jeden z mieszkańców z okolic pokazał miejsce w ziemi - wspominał wiele lat później Jan Trzciński. - Takie lekko wgłębione było… W 45 to najpierw sam zacząłem tam kopać. Z pół metra kopałem i na głowę trafiłem. No to przerwałem, zasypałem. W Płońsku załatwiłem zgodę, trumnę…</a:t>
            </a:r>
          </a:p>
          <a:p>
            <a:pPr marL="82296" indent="0" algn="just">
              <a:buNone/>
            </a:pPr>
            <a:r>
              <a:rPr lang="pl-PL" i="1" dirty="0">
                <a:latin typeface="Book Antiqua" panose="02040602050305030304" pitchFamily="18" charset="0"/>
              </a:rPr>
              <a:t>Ich było siedmiu powieszonych, ale w książce Grinberga jest napisane, że pięciu. On tam pisze, że w 1943 roku gestapowcy z Modlina zamordowali w okolicznych lasach czterech Polaków za ukrywanie Żydów i wymienia nazwiska: Ambroziak z Cholew, Muchowski z Michałowa, Stefan Trzciński ze Skwar… Pozostałe nazwiska są nieznane. Ale tam było ich siedmiu. Jak swoich zabraliśmy, to jeszcze czterech w tej mogile zostało. Nie wiadomo było, kto to jest. Oni wszyscy byli przywiezieni z Pomiechówka. Ich w Złotopolicach koło Zakroczymia powiesili. To był 21 listopada 1943 roku. Niemcy wtedy z całej gminy sołtysów spędzili, żeby patrzyli, jak ich wieszają. Z Naruszewa był tam Mikołajczyk i Czerniakowski. Pojechaliśmy po nich do Smoszewa z trumną. Tam, gdzie oni leżeli, był kiedyś cmentarz choleryczny. Powiadomiłem Ambroziaka, Muchowskiego: „Jak chcecie, to chodźcie ze mną, bo ja idę brata zabrać”.</a:t>
            </a:r>
          </a:p>
          <a:p>
            <a:endParaRPr lang="pl-PL" i="1" dirty="0">
              <a:latin typeface="Book Antiqua" panose="02040602050305030304" pitchFamily="18" charset="0"/>
            </a:endParaRPr>
          </a:p>
        </p:txBody>
      </p:sp>
    </p:spTree>
    <p:extLst>
      <p:ext uri="{BB962C8B-B14F-4D97-AF65-F5344CB8AC3E}">
        <p14:creationId xmlns:p14="http://schemas.microsoft.com/office/powerpoint/2010/main" val="388874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zablon Suszone liści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extLst>
    <a:ext uri="{05A4C25C-085E-4340-85A3-A5531E510DB2}">
      <thm15:themeFamily xmlns:thm15="http://schemas.microsoft.com/office/thememl/2012/main" name="Office_13565469_TF03460542.potx" id="{34B3AF8D-C81A-4D94-BDFF-1DEC484434C0}" vid="{FD8F24DF-DCC5-4A81-AC9F-4AC23AD25B6F}"/>
    </a:ext>
  </a:extLst>
</a:theme>
</file>

<file path=ppt/theme/theme2.xml><?xml version="1.0" encoding="utf-8"?>
<a:theme xmlns:a="http://schemas.openxmlformats.org/drawingml/2006/main" name="Motyw pakietu Offic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B0710C29-A897-44AD-9F83-BE5F874C2A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DEB5BEE-6806-4BF1-A9A7-4B4A72C0C6EB}">
  <ds:schemaRefs>
    <ds:schemaRef ds:uri="http://schemas.microsoft.com/sharepoint/v3/contenttype/forms"/>
  </ds:schemaRefs>
</ds:datastoreItem>
</file>

<file path=customXml/itemProps3.xml><?xml version="1.0" encoding="utf-8"?>
<ds:datastoreItem xmlns:ds="http://schemas.openxmlformats.org/officeDocument/2006/customXml" ds:itemID="{EEFED04C-AD43-4E06-AD63-36D8B5E83787}">
  <ds:schemaRefs>
    <ds:schemaRef ds:uri="http://schemas.microsoft.com/office/2006/metadata/properties"/>
    <ds:schemaRef ds:uri="http://schemas.microsoft.com/office/2006/documentManagement/types"/>
    <ds:schemaRef ds:uri="a4f35948-e619-41b3-aa29-22878b09cfd2"/>
    <ds:schemaRef ds:uri="http://purl.org/dc/elements/1.1/"/>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40262f94-9f35-4ac3-9a90-690165a166b7"/>
  </ds:schemaRefs>
</ds:datastoreItem>
</file>

<file path=docProps/app.xml><?xml version="1.0" encoding="utf-8"?>
<Properties xmlns="http://schemas.openxmlformats.org/officeDocument/2006/extended-properties" xmlns:vt="http://schemas.openxmlformats.org/officeDocument/2006/docPropsVTypes">
  <Template>Slajdy (projekt Suszone liście)</Template>
  <TotalTime>265</TotalTime>
  <Words>198</Words>
  <Application>Microsoft Office PowerPoint</Application>
  <PresentationFormat>Panoramiczny</PresentationFormat>
  <Paragraphs>39</Paragraphs>
  <Slides>15</Slides>
  <Notes>2</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15</vt:i4>
      </vt:variant>
    </vt:vector>
  </HeadingPairs>
  <TitlesOfParts>
    <vt:vector size="20" baseType="lpstr">
      <vt:lpstr>Book Antiqua</vt:lpstr>
      <vt:lpstr>Century Gothic</vt:lpstr>
      <vt:lpstr>Verdana</vt:lpstr>
      <vt:lpstr>Wingdings 2</vt:lpstr>
      <vt:lpstr>Szablon Suszone liście</vt:lpstr>
      <vt:lpstr>Sprawiedliwi wśród narodów świata</vt:lpstr>
      <vt:lpstr>       We wrześniu 1940 roku wyznaczono granice dzielnicy żydowskiej w Płońsku i odseparowano Żydów od ludności polskiej. Getto początkowo było otwarte, w maju 1941 roku ogrodzono je drutem kolczastym, mieściło się w obrębie ulic Warszawskiej, Koziej, Krzywej, Płockiej do kościoła oraz części ulicy Wyszogrodzkiej. Obszar getta zajmował około 1 km² i mieszkało w nim, tuż przed likwidacją, nawet 12 tys. Żydów.</vt:lpstr>
      <vt:lpstr> Likwidację płońskiego getta rozpoczęto na jesieni 1942 roku. Pierwszy transport wyjechał 28 października, drugi w nocy z 15 na 16 grudnia 1942 roku, w obozie Auschwitz-Birkenau zginęło 12 tys. Żydów z płońskiego getta. Niewielka część z tych, którzy skazani byli na zagładę , zdołała uciec. Ukrywali się wśród przyjaciół i znajomych.</vt:lpstr>
      <vt:lpstr> Mieszkaniec Skwar (gm. Naruszewo), Jan Trzciński - brat zamordowanego przez Niemców Stefana wspominał, że Żydzi, którzy u jego rodziny się ukrywali, byli ich znajomymi z Płońska.</vt:lpstr>
      <vt:lpstr>Prezentacja programu PowerPoint</vt:lpstr>
      <vt:lpstr>Niemcy bestialsko pobili rodzinę Trzcińskich. Tego dnia, gdy przyjechali do gospodarstwa, rodzina zajęta była pracą</vt:lpstr>
      <vt:lpstr> (…) A oni tłukli. A ja się do niczego nie przyznałem. A potem mówili, że mój brat się przyznał, że tych Żydów widział i chcieli, żebym ja też się przyznał. A ja mówię: „Ja ich nie widziałem, mnie tu nie było. I wyparłem się. Bo bałem się, że jak się przyznam, to może i matkę wydam. Ale i tak nic nie pomogło. Matki i tak nie uratowałem, bo ją zaraz razem z bratem zabrali. A mnie tak pobili, że nawet usiąść nie mogłem”.</vt:lpstr>
      <vt:lpstr>Prezentacja programu PowerPoint</vt:lpstr>
      <vt:lpstr> W 1945 roku Jan Trzciński mógł w końcu pochować zamordowanego w Złotopolicach brata Stefana.</vt:lpstr>
      <vt:lpstr>„(…) - Oni tam w tej mogile boso byli, bez butów - wspominał Jan Trzciński. - Mojemu bratu to Czerniakowski ręce rozwiązał, jak go na wóz kładli. To było w maju 1945 roku, jak brata zabraliśmy. Półtora roku minęło, a tam w tej mogile wszystko w całości było. Brat tak leżał, że jedną rękę miał przy sobie, a drugą prosto odrzuconą i na tej ręce drugi człowiek leżał. To są okropne rzeczy.”</vt:lpstr>
      <vt:lpstr>Prezentacja programu PowerPoint</vt:lpstr>
      <vt:lpstr>Wypis z Rejestru represjonowanych wydanego przez Instytut Pamięci Narodowej</vt:lpstr>
      <vt:lpstr>Zawołani po imieniu</vt:lpstr>
      <vt:lpstr>Prezentację przygotowały:</vt:lpstr>
      <vt:lpstr>Źródła informacji i fotografii: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Sprawiedliwi wśród narodów świata</dc:title>
  <dc:creator>User</dc:creator>
  <cp:lastModifiedBy>User</cp:lastModifiedBy>
  <cp:revision>18</cp:revision>
  <dcterms:created xsi:type="dcterms:W3CDTF">2023-03-28T20:41:14Z</dcterms:created>
  <dcterms:modified xsi:type="dcterms:W3CDTF">2023-03-30T10:20:05Z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74065700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