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3587D-6CFC-45F4-8067-AD1DCB7725E2}" type="datetimeFigureOut">
              <a:rPr lang="pl-PL" smtClean="0"/>
              <a:t>2023-11-17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AADF7-80DC-408B-9433-FEDA2FB1A6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089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3587D-6CFC-45F4-8067-AD1DCB7725E2}" type="datetimeFigureOut">
              <a:rPr lang="pl-PL" smtClean="0"/>
              <a:t>2023-11-17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AADF7-80DC-408B-9433-FEDA2FB1A6A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4239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Szczyty Gór Świętokrzyskich</a:t>
            </a:r>
            <a:endParaRPr lang="pl-PL" dirty="0"/>
          </a:p>
        </p:txBody>
      </p:sp>
      <p:pic>
        <p:nvPicPr>
          <p:cNvPr id="3" name="Obraz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980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3" name="Obraz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623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3" name="Obraz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97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3" name="Obraz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12053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Pokaz na ekranie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5" baseType="lpstr">
      <vt:lpstr>Motyw pakietu Office</vt:lpstr>
      <vt:lpstr>Szczyty Gór Świętokrzyskich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Szczyty Gór Świętokrzyskich</dc:title>
  <dc:creator>zajebisty  uczeń</dc:creator>
  <cp:lastModifiedBy>zajebisty  uczeń</cp:lastModifiedBy>
  <cp:revision>1</cp:revision>
  <dcterms:created xsi:type="dcterms:W3CDTF">2023-11-17T09:19:59Z</dcterms:created>
  <dcterms:modified xsi:type="dcterms:W3CDTF">2023-11-17T09:19:59Z</dcterms:modified>
</cp:coreProperties>
</file>