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4" r:id="rId1"/>
  </p:sldMasterIdLst>
  <p:sldIdLst>
    <p:sldId id="258" r:id="rId2"/>
    <p:sldId id="278" r:id="rId3"/>
    <p:sldId id="260" r:id="rId4"/>
    <p:sldId id="276" r:id="rId5"/>
    <p:sldId id="27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7AEFE-BF42-4569-9F23-265EA13923C8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F57B850-1DD2-4B2F-B373-3ADA6C39A631}">
      <dgm:prSet/>
      <dgm:spPr/>
      <dgm:t>
        <a:bodyPr/>
        <a:lstStyle/>
        <a:p>
          <a:r>
            <a:rPr lang="pl-PL" b="1"/>
            <a:t>Diagnoza logopedyczna</a:t>
          </a:r>
          <a:endParaRPr lang="en-US"/>
        </a:p>
      </dgm:t>
    </dgm:pt>
    <dgm:pt modelId="{246393FB-24D7-4C94-953D-BA1AA6E9E3BB}" type="parTrans" cxnId="{FABC30B7-A4A4-4CB8-91D8-186D32281D06}">
      <dgm:prSet/>
      <dgm:spPr/>
      <dgm:t>
        <a:bodyPr/>
        <a:lstStyle/>
        <a:p>
          <a:endParaRPr lang="en-US"/>
        </a:p>
      </dgm:t>
    </dgm:pt>
    <dgm:pt modelId="{CADB59AC-D4ED-4550-AFE6-A8708FA599D7}" type="sibTrans" cxnId="{FABC30B7-A4A4-4CB8-91D8-186D32281D06}">
      <dgm:prSet/>
      <dgm:spPr/>
      <dgm:t>
        <a:bodyPr/>
        <a:lstStyle/>
        <a:p>
          <a:endParaRPr lang="en-US"/>
        </a:p>
      </dgm:t>
    </dgm:pt>
    <dgm:pt modelId="{B25A03D5-9E70-4699-8DA0-B854BB3BC85A}">
      <dgm:prSet/>
      <dgm:spPr/>
      <dgm:t>
        <a:bodyPr/>
        <a:lstStyle/>
        <a:p>
          <a:r>
            <a:rPr lang="pl-PL" b="1" dirty="0"/>
            <a:t>Badania przesiewowe w klasach 1</a:t>
          </a:r>
          <a:endParaRPr lang="en-US" dirty="0"/>
        </a:p>
      </dgm:t>
    </dgm:pt>
    <dgm:pt modelId="{B3B00C86-4D55-4A88-A001-482B6D75D86B}" type="parTrans" cxnId="{2ADB9EAC-C036-475D-9184-A3A5A35E1967}">
      <dgm:prSet/>
      <dgm:spPr/>
      <dgm:t>
        <a:bodyPr/>
        <a:lstStyle/>
        <a:p>
          <a:endParaRPr lang="en-US"/>
        </a:p>
      </dgm:t>
    </dgm:pt>
    <dgm:pt modelId="{A439541C-D652-48B7-B0CC-CD97D14E0677}" type="sibTrans" cxnId="{2ADB9EAC-C036-475D-9184-A3A5A35E1967}">
      <dgm:prSet/>
      <dgm:spPr/>
      <dgm:t>
        <a:bodyPr/>
        <a:lstStyle/>
        <a:p>
          <a:endParaRPr lang="en-US"/>
        </a:p>
      </dgm:t>
    </dgm:pt>
    <dgm:pt modelId="{C658206C-1DB3-4688-A7C0-572FC58EEA70}">
      <dgm:prSet/>
      <dgm:spPr/>
      <dgm:t>
        <a:bodyPr/>
        <a:lstStyle/>
        <a:p>
          <a:r>
            <a:rPr lang="pl-PL" b="1"/>
            <a:t>W klasach starszych na pisemny wniosek rodzica</a:t>
          </a:r>
          <a:endParaRPr lang="en-US"/>
        </a:p>
      </dgm:t>
    </dgm:pt>
    <dgm:pt modelId="{FF4F822B-300E-4825-9CE7-E31748540951}" type="parTrans" cxnId="{8D1368FB-8692-49B3-A2D8-03035C1572AD}">
      <dgm:prSet/>
      <dgm:spPr/>
      <dgm:t>
        <a:bodyPr/>
        <a:lstStyle/>
        <a:p>
          <a:endParaRPr lang="en-US"/>
        </a:p>
      </dgm:t>
    </dgm:pt>
    <dgm:pt modelId="{6744EC23-6784-4635-A86A-13B4F8CC8A92}" type="sibTrans" cxnId="{8D1368FB-8692-49B3-A2D8-03035C1572AD}">
      <dgm:prSet/>
      <dgm:spPr/>
      <dgm:t>
        <a:bodyPr/>
        <a:lstStyle/>
        <a:p>
          <a:endParaRPr lang="en-US"/>
        </a:p>
      </dgm:t>
    </dgm:pt>
    <dgm:pt modelId="{AB43C9B0-97FF-4084-9A5C-D908B558D4A5}">
      <dgm:prSet/>
      <dgm:spPr/>
      <dgm:t>
        <a:bodyPr/>
        <a:lstStyle/>
        <a:p>
          <a:r>
            <a:rPr lang="pl-PL" b="1"/>
            <a:t>Terapia logopedyczna:</a:t>
          </a:r>
          <a:endParaRPr lang="en-US"/>
        </a:p>
      </dgm:t>
    </dgm:pt>
    <dgm:pt modelId="{8EF5F720-271C-476F-BBF6-6342192C0956}" type="parTrans" cxnId="{C860639B-6026-4E10-9DEB-9F84430A1166}">
      <dgm:prSet/>
      <dgm:spPr/>
      <dgm:t>
        <a:bodyPr/>
        <a:lstStyle/>
        <a:p>
          <a:endParaRPr lang="en-US"/>
        </a:p>
      </dgm:t>
    </dgm:pt>
    <dgm:pt modelId="{49710390-9D09-4B2F-8479-2FDCF667DFE1}" type="sibTrans" cxnId="{C860639B-6026-4E10-9DEB-9F84430A1166}">
      <dgm:prSet/>
      <dgm:spPr/>
      <dgm:t>
        <a:bodyPr/>
        <a:lstStyle/>
        <a:p>
          <a:endParaRPr lang="en-US"/>
        </a:p>
      </dgm:t>
    </dgm:pt>
    <dgm:pt modelId="{B019D9F3-736F-4615-B4ED-689C0B9DA27A}">
      <dgm:prSet/>
      <dgm:spPr/>
      <dgm:t>
        <a:bodyPr/>
        <a:lstStyle/>
        <a:p>
          <a:r>
            <a:rPr lang="pl-PL" b="1"/>
            <a:t>Raz w tygodniu</a:t>
          </a:r>
          <a:endParaRPr lang="en-US"/>
        </a:p>
      </dgm:t>
    </dgm:pt>
    <dgm:pt modelId="{74C87425-D84C-49C2-990F-00C85DA4933D}" type="parTrans" cxnId="{5F64811D-A2C1-461B-945B-C22B1615AFA4}">
      <dgm:prSet/>
      <dgm:spPr/>
      <dgm:t>
        <a:bodyPr/>
        <a:lstStyle/>
        <a:p>
          <a:endParaRPr lang="en-US"/>
        </a:p>
      </dgm:t>
    </dgm:pt>
    <dgm:pt modelId="{9B8C9FF4-309F-4AE8-8CD1-3B30046B8F97}" type="sibTrans" cxnId="{5F64811D-A2C1-461B-945B-C22B1615AFA4}">
      <dgm:prSet/>
      <dgm:spPr/>
      <dgm:t>
        <a:bodyPr/>
        <a:lstStyle/>
        <a:p>
          <a:endParaRPr lang="en-US"/>
        </a:p>
      </dgm:t>
    </dgm:pt>
    <dgm:pt modelId="{777DE68E-A8CB-4CE7-9972-98EDC83BDAF2}">
      <dgm:prSet/>
      <dgm:spPr/>
      <dgm:t>
        <a:bodyPr/>
        <a:lstStyle/>
        <a:p>
          <a:r>
            <a:rPr lang="pl-PL" b="1"/>
            <a:t>Postawienie diagnozy</a:t>
          </a:r>
          <a:endParaRPr lang="en-US"/>
        </a:p>
      </dgm:t>
    </dgm:pt>
    <dgm:pt modelId="{EBC0D1CC-A4CB-4779-87B5-9BB3F46080B2}" type="parTrans" cxnId="{02B5163F-E2BF-466B-840A-7505AFD9C9E9}">
      <dgm:prSet/>
      <dgm:spPr/>
      <dgm:t>
        <a:bodyPr/>
        <a:lstStyle/>
        <a:p>
          <a:endParaRPr lang="en-US"/>
        </a:p>
      </dgm:t>
    </dgm:pt>
    <dgm:pt modelId="{D848108C-CE97-4BDC-950E-6D51ACE571E8}" type="sibTrans" cxnId="{02B5163F-E2BF-466B-840A-7505AFD9C9E9}">
      <dgm:prSet/>
      <dgm:spPr/>
      <dgm:t>
        <a:bodyPr/>
        <a:lstStyle/>
        <a:p>
          <a:endParaRPr lang="en-US"/>
        </a:p>
      </dgm:t>
    </dgm:pt>
    <dgm:pt modelId="{F4F66F1C-6FF3-41FB-863F-AC548D93C6E9}">
      <dgm:prSet/>
      <dgm:spPr/>
      <dgm:t>
        <a:bodyPr/>
        <a:lstStyle/>
        <a:p>
          <a:r>
            <a:rPr lang="pl-PL" b="1" dirty="0"/>
            <a:t>Przygotowanie planu terapii</a:t>
          </a:r>
          <a:endParaRPr lang="en-US" dirty="0"/>
        </a:p>
      </dgm:t>
    </dgm:pt>
    <dgm:pt modelId="{B1454AF4-78D8-403C-B0F4-0DACCDB9BF4D}" type="parTrans" cxnId="{BA3DC88A-C2AE-4C88-9EC3-4083B1753B0C}">
      <dgm:prSet/>
      <dgm:spPr/>
      <dgm:t>
        <a:bodyPr/>
        <a:lstStyle/>
        <a:p>
          <a:endParaRPr lang="en-US"/>
        </a:p>
      </dgm:t>
    </dgm:pt>
    <dgm:pt modelId="{568086AB-C329-484B-AE2A-3441E68C7B91}" type="sibTrans" cxnId="{BA3DC88A-C2AE-4C88-9EC3-4083B1753B0C}">
      <dgm:prSet/>
      <dgm:spPr/>
      <dgm:t>
        <a:bodyPr/>
        <a:lstStyle/>
        <a:p>
          <a:endParaRPr lang="en-US"/>
        </a:p>
      </dgm:t>
    </dgm:pt>
    <dgm:pt modelId="{2D6C2EE4-1AB1-4C39-B790-4FD98F9DED4E}">
      <dgm:prSet/>
      <dgm:spPr/>
      <dgm:t>
        <a:bodyPr/>
        <a:lstStyle/>
        <a:p>
          <a:r>
            <a:rPr lang="pl-PL" b="1"/>
            <a:t>Wykonywanie ćwiczeń korekcyjnych, ocena postępów, zlecanie ćwiczeń do wykonywania w domu</a:t>
          </a:r>
          <a:endParaRPr lang="en-US"/>
        </a:p>
      </dgm:t>
    </dgm:pt>
    <dgm:pt modelId="{29E040E2-C875-4F76-B29C-B4FAEAA4EF69}" type="parTrans" cxnId="{728FD071-E4B1-4840-B257-7412C591555A}">
      <dgm:prSet/>
      <dgm:spPr/>
      <dgm:t>
        <a:bodyPr/>
        <a:lstStyle/>
        <a:p>
          <a:endParaRPr lang="en-US"/>
        </a:p>
      </dgm:t>
    </dgm:pt>
    <dgm:pt modelId="{D20141B9-B6AB-4468-AFBE-0BA3D83C3BAC}" type="sibTrans" cxnId="{728FD071-E4B1-4840-B257-7412C591555A}">
      <dgm:prSet/>
      <dgm:spPr/>
      <dgm:t>
        <a:bodyPr/>
        <a:lstStyle/>
        <a:p>
          <a:endParaRPr lang="en-US"/>
        </a:p>
      </dgm:t>
    </dgm:pt>
    <dgm:pt modelId="{9E7447ED-1046-4F0D-ABB3-E46BEA4A1DFA}">
      <dgm:prSet/>
      <dgm:spPr/>
      <dgm:t>
        <a:bodyPr/>
        <a:lstStyle/>
        <a:p>
          <a:r>
            <a:rPr lang="pl-PL" b="1"/>
            <a:t>Ćwiczenia wykonywane w domu z rodzicami wg. zaleceń logopedy</a:t>
          </a:r>
          <a:endParaRPr lang="en-US"/>
        </a:p>
      </dgm:t>
    </dgm:pt>
    <dgm:pt modelId="{8A17D61A-E7E9-4961-9473-D09EC39948BD}" type="parTrans" cxnId="{C6EEED54-7AB6-46BF-B35E-0F54152EB74D}">
      <dgm:prSet/>
      <dgm:spPr/>
      <dgm:t>
        <a:bodyPr/>
        <a:lstStyle/>
        <a:p>
          <a:endParaRPr lang="en-US"/>
        </a:p>
      </dgm:t>
    </dgm:pt>
    <dgm:pt modelId="{42A6587E-0556-44A6-9E36-6C9D3F46A888}" type="sibTrans" cxnId="{C6EEED54-7AB6-46BF-B35E-0F54152EB74D}">
      <dgm:prSet/>
      <dgm:spPr/>
      <dgm:t>
        <a:bodyPr/>
        <a:lstStyle/>
        <a:p>
          <a:endParaRPr lang="en-US"/>
        </a:p>
      </dgm:t>
    </dgm:pt>
    <dgm:pt modelId="{9BFE9B41-3C81-4111-89CB-90A55FAAEC57}">
      <dgm:prSet/>
      <dgm:spPr/>
      <dgm:t>
        <a:bodyPr/>
        <a:lstStyle/>
        <a:p>
          <a:r>
            <a:rPr lang="pl-PL" b="1"/>
            <a:t>Zlecanie dodatkowych badań specjalistycznych</a:t>
          </a:r>
          <a:endParaRPr lang="en-US"/>
        </a:p>
      </dgm:t>
    </dgm:pt>
    <dgm:pt modelId="{93F2A064-2F71-44C1-9928-DDA318D34E7E}" type="parTrans" cxnId="{DBBB693C-C397-472E-9950-8CA568BAD46E}">
      <dgm:prSet/>
      <dgm:spPr/>
      <dgm:t>
        <a:bodyPr/>
        <a:lstStyle/>
        <a:p>
          <a:endParaRPr lang="en-US"/>
        </a:p>
      </dgm:t>
    </dgm:pt>
    <dgm:pt modelId="{82C1DAA0-7044-45E1-B110-0B42D55A7236}" type="sibTrans" cxnId="{DBBB693C-C397-472E-9950-8CA568BAD46E}">
      <dgm:prSet/>
      <dgm:spPr/>
      <dgm:t>
        <a:bodyPr/>
        <a:lstStyle/>
        <a:p>
          <a:endParaRPr lang="en-US"/>
        </a:p>
      </dgm:t>
    </dgm:pt>
    <dgm:pt modelId="{54CE60CC-93DC-4A62-8CC4-600F609578A0}" type="pres">
      <dgm:prSet presAssocID="{9087AEFE-BF42-4569-9F23-265EA13923C8}" presName="linear" presStyleCnt="0">
        <dgm:presLayoutVars>
          <dgm:dir/>
          <dgm:animLvl val="lvl"/>
          <dgm:resizeHandles val="exact"/>
        </dgm:presLayoutVars>
      </dgm:prSet>
      <dgm:spPr/>
    </dgm:pt>
    <dgm:pt modelId="{03B521EE-603C-45DE-A088-B583F78A14E2}" type="pres">
      <dgm:prSet presAssocID="{1F57B850-1DD2-4B2F-B373-3ADA6C39A631}" presName="parentLin" presStyleCnt="0"/>
      <dgm:spPr/>
    </dgm:pt>
    <dgm:pt modelId="{5D4B5F68-1F73-4337-84AC-674A583359CB}" type="pres">
      <dgm:prSet presAssocID="{1F57B850-1DD2-4B2F-B373-3ADA6C39A631}" presName="parentLeftMargin" presStyleLbl="node1" presStyleIdx="0" presStyleCnt="2"/>
      <dgm:spPr/>
    </dgm:pt>
    <dgm:pt modelId="{AA15C56F-0BBE-4B9A-987C-91A4FE1C5688}" type="pres">
      <dgm:prSet presAssocID="{1F57B850-1DD2-4B2F-B373-3ADA6C39A63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F96B81F-516D-4A31-A64F-F046A619B280}" type="pres">
      <dgm:prSet presAssocID="{1F57B850-1DD2-4B2F-B373-3ADA6C39A631}" presName="negativeSpace" presStyleCnt="0"/>
      <dgm:spPr/>
    </dgm:pt>
    <dgm:pt modelId="{FD467515-D984-4B67-B70D-694342523993}" type="pres">
      <dgm:prSet presAssocID="{1F57B850-1DD2-4B2F-B373-3ADA6C39A631}" presName="childText" presStyleLbl="conFgAcc1" presStyleIdx="0" presStyleCnt="2">
        <dgm:presLayoutVars>
          <dgm:bulletEnabled val="1"/>
        </dgm:presLayoutVars>
      </dgm:prSet>
      <dgm:spPr/>
    </dgm:pt>
    <dgm:pt modelId="{56FAE60D-42F4-4303-8116-CBFF34101E4F}" type="pres">
      <dgm:prSet presAssocID="{CADB59AC-D4ED-4550-AFE6-A8708FA599D7}" presName="spaceBetweenRectangles" presStyleCnt="0"/>
      <dgm:spPr/>
    </dgm:pt>
    <dgm:pt modelId="{F7FB48E1-A3C0-4547-B1DD-A2FA79C2544B}" type="pres">
      <dgm:prSet presAssocID="{AB43C9B0-97FF-4084-9A5C-D908B558D4A5}" presName="parentLin" presStyleCnt="0"/>
      <dgm:spPr/>
    </dgm:pt>
    <dgm:pt modelId="{A08D7761-8F70-4924-B938-057D91196363}" type="pres">
      <dgm:prSet presAssocID="{AB43C9B0-97FF-4084-9A5C-D908B558D4A5}" presName="parentLeftMargin" presStyleLbl="node1" presStyleIdx="0" presStyleCnt="2"/>
      <dgm:spPr/>
    </dgm:pt>
    <dgm:pt modelId="{75D6428F-F752-4D15-8169-CD347763DAF3}" type="pres">
      <dgm:prSet presAssocID="{AB43C9B0-97FF-4084-9A5C-D908B558D4A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D9D215-8482-4B65-AF65-6F263857DA7C}" type="pres">
      <dgm:prSet presAssocID="{AB43C9B0-97FF-4084-9A5C-D908B558D4A5}" presName="negativeSpace" presStyleCnt="0"/>
      <dgm:spPr/>
    </dgm:pt>
    <dgm:pt modelId="{3BA9818B-360D-414E-9227-C4787F8A829B}" type="pres">
      <dgm:prSet presAssocID="{AB43C9B0-97FF-4084-9A5C-D908B558D4A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3A7AE08-A610-4197-B494-2EB58BFDE148}" type="presOf" srcId="{9E7447ED-1046-4F0D-ABB3-E46BEA4A1DFA}" destId="{3BA9818B-360D-414E-9227-C4787F8A829B}" srcOrd="0" destOrd="4" presId="urn:microsoft.com/office/officeart/2005/8/layout/list1"/>
    <dgm:cxn modelId="{7CA1940C-73F6-48DA-9179-9DD3D8056D65}" type="presOf" srcId="{B019D9F3-736F-4615-B4ED-689C0B9DA27A}" destId="{3BA9818B-360D-414E-9227-C4787F8A829B}" srcOrd="0" destOrd="0" presId="urn:microsoft.com/office/officeart/2005/8/layout/list1"/>
    <dgm:cxn modelId="{3408450E-961E-48B8-BC65-67CDA207876F}" type="presOf" srcId="{AB43C9B0-97FF-4084-9A5C-D908B558D4A5}" destId="{A08D7761-8F70-4924-B938-057D91196363}" srcOrd="0" destOrd="0" presId="urn:microsoft.com/office/officeart/2005/8/layout/list1"/>
    <dgm:cxn modelId="{D75E291B-4BBB-4DD1-9BCE-808558A30A8A}" type="presOf" srcId="{2D6C2EE4-1AB1-4C39-B790-4FD98F9DED4E}" destId="{3BA9818B-360D-414E-9227-C4787F8A829B}" srcOrd="0" destOrd="3" presId="urn:microsoft.com/office/officeart/2005/8/layout/list1"/>
    <dgm:cxn modelId="{2AB7FA1B-0118-45DA-8752-C6740734674F}" type="presOf" srcId="{9087AEFE-BF42-4569-9F23-265EA13923C8}" destId="{54CE60CC-93DC-4A62-8CC4-600F609578A0}" srcOrd="0" destOrd="0" presId="urn:microsoft.com/office/officeart/2005/8/layout/list1"/>
    <dgm:cxn modelId="{5F64811D-A2C1-461B-945B-C22B1615AFA4}" srcId="{AB43C9B0-97FF-4084-9A5C-D908B558D4A5}" destId="{B019D9F3-736F-4615-B4ED-689C0B9DA27A}" srcOrd="0" destOrd="0" parTransId="{74C87425-D84C-49C2-990F-00C85DA4933D}" sibTransId="{9B8C9FF4-309F-4AE8-8CD1-3B30046B8F97}"/>
    <dgm:cxn modelId="{52FDF030-1D2E-44CA-8C31-9B750DAD12E1}" type="presOf" srcId="{1F57B850-1DD2-4B2F-B373-3ADA6C39A631}" destId="{5D4B5F68-1F73-4337-84AC-674A583359CB}" srcOrd="0" destOrd="0" presId="urn:microsoft.com/office/officeart/2005/8/layout/list1"/>
    <dgm:cxn modelId="{822B7C31-95ED-49C5-90C2-8A6A45C60409}" type="presOf" srcId="{F4F66F1C-6FF3-41FB-863F-AC548D93C6E9}" destId="{3BA9818B-360D-414E-9227-C4787F8A829B}" srcOrd="0" destOrd="2" presId="urn:microsoft.com/office/officeart/2005/8/layout/list1"/>
    <dgm:cxn modelId="{3293A431-1453-4728-A7E9-FE69A42B6D10}" type="presOf" srcId="{777DE68E-A8CB-4CE7-9972-98EDC83BDAF2}" destId="{3BA9818B-360D-414E-9227-C4787F8A829B}" srcOrd="0" destOrd="1" presId="urn:microsoft.com/office/officeart/2005/8/layout/list1"/>
    <dgm:cxn modelId="{DBBB693C-C397-472E-9950-8CA568BAD46E}" srcId="{AB43C9B0-97FF-4084-9A5C-D908B558D4A5}" destId="{9BFE9B41-3C81-4111-89CB-90A55FAAEC57}" srcOrd="5" destOrd="0" parTransId="{93F2A064-2F71-44C1-9928-DDA318D34E7E}" sibTransId="{82C1DAA0-7044-45E1-B110-0B42D55A7236}"/>
    <dgm:cxn modelId="{02B5163F-E2BF-466B-840A-7505AFD9C9E9}" srcId="{AB43C9B0-97FF-4084-9A5C-D908B558D4A5}" destId="{777DE68E-A8CB-4CE7-9972-98EDC83BDAF2}" srcOrd="1" destOrd="0" parTransId="{EBC0D1CC-A4CB-4779-87B5-9BB3F46080B2}" sibTransId="{D848108C-CE97-4BDC-950E-6D51ACE571E8}"/>
    <dgm:cxn modelId="{C5146865-1EA6-47E1-B87D-C7012466C722}" type="presOf" srcId="{B25A03D5-9E70-4699-8DA0-B854BB3BC85A}" destId="{FD467515-D984-4B67-B70D-694342523993}" srcOrd="0" destOrd="0" presId="urn:microsoft.com/office/officeart/2005/8/layout/list1"/>
    <dgm:cxn modelId="{4547D54A-BAEB-4CF3-8BB6-07DD0AD146FE}" type="presOf" srcId="{9BFE9B41-3C81-4111-89CB-90A55FAAEC57}" destId="{3BA9818B-360D-414E-9227-C4787F8A829B}" srcOrd="0" destOrd="5" presId="urn:microsoft.com/office/officeart/2005/8/layout/list1"/>
    <dgm:cxn modelId="{728FD071-E4B1-4840-B257-7412C591555A}" srcId="{AB43C9B0-97FF-4084-9A5C-D908B558D4A5}" destId="{2D6C2EE4-1AB1-4C39-B790-4FD98F9DED4E}" srcOrd="3" destOrd="0" parTransId="{29E040E2-C875-4F76-B29C-B4FAEAA4EF69}" sibTransId="{D20141B9-B6AB-4468-AFBE-0BA3D83C3BAC}"/>
    <dgm:cxn modelId="{C6EEED54-7AB6-46BF-B35E-0F54152EB74D}" srcId="{AB43C9B0-97FF-4084-9A5C-D908B558D4A5}" destId="{9E7447ED-1046-4F0D-ABB3-E46BEA4A1DFA}" srcOrd="4" destOrd="0" parTransId="{8A17D61A-E7E9-4961-9473-D09EC39948BD}" sibTransId="{42A6587E-0556-44A6-9E36-6C9D3F46A888}"/>
    <dgm:cxn modelId="{BA3DC88A-C2AE-4C88-9EC3-4083B1753B0C}" srcId="{AB43C9B0-97FF-4084-9A5C-D908B558D4A5}" destId="{F4F66F1C-6FF3-41FB-863F-AC548D93C6E9}" srcOrd="2" destOrd="0" parTransId="{B1454AF4-78D8-403C-B0F4-0DACCDB9BF4D}" sibTransId="{568086AB-C329-484B-AE2A-3441E68C7B91}"/>
    <dgm:cxn modelId="{C860639B-6026-4E10-9DEB-9F84430A1166}" srcId="{9087AEFE-BF42-4569-9F23-265EA13923C8}" destId="{AB43C9B0-97FF-4084-9A5C-D908B558D4A5}" srcOrd="1" destOrd="0" parTransId="{8EF5F720-271C-476F-BBF6-6342192C0956}" sibTransId="{49710390-9D09-4B2F-8479-2FDCF667DFE1}"/>
    <dgm:cxn modelId="{D2C0B79B-D0AE-4B07-B7F5-1C249E5DBC31}" type="presOf" srcId="{AB43C9B0-97FF-4084-9A5C-D908B558D4A5}" destId="{75D6428F-F752-4D15-8169-CD347763DAF3}" srcOrd="1" destOrd="0" presId="urn:microsoft.com/office/officeart/2005/8/layout/list1"/>
    <dgm:cxn modelId="{59F9AD9C-242B-4AD1-8E86-84942D7C7EF9}" type="presOf" srcId="{1F57B850-1DD2-4B2F-B373-3ADA6C39A631}" destId="{AA15C56F-0BBE-4B9A-987C-91A4FE1C5688}" srcOrd="1" destOrd="0" presId="urn:microsoft.com/office/officeart/2005/8/layout/list1"/>
    <dgm:cxn modelId="{2ADB9EAC-C036-475D-9184-A3A5A35E1967}" srcId="{1F57B850-1DD2-4B2F-B373-3ADA6C39A631}" destId="{B25A03D5-9E70-4699-8DA0-B854BB3BC85A}" srcOrd="0" destOrd="0" parTransId="{B3B00C86-4D55-4A88-A001-482B6D75D86B}" sibTransId="{A439541C-D652-48B7-B0CC-CD97D14E0677}"/>
    <dgm:cxn modelId="{79A37EB3-0622-4AB0-AFFB-C084687E96C1}" type="presOf" srcId="{C658206C-1DB3-4688-A7C0-572FC58EEA70}" destId="{FD467515-D984-4B67-B70D-694342523993}" srcOrd="0" destOrd="1" presId="urn:microsoft.com/office/officeart/2005/8/layout/list1"/>
    <dgm:cxn modelId="{FABC30B7-A4A4-4CB8-91D8-186D32281D06}" srcId="{9087AEFE-BF42-4569-9F23-265EA13923C8}" destId="{1F57B850-1DD2-4B2F-B373-3ADA6C39A631}" srcOrd="0" destOrd="0" parTransId="{246393FB-24D7-4C94-953D-BA1AA6E9E3BB}" sibTransId="{CADB59AC-D4ED-4550-AFE6-A8708FA599D7}"/>
    <dgm:cxn modelId="{8D1368FB-8692-49B3-A2D8-03035C1572AD}" srcId="{1F57B850-1DD2-4B2F-B373-3ADA6C39A631}" destId="{C658206C-1DB3-4688-A7C0-572FC58EEA70}" srcOrd="1" destOrd="0" parTransId="{FF4F822B-300E-4825-9CE7-E31748540951}" sibTransId="{6744EC23-6784-4635-A86A-13B4F8CC8A92}"/>
    <dgm:cxn modelId="{CD0013AE-0168-40FF-822F-FEE69CEF89FE}" type="presParOf" srcId="{54CE60CC-93DC-4A62-8CC4-600F609578A0}" destId="{03B521EE-603C-45DE-A088-B583F78A14E2}" srcOrd="0" destOrd="0" presId="urn:microsoft.com/office/officeart/2005/8/layout/list1"/>
    <dgm:cxn modelId="{FE09A122-005C-4A48-AAFE-1AC4AAAF54A4}" type="presParOf" srcId="{03B521EE-603C-45DE-A088-B583F78A14E2}" destId="{5D4B5F68-1F73-4337-84AC-674A583359CB}" srcOrd="0" destOrd="0" presId="urn:microsoft.com/office/officeart/2005/8/layout/list1"/>
    <dgm:cxn modelId="{3F617966-FDB9-405C-BD92-F22823844E38}" type="presParOf" srcId="{03B521EE-603C-45DE-A088-B583F78A14E2}" destId="{AA15C56F-0BBE-4B9A-987C-91A4FE1C5688}" srcOrd="1" destOrd="0" presId="urn:microsoft.com/office/officeart/2005/8/layout/list1"/>
    <dgm:cxn modelId="{9579B229-4F8C-4591-B471-E91FC6CE88A2}" type="presParOf" srcId="{54CE60CC-93DC-4A62-8CC4-600F609578A0}" destId="{1F96B81F-516D-4A31-A64F-F046A619B280}" srcOrd="1" destOrd="0" presId="urn:microsoft.com/office/officeart/2005/8/layout/list1"/>
    <dgm:cxn modelId="{24480288-08CF-46C1-9E9A-533F61339F43}" type="presParOf" srcId="{54CE60CC-93DC-4A62-8CC4-600F609578A0}" destId="{FD467515-D984-4B67-B70D-694342523993}" srcOrd="2" destOrd="0" presId="urn:microsoft.com/office/officeart/2005/8/layout/list1"/>
    <dgm:cxn modelId="{58D0FCC7-C3F1-4FC9-8AF7-665CD916C09E}" type="presParOf" srcId="{54CE60CC-93DC-4A62-8CC4-600F609578A0}" destId="{56FAE60D-42F4-4303-8116-CBFF34101E4F}" srcOrd="3" destOrd="0" presId="urn:microsoft.com/office/officeart/2005/8/layout/list1"/>
    <dgm:cxn modelId="{6ADEE360-6970-4623-A97A-6D7287FF172E}" type="presParOf" srcId="{54CE60CC-93DC-4A62-8CC4-600F609578A0}" destId="{F7FB48E1-A3C0-4547-B1DD-A2FA79C2544B}" srcOrd="4" destOrd="0" presId="urn:microsoft.com/office/officeart/2005/8/layout/list1"/>
    <dgm:cxn modelId="{58600DC7-87D3-4B76-AE0C-9433EFCE63D5}" type="presParOf" srcId="{F7FB48E1-A3C0-4547-B1DD-A2FA79C2544B}" destId="{A08D7761-8F70-4924-B938-057D91196363}" srcOrd="0" destOrd="0" presId="urn:microsoft.com/office/officeart/2005/8/layout/list1"/>
    <dgm:cxn modelId="{473D9C20-734B-4158-B69B-CB26E4303C65}" type="presParOf" srcId="{F7FB48E1-A3C0-4547-B1DD-A2FA79C2544B}" destId="{75D6428F-F752-4D15-8169-CD347763DAF3}" srcOrd="1" destOrd="0" presId="urn:microsoft.com/office/officeart/2005/8/layout/list1"/>
    <dgm:cxn modelId="{8EC5223C-9EF2-4AF5-A281-4DF521B547F3}" type="presParOf" srcId="{54CE60CC-93DC-4A62-8CC4-600F609578A0}" destId="{93D9D215-8482-4B65-AF65-6F263857DA7C}" srcOrd="5" destOrd="0" presId="urn:microsoft.com/office/officeart/2005/8/layout/list1"/>
    <dgm:cxn modelId="{8B4487C2-50CA-4568-8CF9-54D8F6DE12BC}" type="presParOf" srcId="{54CE60CC-93DC-4A62-8CC4-600F609578A0}" destId="{3BA9818B-360D-414E-9227-C4787F8A829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67515-D984-4B67-B70D-694342523993}">
      <dsp:nvSpPr>
        <dsp:cNvPr id="0" name=""/>
        <dsp:cNvSpPr/>
      </dsp:nvSpPr>
      <dsp:spPr>
        <a:xfrm>
          <a:off x="0" y="542589"/>
          <a:ext cx="6832212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374904" rIns="5302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1" kern="1200" dirty="0"/>
            <a:t>Badania przesiewowe w klasach 1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1" kern="1200"/>
            <a:t>W klasach starszych na pisemny wniosek rodzica</a:t>
          </a:r>
          <a:endParaRPr lang="en-US" sz="1800" kern="1200"/>
        </a:p>
      </dsp:txBody>
      <dsp:txXfrm>
        <a:off x="0" y="542589"/>
        <a:ext cx="6832212" cy="1077300"/>
      </dsp:txXfrm>
    </dsp:sp>
    <dsp:sp modelId="{AA15C56F-0BBE-4B9A-987C-91A4FE1C5688}">
      <dsp:nvSpPr>
        <dsp:cNvPr id="0" name=""/>
        <dsp:cNvSpPr/>
      </dsp:nvSpPr>
      <dsp:spPr>
        <a:xfrm>
          <a:off x="341610" y="276909"/>
          <a:ext cx="4782548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/>
            <a:t>Diagnoza logopedyczna</a:t>
          </a:r>
          <a:endParaRPr lang="en-US" sz="1800" kern="1200"/>
        </a:p>
      </dsp:txBody>
      <dsp:txXfrm>
        <a:off x="367549" y="302848"/>
        <a:ext cx="4730670" cy="479482"/>
      </dsp:txXfrm>
    </dsp:sp>
    <dsp:sp modelId="{3BA9818B-360D-414E-9227-C4787F8A829B}">
      <dsp:nvSpPr>
        <dsp:cNvPr id="0" name=""/>
        <dsp:cNvSpPr/>
      </dsp:nvSpPr>
      <dsp:spPr>
        <a:xfrm>
          <a:off x="0" y="1982769"/>
          <a:ext cx="6832212" cy="300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374904" rIns="5302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1" kern="1200"/>
            <a:t>Raz w tygodniu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1" kern="1200"/>
            <a:t>Postawienie diagnozy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1" kern="1200" dirty="0"/>
            <a:t>Przygotowanie planu terapii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1" kern="1200"/>
            <a:t>Wykonywanie ćwiczeń korekcyjnych, ocena postępów, zlecanie ćwiczeń do wykonywania w domu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1" kern="1200"/>
            <a:t>Ćwiczenia wykonywane w domu z rodzicami wg. zaleceń logopedy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1" kern="1200"/>
            <a:t>Zlecanie dodatkowych badań specjalistycznych</a:t>
          </a:r>
          <a:endParaRPr lang="en-US" sz="1800" kern="1200"/>
        </a:p>
      </dsp:txBody>
      <dsp:txXfrm>
        <a:off x="0" y="1982769"/>
        <a:ext cx="6832212" cy="3005100"/>
      </dsp:txXfrm>
    </dsp:sp>
    <dsp:sp modelId="{75D6428F-F752-4D15-8169-CD347763DAF3}">
      <dsp:nvSpPr>
        <dsp:cNvPr id="0" name=""/>
        <dsp:cNvSpPr/>
      </dsp:nvSpPr>
      <dsp:spPr>
        <a:xfrm>
          <a:off x="341610" y="1717089"/>
          <a:ext cx="4782548" cy="53136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/>
            <a:t>Terapia logopedyczna:</a:t>
          </a:r>
          <a:endParaRPr lang="en-US" sz="1800" kern="1200"/>
        </a:p>
      </dsp:txBody>
      <dsp:txXfrm>
        <a:off x="367549" y="1743028"/>
        <a:ext cx="4730670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7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934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41480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425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2775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772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5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0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5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3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7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0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zet.edu.pl/sites/default/files/galerie-12-13/logopeda/prezentacja-logopedyczna/prezentacja-logopedyczna-08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zet.edu.pl/sites/default/files/galerie-12-13/logopeda/prezentacja-logopedyczna/prezentacja-logopedyczna-09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zet.edu.pl/sites/default/files/galerie-12-13/logopeda/prezentacja-logopedyczna/prezentacja-logopedyczna-10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zet.edu.pl/sites/default/files/galerie-12-13/logopeda/prezentacja-logopedyczna/prezentacja-logopedyczna-11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zet.edu.pl/sites/default/files/galerie-12-13/logopeda/prezentacja-logopedyczna/prezentacja-logopedyczna-12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zet.edu.pl/sites/default/files/galerie-12-13/logopeda/prezentacja-logopedyczna/prezentacja-logopedyczna-13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zet.edu.pl/sites/default/files/galerie-12-13/logopeda/prezentacja-logopedyczna/prezentacja-logopedyczna-15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zet.edu.pl/sites/default/files/galerie-12-13/logopeda/prezentacja-logopedyczna/prezentacja-logopedyczna-16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zet.edu.pl/sites/default/files/galerie-12-13/logopeda/prezentacja-logopedyczna/prezentacja-logopedyczna-01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zet.edu.pl/sites/default/files/galerie-12-13/logopeda/prezentacja-logopedyczna/prezentacja-logopedyczna-04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zet.edu.pl/sites/default/files/galerie-12-13/logopeda/prezentacja-logopedyczna/prezentacja-logopedyczna-05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zet.edu.pl/sites/default/files/galerie-12-13/logopeda/prezentacja-logopedyczna/prezentacja-logopedyczna-06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zet.edu.pl/sites/default/files/galerie-12-13/logopeda/prezentacja-logopedyczna/prezentacja-logopedyczna-07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F640529-992B-4BFE-A8CB-62C52E07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pl-PL" sz="3200" b="1">
                <a:solidFill>
                  <a:schemeClr val="bg1"/>
                </a:solidFill>
              </a:rPr>
              <a:t>Kim jest logopeda?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F67415-AADF-477B-9419-79CF3A39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pl-PL" b="1"/>
              <a:t>Jest specjalistą z wiedzą o języku - pedagogiczną, psychologiczną i medyczną (neurologia, ortodoncja, foniatria, audiologia).</a:t>
            </a:r>
          </a:p>
          <a:p>
            <a:pPr>
              <a:defRPr/>
            </a:pPr>
            <a:r>
              <a:rPr lang="pl-PL" b="1"/>
              <a:t>Zajmuje się dziećmi w wieku szkolnym, niemowlęcym oraz osobami dorosłymi.</a:t>
            </a:r>
          </a:p>
          <a:p>
            <a:pPr>
              <a:defRPr/>
            </a:pPr>
            <a:r>
              <a:rPr lang="pl-PL" b="1"/>
              <a:t>Pracuje nad rozwojem komunikacji językowej dziecka  oraz doskonaleniem mowy już ukształtowanej.</a:t>
            </a:r>
          </a:p>
          <a:p>
            <a:pPr>
              <a:defRPr/>
            </a:pPr>
            <a:r>
              <a:rPr lang="pl-PL" b="1"/>
              <a:t>Prowadzi diagnozę, terapię i profilaktykę powstawania wad wymowy.</a:t>
            </a:r>
          </a:p>
          <a:p>
            <a:pPr>
              <a:defRPr/>
            </a:pPr>
            <a:r>
              <a:rPr lang="pl-PL" b="1"/>
              <a:t>Zajmuje się terapią zaburzeń mowy.</a:t>
            </a:r>
          </a:p>
          <a:p>
            <a:pPr>
              <a:defRPr/>
            </a:pPr>
            <a:r>
              <a:rPr lang="pl-PL" b="1"/>
              <a:t>Pracuje nad poprawą funkcji z dziećmi, które mają trudności w czytaniu i pisaniu.</a:t>
            </a:r>
          </a:p>
          <a:p>
            <a:pPr>
              <a:defRPr/>
            </a:pPr>
            <a:r>
              <a:rPr lang="pl-PL" b="1"/>
              <a:t>Pracuje nad prawidłową emisją głosu.</a:t>
            </a:r>
          </a:p>
          <a:p>
            <a:pPr>
              <a:defRPr/>
            </a:pPr>
            <a:r>
              <a:rPr lang="pl-PL" b="1"/>
              <a:t>Jest przygotowany do tego, aby pomagać ludziom.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64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194" name="Picture 2" descr="Prezentacja logopedyczna">
            <a:hlinkClick r:id="rId2" tooltip="Prezentacja logopedyczna #8"/>
            <a:extLst>
              <a:ext uri="{FF2B5EF4-FFF2-40B4-BE49-F238E27FC236}">
                <a16:creationId xmlns:a16="http://schemas.microsoft.com/office/drawing/2014/main" id="{174B92CB-C69D-4E31-898B-762C7DF60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" r="2" b="10783"/>
          <a:stretch/>
        </p:blipFill>
        <p:spPr bwMode="auto">
          <a:xfrm>
            <a:off x="2589211" y="643467"/>
            <a:ext cx="89518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9218" name="Picture 2" descr="Prezentacja logopedyczna">
            <a:hlinkClick r:id="rId2" tooltip="Prezentacja logopedyczna #9"/>
            <a:extLst>
              <a:ext uri="{FF2B5EF4-FFF2-40B4-BE49-F238E27FC236}">
                <a16:creationId xmlns:a16="http://schemas.microsoft.com/office/drawing/2014/main" id="{3E850F94-2114-4011-B9C9-8ED10F360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 r="2" b="9869"/>
          <a:stretch/>
        </p:blipFill>
        <p:spPr bwMode="auto">
          <a:xfrm>
            <a:off x="2589211" y="643467"/>
            <a:ext cx="89518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3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42" name="Picture 2" descr="Prezentacja logopedyczna">
            <a:hlinkClick r:id="rId2" tooltip="Prezentacja logopedyczna #10"/>
            <a:extLst>
              <a:ext uri="{FF2B5EF4-FFF2-40B4-BE49-F238E27FC236}">
                <a16:creationId xmlns:a16="http://schemas.microsoft.com/office/drawing/2014/main" id="{743D74C6-BC88-4714-B779-2594A4694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 r="2" b="8626"/>
          <a:stretch/>
        </p:blipFill>
        <p:spPr bwMode="auto">
          <a:xfrm>
            <a:off x="2589211" y="643467"/>
            <a:ext cx="89518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6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1266" name="Picture 2" descr="Prezentacja logopedyczna">
            <a:hlinkClick r:id="rId2" tooltip="Prezentacja logopedyczna #11"/>
            <a:extLst>
              <a:ext uri="{FF2B5EF4-FFF2-40B4-BE49-F238E27FC236}">
                <a16:creationId xmlns:a16="http://schemas.microsoft.com/office/drawing/2014/main" id="{12FCDB09-BFF6-4B2D-AA43-72AC0BD87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" r="2" b="11044"/>
          <a:stretch/>
        </p:blipFill>
        <p:spPr bwMode="auto">
          <a:xfrm>
            <a:off x="2589211" y="643467"/>
            <a:ext cx="89518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41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2290" name="Picture 2" descr="Prezentacja logopedyczna">
            <a:hlinkClick r:id="rId2" tooltip="Prezentacja logopedyczna #12"/>
            <a:extLst>
              <a:ext uri="{FF2B5EF4-FFF2-40B4-BE49-F238E27FC236}">
                <a16:creationId xmlns:a16="http://schemas.microsoft.com/office/drawing/2014/main" id="{E9C2BD25-9C69-4674-B4AF-68E67002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 r="2" b="7552"/>
          <a:stretch/>
        </p:blipFill>
        <p:spPr bwMode="auto">
          <a:xfrm>
            <a:off x="2589211" y="643467"/>
            <a:ext cx="89518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2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3314" name="Picture 2" descr="Prezentacja logopedyczna">
            <a:hlinkClick r:id="rId2" tooltip="Prezentacja logopedyczna #13"/>
            <a:extLst>
              <a:ext uri="{FF2B5EF4-FFF2-40B4-BE49-F238E27FC236}">
                <a16:creationId xmlns:a16="http://schemas.microsoft.com/office/drawing/2014/main" id="{229EF760-C6B1-408B-A693-123F500D9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 r="2" b="6195"/>
          <a:stretch/>
        </p:blipFill>
        <p:spPr bwMode="auto">
          <a:xfrm>
            <a:off x="2589211" y="643467"/>
            <a:ext cx="89518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75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4395B8E-C107-4C90-96B3-F62D621E7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15" r="2" b="2"/>
          <a:stretch/>
        </p:blipFill>
        <p:spPr>
          <a:xfrm>
            <a:off x="2589211" y="643467"/>
            <a:ext cx="89518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33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5362" name="Picture 2" descr="Prezentacja logopedyczna">
            <a:hlinkClick r:id="rId2" tooltip="Prezentacja logopedyczna #15"/>
            <a:extLst>
              <a:ext uri="{FF2B5EF4-FFF2-40B4-BE49-F238E27FC236}">
                <a16:creationId xmlns:a16="http://schemas.microsoft.com/office/drawing/2014/main" id="{3A343F45-ED02-4EEB-A060-1569D657F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6" r="2" b="5500"/>
          <a:stretch/>
        </p:blipFill>
        <p:spPr bwMode="auto">
          <a:xfrm>
            <a:off x="2589211" y="643467"/>
            <a:ext cx="89518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69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6386" name="Picture 2" descr="Prezentacja logopedyczna">
            <a:hlinkClick r:id="rId2" tooltip="Prezentacja logopedyczna #16"/>
            <a:extLst>
              <a:ext uri="{FF2B5EF4-FFF2-40B4-BE49-F238E27FC236}">
                <a16:creationId xmlns:a16="http://schemas.microsoft.com/office/drawing/2014/main" id="{9A9D270D-0DA6-442F-BD9E-DA2DCD248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4" r="2" b="8773"/>
          <a:stretch/>
        </p:blipFill>
        <p:spPr bwMode="auto">
          <a:xfrm>
            <a:off x="2589211" y="643467"/>
            <a:ext cx="89518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7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203DBA-C116-43F0-A5AB-D88FD727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pl-PL" sz="3200" b="1">
                <a:solidFill>
                  <a:schemeClr val="bg1"/>
                </a:solidFill>
              </a:rPr>
              <a:t>Zadania logopedy w szkole</a:t>
            </a: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57DAC2B-8A0C-4134-ACC5-C98C2FA775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16337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95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2050" name="Picture 2" descr="Prezentacja logopedyczna">
            <a:hlinkClick r:id="rId2" tooltip="Prezentacja logopedyczna #1"/>
            <a:extLst>
              <a:ext uri="{FF2B5EF4-FFF2-40B4-BE49-F238E27FC236}">
                <a16:creationId xmlns:a16="http://schemas.microsoft.com/office/drawing/2014/main" id="{5AD21F96-A915-49CF-AB6E-770045FD4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" r="2" b="12023"/>
          <a:stretch/>
        </p:blipFill>
        <p:spPr bwMode="auto">
          <a:xfrm>
            <a:off x="2589211" y="643467"/>
            <a:ext cx="89518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32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414B7A1-1F37-46D5-9B99-ADAC5259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8" r="2" b="14639"/>
          <a:stretch/>
        </p:blipFill>
        <p:spPr>
          <a:xfrm>
            <a:off x="2589211" y="643467"/>
            <a:ext cx="89518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7A3CD0C-17CA-475B-B1F1-78AA7867C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5617"/>
          <a:stretch/>
        </p:blipFill>
        <p:spPr>
          <a:xfrm>
            <a:off x="2589211" y="643467"/>
            <a:ext cx="89518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8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098" name="Picture 2" descr="Prezentacja logopedyczna">
            <a:hlinkClick r:id="rId2" tooltip="Prezentacja logopedyczna #4"/>
            <a:extLst>
              <a:ext uri="{FF2B5EF4-FFF2-40B4-BE49-F238E27FC236}">
                <a16:creationId xmlns:a16="http://schemas.microsoft.com/office/drawing/2014/main" id="{C0BDAE74-35B2-43EC-978E-43AE25638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 r="2" b="5367"/>
          <a:stretch/>
        </p:blipFill>
        <p:spPr bwMode="auto">
          <a:xfrm>
            <a:off x="2589211" y="643467"/>
            <a:ext cx="89518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6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122" name="Picture 2" descr="Prezentacja logopedyczna">
            <a:hlinkClick r:id="rId2" tooltip="Prezentacja logopedyczna #5"/>
            <a:extLst>
              <a:ext uri="{FF2B5EF4-FFF2-40B4-BE49-F238E27FC236}">
                <a16:creationId xmlns:a16="http://schemas.microsoft.com/office/drawing/2014/main" id="{C607B4E8-703B-48DF-99D9-CD544B3CF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" r="2" b="10509"/>
          <a:stretch/>
        </p:blipFill>
        <p:spPr bwMode="auto">
          <a:xfrm>
            <a:off x="2589211" y="643467"/>
            <a:ext cx="89518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9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146" name="Picture 2" descr="Prezentacja logopedyczna">
            <a:hlinkClick r:id="rId2" tooltip="Prezentacja logopedyczna #6"/>
            <a:extLst>
              <a:ext uri="{FF2B5EF4-FFF2-40B4-BE49-F238E27FC236}">
                <a16:creationId xmlns:a16="http://schemas.microsoft.com/office/drawing/2014/main" id="{1C276085-17CD-45E3-A864-89BA4EF06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r="2" b="5802"/>
          <a:stretch/>
        </p:blipFill>
        <p:spPr bwMode="auto">
          <a:xfrm>
            <a:off x="2589211" y="643467"/>
            <a:ext cx="89518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6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170" name="Picture 2" descr="Prezentacja logopedyczna">
            <a:hlinkClick r:id="rId2" tooltip="Prezentacja logopedyczna #7"/>
            <a:extLst>
              <a:ext uri="{FF2B5EF4-FFF2-40B4-BE49-F238E27FC236}">
                <a16:creationId xmlns:a16="http://schemas.microsoft.com/office/drawing/2014/main" id="{9A520A72-BAC9-418A-BC1C-73272876E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5" r="2" b="5412"/>
          <a:stretch/>
        </p:blipFill>
        <p:spPr bwMode="auto">
          <a:xfrm>
            <a:off x="2589211" y="643467"/>
            <a:ext cx="89518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36047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Panoramiczny</PresentationFormat>
  <Paragraphs>20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Smuga</vt:lpstr>
      <vt:lpstr>Kim jest logopeda?</vt:lpstr>
      <vt:lpstr>Zadania logopedy w szkole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 jest logopeda?</dc:title>
  <dc:creator>Aleksandra Korzeniowska</dc:creator>
  <cp:lastModifiedBy>Aleksandra Korzeniowska</cp:lastModifiedBy>
  <cp:revision>1</cp:revision>
  <dcterms:created xsi:type="dcterms:W3CDTF">2019-08-18T21:18:44Z</dcterms:created>
  <dcterms:modified xsi:type="dcterms:W3CDTF">2019-08-18T21:19:32Z</dcterms:modified>
</cp:coreProperties>
</file>