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A5A05-B027-411E-BF50-BE6745639482}" v="386" dt="2021-04-29T17:28:21.030"/>
    <p1510:client id="{3DA26403-51AB-D597-D90D-1F3DC0AF7264}" v="15" dt="2021-04-30T07:50:36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68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7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5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2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5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1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2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6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3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7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9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77" r:id="rId6"/>
    <p:sldLayoutId id="2147483782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xmlns="" id="{E45CA849-654C-4173-AD99-B3A2528275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D9A71E3-3A50-4947-83B7-9985EC959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endParaRPr lang="pl-PL" sz="360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3E23A947-2D45-4208-AE2B-64948C87A3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tekst, flaga&#10;&#10;Opis wygenerowany automatycznie">
            <a:extLst>
              <a:ext uri="{FF2B5EF4-FFF2-40B4-BE49-F238E27FC236}">
                <a16:creationId xmlns:a16="http://schemas.microsoft.com/office/drawing/2014/main" xmlns="" id="{7667BD66-A39D-4CE3-89B7-8F740105B8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74" r="-1" b="1964"/>
          <a:stretch/>
        </p:blipFill>
        <p:spPr>
          <a:xfrm>
            <a:off x="429768" y="1621069"/>
            <a:ext cx="6704891" cy="4520559"/>
          </a:xfrm>
          <a:prstGeom prst="rect">
            <a:avLst/>
          </a:prstGeom>
        </p:spPr>
      </p:pic>
      <p:sp useBgFill="1">
        <p:nvSpPr>
          <p:cNvPr id="9" name="Rectangle 14">
            <a:extLst>
              <a:ext uri="{FF2B5EF4-FFF2-40B4-BE49-F238E27FC236}">
                <a16:creationId xmlns:a16="http://schemas.microsoft.com/office/drawing/2014/main" xmlns="" id="{E5BBB0F9-6A59-4D02-A9C7-A2D65166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olska Flaga - Piosenka na Święto Flagi - Jangok - Piosenki patriotyczne">
            <a:hlinkClick r:id="" action="ppaction://media"/>
            <a:extLst>
              <a:ext uri="{FF2B5EF4-FFF2-40B4-BE49-F238E27FC236}">
                <a16:creationId xmlns:a16="http://schemas.microsoft.com/office/drawing/2014/main" xmlns="" id="{794ECCBD-47B5-4FE9-BA92-E32B8927EF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905125" y="2147661"/>
            <a:ext cx="730250" cy="730250"/>
          </a:xfrm>
          <a:prstGeom prst="rect">
            <a:avLst/>
          </a:prstGeom>
        </p:spPr>
      </p:pic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xmlns="" id="{1EB6DDBA-233E-493A-AAC7-E463ACA35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93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B2FBF92-2D12-4892-9007-5A3A1470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93D1A1D6-7896-43D9-8B6D-8D3119B2E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269" y="439161"/>
            <a:ext cx="10852779" cy="6525931"/>
          </a:xfrm>
        </p:spPr>
      </p:pic>
    </p:spTree>
    <p:extLst>
      <p:ext uri="{BB962C8B-B14F-4D97-AF65-F5344CB8AC3E}">
        <p14:creationId xmlns:p14="http://schemas.microsoft.com/office/powerpoint/2010/main" val="1262129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DB3EDC-0A42-45EF-AFCB-980B2077F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 descr="Obraz zawierający niebo, zewnętrzne, flaga&#10;&#10;Opis wygenerowany automatycznie">
            <a:extLst>
              <a:ext uri="{FF2B5EF4-FFF2-40B4-BE49-F238E27FC236}">
                <a16:creationId xmlns:a16="http://schemas.microsoft.com/office/drawing/2014/main" xmlns="" id="{254EFFD8-A2B2-474E-ADE9-B77DED24E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069" y="1345321"/>
            <a:ext cx="9543746" cy="5362338"/>
          </a:xfrm>
        </p:spPr>
      </p:pic>
    </p:spTree>
    <p:extLst>
      <p:ext uri="{BB962C8B-B14F-4D97-AF65-F5344CB8AC3E}">
        <p14:creationId xmlns:p14="http://schemas.microsoft.com/office/powerpoint/2010/main" val="486681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E7DEA0E-1251-47FD-B23B-005CD207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7" descr="Obraz zawierający trawa, zewnętrzne, czerwony, kolorowy&#10;&#10;Opis wygenerowany automatycznie">
            <a:extLst>
              <a:ext uri="{FF2B5EF4-FFF2-40B4-BE49-F238E27FC236}">
                <a16:creationId xmlns:a16="http://schemas.microsoft.com/office/drawing/2014/main" xmlns="" id="{8539F9FB-74D8-4458-9F0D-B53CE0F0F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774" y="2011311"/>
            <a:ext cx="10446606" cy="4843847"/>
          </a:xfrm>
        </p:spPr>
      </p:pic>
    </p:spTree>
    <p:extLst>
      <p:ext uri="{BB962C8B-B14F-4D97-AF65-F5344CB8AC3E}">
        <p14:creationId xmlns:p14="http://schemas.microsoft.com/office/powerpoint/2010/main" val="3169317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0820AF3-4774-4889-B518-DA47CEAEC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3CE00467-CFB2-4E04-B8D0-EB054E660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876" y="1838315"/>
            <a:ext cx="8268728" cy="4963296"/>
          </a:xfrm>
        </p:spPr>
      </p:pic>
    </p:spTree>
    <p:extLst>
      <p:ext uri="{BB962C8B-B14F-4D97-AF65-F5344CB8AC3E}">
        <p14:creationId xmlns:p14="http://schemas.microsoft.com/office/powerpoint/2010/main" val="118047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F408C2-01FB-4AE6-BCD5-0F8704490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 descr="Obraz zawierający osoba, dziecko&#10;&#10;Opis wygenerowany automatycznie">
            <a:extLst>
              <a:ext uri="{FF2B5EF4-FFF2-40B4-BE49-F238E27FC236}">
                <a16:creationId xmlns:a16="http://schemas.microsoft.com/office/drawing/2014/main" xmlns="" id="{E4CE4705-069E-4257-ACB2-1275ECBDD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1065" y="1736619"/>
            <a:ext cx="8313378" cy="4435581"/>
          </a:xfrm>
        </p:spPr>
      </p:pic>
    </p:spTree>
    <p:extLst>
      <p:ext uri="{BB962C8B-B14F-4D97-AF65-F5344CB8AC3E}">
        <p14:creationId xmlns:p14="http://schemas.microsoft.com/office/powerpoint/2010/main" val="911704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73E53FB-8FC0-4F50-AF25-78E6855DF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 descr="Obraz zawierający zewnętrzne, drzewo, akcesorium&#10;&#10;Opis wygenerowany automatycznie">
            <a:extLst>
              <a:ext uri="{FF2B5EF4-FFF2-40B4-BE49-F238E27FC236}">
                <a16:creationId xmlns:a16="http://schemas.microsoft.com/office/drawing/2014/main" xmlns="" id="{2770E669-4CD6-42CD-9359-81F51D7B7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931" y="1586546"/>
            <a:ext cx="8267699" cy="4869591"/>
          </a:xfrm>
        </p:spPr>
      </p:pic>
    </p:spTree>
    <p:extLst>
      <p:ext uri="{BB962C8B-B14F-4D97-AF65-F5344CB8AC3E}">
        <p14:creationId xmlns:p14="http://schemas.microsoft.com/office/powerpoint/2010/main" val="3056261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CB78F3A-A16C-4C36-93E7-F63924CF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 descr="Obraz zawierający tekst, osoba, zewnętrzne&#10;&#10;Opis wygenerowany automatycznie">
            <a:extLst>
              <a:ext uri="{FF2B5EF4-FFF2-40B4-BE49-F238E27FC236}">
                <a16:creationId xmlns:a16="http://schemas.microsoft.com/office/drawing/2014/main" xmlns="" id="{1617D395-4757-442E-95DB-C5AE252E3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8117" y="1870484"/>
            <a:ext cx="8560651" cy="4713607"/>
          </a:xfrm>
        </p:spPr>
      </p:pic>
    </p:spTree>
    <p:extLst>
      <p:ext uri="{BB962C8B-B14F-4D97-AF65-F5344CB8AC3E}">
        <p14:creationId xmlns:p14="http://schemas.microsoft.com/office/powerpoint/2010/main" val="3046656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DE62C2B-E553-4ACC-AE23-84205A4B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 descr="Obraz zawierający tekst, kwiat, roślina&#10;&#10;Opis wygenerowany automatycznie">
            <a:extLst>
              <a:ext uri="{FF2B5EF4-FFF2-40B4-BE49-F238E27FC236}">
                <a16:creationId xmlns:a16="http://schemas.microsoft.com/office/drawing/2014/main" xmlns="" id="{397206A4-4B5F-4D4C-869A-1BC78E671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869" y="1852733"/>
            <a:ext cx="5709336" cy="4460787"/>
          </a:xfrm>
        </p:spPr>
      </p:pic>
    </p:spTree>
    <p:extLst>
      <p:ext uri="{BB962C8B-B14F-4D97-AF65-F5344CB8AC3E}">
        <p14:creationId xmlns:p14="http://schemas.microsoft.com/office/powerpoint/2010/main" val="919245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7254F4A-D311-4703-8F21-877861E5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xmlns="" id="{FB577738-C97B-41A9-B097-68C726EB7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658" y="1716025"/>
            <a:ext cx="10136000" cy="4991634"/>
          </a:xfrm>
        </p:spPr>
      </p:pic>
    </p:spTree>
    <p:extLst>
      <p:ext uri="{BB962C8B-B14F-4D97-AF65-F5344CB8AC3E}">
        <p14:creationId xmlns:p14="http://schemas.microsoft.com/office/powerpoint/2010/main" val="3716762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E8EAD56-EBD8-47E3-83AD-358802746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772FA5A4-6549-44C9-9DC5-DD5B127CD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4411" y="2198849"/>
            <a:ext cx="5764684" cy="4159850"/>
          </a:xfrm>
        </p:spPr>
      </p:pic>
    </p:spTree>
    <p:extLst>
      <p:ext uri="{BB962C8B-B14F-4D97-AF65-F5344CB8AC3E}">
        <p14:creationId xmlns:p14="http://schemas.microsoft.com/office/powerpoint/2010/main" val="275880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9">
            <a:extLst>
              <a:ext uri="{FF2B5EF4-FFF2-40B4-BE49-F238E27FC236}">
                <a16:creationId xmlns:a16="http://schemas.microsoft.com/office/drawing/2014/main" xmlns="" id="{79477870-C64A-4E35-8F2F-05B7114F3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C9B133D-031E-46C3-8232-065F3508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pl-PL" sz="5200"/>
              <a:t>Paulina Radomska</a:t>
            </a: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xmlns="" id="{8AEA628B-C8FF-4D0B-B111-F101F580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xmlns="" id="{42663BD0-064C-40FC-A331-F49FCA9536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0B8AC52-569C-48EA-8981-7880EE460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pic>
        <p:nvPicPr>
          <p:cNvPr id="4" name="Obraz 4" descr="Obraz zawierający osoba, ściana, wewnątrz, roślina&#10;&#10;Opis wygenerowany automatycznie">
            <a:extLst>
              <a:ext uri="{FF2B5EF4-FFF2-40B4-BE49-F238E27FC236}">
                <a16:creationId xmlns:a16="http://schemas.microsoft.com/office/drawing/2014/main" xmlns="" id="{8A10ED33-3E37-4335-8FC3-CDD11C229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7849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2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5F80CD-C752-4A83-8E96-7CD80288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F8DD77E0-9918-4ACA-A622-7BBC2B49F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6481" y="1736619"/>
            <a:ext cx="5774059" cy="5094607"/>
          </a:xfrm>
        </p:spPr>
      </p:pic>
    </p:spTree>
    <p:extLst>
      <p:ext uri="{BB962C8B-B14F-4D97-AF65-F5344CB8AC3E}">
        <p14:creationId xmlns:p14="http://schemas.microsoft.com/office/powerpoint/2010/main" val="2369638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254669E-7455-4BC6-AE25-F3ACB6CBE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CDD6388F-D9FD-451E-99F5-BC1DECE4A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977" y="1736619"/>
            <a:ext cx="8338256" cy="5125500"/>
          </a:xfrm>
        </p:spPr>
      </p:pic>
    </p:spTree>
    <p:extLst>
      <p:ext uri="{BB962C8B-B14F-4D97-AF65-F5344CB8AC3E}">
        <p14:creationId xmlns:p14="http://schemas.microsoft.com/office/powerpoint/2010/main" val="3201571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83302C0-9036-442D-8C32-A6DE6680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 descr="Obraz zawierający tekst, sylwetka&#10;&#10;Opis wygenerowany automatycznie">
            <a:extLst>
              <a:ext uri="{FF2B5EF4-FFF2-40B4-BE49-F238E27FC236}">
                <a16:creationId xmlns:a16="http://schemas.microsoft.com/office/drawing/2014/main" xmlns="" id="{05055428-7EB2-41BD-A6DF-BE29577B4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498" y="2127916"/>
            <a:ext cx="7431130" cy="4806283"/>
          </a:xfrm>
        </p:spPr>
      </p:pic>
    </p:spTree>
    <p:extLst>
      <p:ext uri="{BB962C8B-B14F-4D97-AF65-F5344CB8AC3E}">
        <p14:creationId xmlns:p14="http://schemas.microsoft.com/office/powerpoint/2010/main" val="2084283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24F4C2E-DF1E-4B00-AA4D-EF15CDAF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xmlns="" id="{EF9BDBA7-7E51-4150-940A-614C49CBC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8641" y="1870484"/>
            <a:ext cx="6405577" cy="5125499"/>
          </a:xfrm>
        </p:spPr>
      </p:pic>
    </p:spTree>
    <p:extLst>
      <p:ext uri="{BB962C8B-B14F-4D97-AF65-F5344CB8AC3E}">
        <p14:creationId xmlns:p14="http://schemas.microsoft.com/office/powerpoint/2010/main" val="911341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0D01200-0224-43C5-AB38-FB4D16B73F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2B4E681-C9F1-4E22-9A4E-DE4C3CAB5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endParaRPr lang="pl-PL" sz="5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28A44A4-A002-4A88-9FC9-1D0566C97A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E7D5C7B-DD16-401B-85CE-4AAA2A4F5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9413FD8-B7EF-462C-A5AC-D315EBADC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A23115A5-3249-4D1C-8AA6-B86348DF6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066" y="655257"/>
            <a:ext cx="4237686" cy="54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10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19391DB-F05F-4E1C-AEE2-6404C7E7D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 descr="Obraz zawierający trawa, kwiat, roślina, porządek&#10;&#10;Opis wygenerowany automatycznie">
            <a:extLst>
              <a:ext uri="{FF2B5EF4-FFF2-40B4-BE49-F238E27FC236}">
                <a16:creationId xmlns:a16="http://schemas.microsoft.com/office/drawing/2014/main" xmlns="" id="{B9171EF3-2BF2-4CD3-A752-0F1CC0DBD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767" y="1872907"/>
            <a:ext cx="7673846" cy="4579440"/>
          </a:xfrm>
        </p:spPr>
      </p:pic>
    </p:spTree>
    <p:extLst>
      <p:ext uri="{BB962C8B-B14F-4D97-AF65-F5344CB8AC3E}">
        <p14:creationId xmlns:p14="http://schemas.microsoft.com/office/powerpoint/2010/main" val="685216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9098D4A-E12C-403C-A704-65D3837E3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 descr="Obraz zawierający tekst, wewnątrz, czerwony, pakowanie prezentów&#10;&#10;Opis wygenerowany automatycznie">
            <a:extLst>
              <a:ext uri="{FF2B5EF4-FFF2-40B4-BE49-F238E27FC236}">
                <a16:creationId xmlns:a16="http://schemas.microsoft.com/office/drawing/2014/main" xmlns="" id="{338262ED-55E9-4FB6-BD57-00B907740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920" y="2478024"/>
            <a:ext cx="6567424" cy="3694176"/>
          </a:xfrm>
        </p:spPr>
      </p:pic>
    </p:spTree>
    <p:extLst>
      <p:ext uri="{BB962C8B-B14F-4D97-AF65-F5344CB8AC3E}">
        <p14:creationId xmlns:p14="http://schemas.microsoft.com/office/powerpoint/2010/main" val="271508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2FB82883-1DC0-4BE1-A607-009095F335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7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xmlns="" id="{AA5C1FCC-82D0-4A36-9C6A-D9576B6FA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586" b="14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FA98EAA-A866-4C95-A2A8-44E46FBAD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40000"/>
                </a:schemeClr>
              </a:gs>
              <a:gs pos="100000">
                <a:schemeClr val="tx1">
                  <a:alpha val="8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5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ECAB1E8-8195-4748-BE71-FF806D868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!!text rectangle">
            <a:extLst>
              <a:ext uri="{FF2B5EF4-FFF2-40B4-BE49-F238E27FC236}">
                <a16:creationId xmlns:a16="http://schemas.microsoft.com/office/drawing/2014/main" xmlns="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92FACDD-ADC2-4690-8E8C-F2B1C9A2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endParaRPr lang="pl-PL" sz="2800"/>
          </a:p>
        </p:txBody>
      </p:sp>
      <p:sp>
        <p:nvSpPr>
          <p:cNvPr id="15" name="!!accent">
            <a:extLst>
              <a:ext uri="{FF2B5EF4-FFF2-40B4-BE49-F238E27FC236}">
                <a16:creationId xmlns:a16="http://schemas.microsoft.com/office/drawing/2014/main" xmlns="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D292D13-29E6-48D7-8210-EA495F3E8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endParaRPr lang="en-US" sz="1700"/>
          </a:p>
        </p:txBody>
      </p:sp>
      <p:pic>
        <p:nvPicPr>
          <p:cNvPr id="4" name="Obraz 4" descr="Obraz zawierający wewnątrz, kwiat, biały, czerwony&#10;&#10;Opis wygenerowany automatycznie">
            <a:extLst>
              <a:ext uri="{FF2B5EF4-FFF2-40B4-BE49-F238E27FC236}">
                <a16:creationId xmlns:a16="http://schemas.microsoft.com/office/drawing/2014/main" xmlns="" id="{C69C541A-CAF8-4176-A987-1DA9A12F97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646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87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68AF5748-FED8-45BA-8631-26D1D10F32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18471EA-708B-4ECA-92F8-DC7CB23C6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Obraz 21" descr="Obraz zawierający tekst&#10;&#10;Opis wygenerowany automatycznie">
            <a:extLst>
              <a:ext uri="{FF2B5EF4-FFF2-40B4-BE49-F238E27FC236}">
                <a16:creationId xmlns:a16="http://schemas.microsoft.com/office/drawing/2014/main" xmlns="" id="{525A64D4-07AF-4350-AF78-90303C033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6848" y="460966"/>
            <a:ext cx="6393538" cy="5711234"/>
          </a:xfrm>
        </p:spPr>
      </p:pic>
    </p:spTree>
    <p:extLst>
      <p:ext uri="{BB962C8B-B14F-4D97-AF65-F5344CB8AC3E}">
        <p14:creationId xmlns:p14="http://schemas.microsoft.com/office/powerpoint/2010/main" val="234213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xmlns="" id="{2FB82883-1DC0-4BE1-A607-009095F335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7" descr="Obraz zawierający tekst, czerwony, wewnątrz, łóżko&#10;&#10;Opis wygenerowany automatycznie">
            <a:extLst>
              <a:ext uri="{FF2B5EF4-FFF2-40B4-BE49-F238E27FC236}">
                <a16:creationId xmlns:a16="http://schemas.microsoft.com/office/drawing/2014/main" xmlns="" id="{959F39B3-538A-43D8-9D7A-B4A58140A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376" b="418"/>
          <a:stretch/>
        </p:blipFill>
        <p:spPr>
          <a:xfrm>
            <a:off x="-145657" y="212922"/>
            <a:ext cx="12191980" cy="6857990"/>
          </a:xfrm>
          <a:prstGeom prst="rect">
            <a:avLst/>
          </a:prstGeom>
        </p:spPr>
      </p:pic>
      <p:sp>
        <p:nvSpPr>
          <p:cNvPr id="31" name="Rectangle 23">
            <a:extLst>
              <a:ext uri="{FF2B5EF4-FFF2-40B4-BE49-F238E27FC236}">
                <a16:creationId xmlns:a16="http://schemas.microsoft.com/office/drawing/2014/main" xmlns="" id="{9FA98EAA-A866-4C95-A2A8-44E46FBAD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40000"/>
                </a:schemeClr>
              </a:gs>
              <a:gs pos="100000">
                <a:schemeClr val="tx1">
                  <a:alpha val="8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57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A477FD2-2232-45D9-B5A3-0CC609C7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sp>
        <p:nvSpPr>
          <p:cNvPr id="15" name="!!accent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C621AF79-1AE6-440F-96F3-E9CFDAA83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1" r="1" b="6187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7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26908CC-6AC4-4222-8250-B90B6072E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2F606D8-696E-4B76-BB10-43672AA147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trawa, drzewo, zewnętrzne, pole&#10;&#10;Opis wygenerowany automatycznie">
            <a:extLst>
              <a:ext uri="{FF2B5EF4-FFF2-40B4-BE49-F238E27FC236}">
                <a16:creationId xmlns:a16="http://schemas.microsoft.com/office/drawing/2014/main" xmlns="" id="{9EFC1CE9-BE42-4BAD-A0FD-B2BA292BE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629" r="-1" b="10385"/>
          <a:stretch/>
        </p:blipFill>
        <p:spPr>
          <a:xfrm>
            <a:off x="352751" y="302429"/>
            <a:ext cx="11550506" cy="6053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ABF1881-5AFD-48F9-979A-19EE2FE30A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50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xmlns="" id="{5C9B446A-6343-4E56-90BA-061E4DDF0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Freeform: Shape 12">
            <a:extLst>
              <a:ext uri="{FF2B5EF4-FFF2-40B4-BE49-F238E27FC236}">
                <a16:creationId xmlns:a16="http://schemas.microsoft.com/office/drawing/2014/main" xmlns="" id="{3EC72A1B-03D3-499C-B4BF-AC68EEC22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" name="Freeform: Shape 14">
            <a:extLst>
              <a:ext uri="{FF2B5EF4-FFF2-40B4-BE49-F238E27FC236}">
                <a16:creationId xmlns:a16="http://schemas.microsoft.com/office/drawing/2014/main" xmlns="" id="{216322C2-3CF0-4D33-BF90-3F384CF6D2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40C184E-3507-4398-AF24-409C2FF3F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endParaRPr lang="pl-PL" sz="280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xmlns="" id="{F9A02426-E793-419C-9A1F-3ADF9863B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endParaRPr lang="en-US" sz="1700"/>
          </a:p>
        </p:txBody>
      </p:sp>
      <p:pic>
        <p:nvPicPr>
          <p:cNvPr id="4" name="Obraz 4" descr="Obraz zawierający tekst, znak&#10;&#10;Opis wygenerowany automatycznie">
            <a:extLst>
              <a:ext uri="{FF2B5EF4-FFF2-40B4-BE49-F238E27FC236}">
                <a16:creationId xmlns:a16="http://schemas.microsoft.com/office/drawing/2014/main" xmlns="" id="{ECAB011C-B36B-4C49-8281-263299AD6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967" y="887893"/>
            <a:ext cx="6921940" cy="519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6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26908CC-6AC4-4222-8250-B90B6072E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2F606D8-696E-4B76-BB10-43672AA147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niebo, zewnętrzne, flaga&#10;&#10;Opis wygenerowany automatycznie">
            <a:extLst>
              <a:ext uri="{FF2B5EF4-FFF2-40B4-BE49-F238E27FC236}">
                <a16:creationId xmlns:a16="http://schemas.microsoft.com/office/drawing/2014/main" xmlns="" id="{F228A549-5627-46D7-9B66-3E9B66E10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83" r="-1" b="6100"/>
          <a:stretch/>
        </p:blipFill>
        <p:spPr>
          <a:xfrm>
            <a:off x="352751" y="302429"/>
            <a:ext cx="11550506" cy="6053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ABF1881-5AFD-48F9-979A-19EE2FE30A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17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5DCB5928-DC7D-4612-9922-441966E156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xmlns="" id="{682C1161-1736-45EC-99B7-33F3CAE9D5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xmlns="" id="{84D4DDB8-B68F-45B0-9F62-C4279996F6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8CC3113-7C82-43A7-ADD1-4E92DDFB2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endParaRPr lang="pl-PL" sz="480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E06E928-3CA2-418F-B32C-2991D6A5A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endParaRPr lang="pl-PL" sz="20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A5F62B9B-5FD5-4A2F-B52B-F1691F38D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065" y="625684"/>
            <a:ext cx="4207417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95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8108D317-7CBD-4897-BD1F-959436D2A3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31AC8A-7B5F-4175-BE40-4EF81AF3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endParaRPr lang="pl-PL" sz="3200"/>
          </a:p>
        </p:txBody>
      </p:sp>
      <p:pic>
        <p:nvPicPr>
          <p:cNvPr id="4" name="Obraz 4" descr="Obraz zawierający kwadrat&#10;&#10;Opis wygenerowany automatycznie">
            <a:extLst>
              <a:ext uri="{FF2B5EF4-FFF2-40B4-BE49-F238E27FC236}">
                <a16:creationId xmlns:a16="http://schemas.microsoft.com/office/drawing/2014/main" xmlns="" id="{2525FD10-A77B-42CE-B233-07E88A3C7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136" r="1" b="1885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6297641-8B9F-4767-9606-8A1131322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8F3CA65-EA00-46B4-9616-39E6853F7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6605847D-A54F-4334-9797-DFA407FEA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/>
          </a:bodyPr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60814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852F5A-8345-446D-ADB9-DBEB0C5D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C448C6E0-C06A-4A07-8442-E8A9A8458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730" y="1613052"/>
            <a:ext cx="8290642" cy="5290256"/>
          </a:xfrm>
        </p:spPr>
      </p:pic>
    </p:spTree>
    <p:extLst>
      <p:ext uri="{BB962C8B-B14F-4D97-AF65-F5344CB8AC3E}">
        <p14:creationId xmlns:p14="http://schemas.microsoft.com/office/powerpoint/2010/main" val="29111078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Panoramiczny</PresentationFormat>
  <Paragraphs>1</Paragraphs>
  <Slides>30</Slides>
  <Notes>0</Notes>
  <HiddenSlides>1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4" baseType="lpstr">
      <vt:lpstr>Arial</vt:lpstr>
      <vt:lpstr>Calibri</vt:lpstr>
      <vt:lpstr>Neue Haas Grotesk Text Pro</vt:lpstr>
      <vt:lpstr>AccentBoxVTI</vt:lpstr>
      <vt:lpstr>Prezentacja programu PowerPoint</vt:lpstr>
      <vt:lpstr>Paulina Radomska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Artur Struś</dc:creator>
  <cp:lastModifiedBy>arturstrus@outlook.com</cp:lastModifiedBy>
  <cp:revision>2</cp:revision>
  <dcterms:created xsi:type="dcterms:W3CDTF">2021-04-29T16:13:43Z</dcterms:created>
  <dcterms:modified xsi:type="dcterms:W3CDTF">2021-05-04T15:06:01Z</dcterms:modified>
</cp:coreProperties>
</file>