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2" r:id="rId3"/>
    <p:sldId id="276" r:id="rId4"/>
    <p:sldId id="277" r:id="rId5"/>
    <p:sldId id="264" r:id="rId6"/>
    <p:sldId id="265" r:id="rId7"/>
    <p:sldId id="266" r:id="rId8"/>
    <p:sldId id="268" r:id="rId9"/>
    <p:sldId id="269" r:id="rId10"/>
    <p:sldId id="270" r:id="rId11"/>
    <p:sldId id="272" r:id="rId12"/>
    <p:sldId id="263" r:id="rId13"/>
    <p:sldId id="259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81E267-EE1A-9CD2-A643-F1D5EF838605}" v="91" dt="2021-05-02T16:50:53.331"/>
    <p1510:client id="{A98BF108-EE5E-4DBB-89BE-4E7F2B498E0F}" v="692" dt="2021-04-30T13:25:05.589"/>
    <p1510:client id="{AE989AA6-60B4-A5C3-AB64-5AFDEC130968}" v="304" dt="2021-05-03T08:40:46.553"/>
    <p1510:client id="{B439C49F-D06D-2000-CD46-74AC9E491ECF}" v="6" dt="2021-05-03T08:54:29.653"/>
    <p1510:client id="{D739C49F-A068-2000-E3E0-2252B327CE3D}" v="172" dt="2021-05-03T09:08:33.104"/>
    <p1510:client id="{DB561538-2983-92AD-852B-2D1BD08FFCF9}" v="1611" dt="2021-05-02T19:01:50.112"/>
    <p1510:client id="{E9DE8E49-3216-45B9-B639-173E1031C321}" v="4" dt="2021-05-03T09:32:08.5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ysia Pieniążek" userId="S::ma.pieniazek@sppieszcz.onmicrosoft.com::45b25205-eaa5-4fbb-8a99-4e0878ade1e9" providerId="AD" clId="Web-{A98BF108-EE5E-4DBB-89BE-4E7F2B498E0F}"/>
    <pc:docChg chg="addSld modSld">
      <pc:chgData name="Marysia Pieniążek" userId="S::ma.pieniazek@sppieszcz.onmicrosoft.com::45b25205-eaa5-4fbb-8a99-4e0878ade1e9" providerId="AD" clId="Web-{A98BF108-EE5E-4DBB-89BE-4E7F2B498E0F}" dt="2021-04-30T13:25:05.589" v="359"/>
      <pc:docMkLst>
        <pc:docMk/>
      </pc:docMkLst>
      <pc:sldChg chg="addSp modSp mod setBg">
        <pc:chgData name="Marysia Pieniążek" userId="S::ma.pieniazek@sppieszcz.onmicrosoft.com::45b25205-eaa5-4fbb-8a99-4e0878ade1e9" providerId="AD" clId="Web-{A98BF108-EE5E-4DBB-89BE-4E7F2B498E0F}" dt="2021-04-30T13:16:33.011" v="214" actId="20577"/>
        <pc:sldMkLst>
          <pc:docMk/>
          <pc:sldMk cId="650317164" sldId="256"/>
        </pc:sldMkLst>
        <pc:spChg chg="mod">
          <ac:chgData name="Marysia Pieniążek" userId="S::ma.pieniazek@sppieszcz.onmicrosoft.com::45b25205-eaa5-4fbb-8a99-4e0878ade1e9" providerId="AD" clId="Web-{A98BF108-EE5E-4DBB-89BE-4E7F2B498E0F}" dt="2021-04-30T13:16:33.011" v="214" actId="20577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Marysia Pieniążek" userId="S::ma.pieniazek@sppieszcz.onmicrosoft.com::45b25205-eaa5-4fbb-8a99-4e0878ade1e9" providerId="AD" clId="Web-{A98BF108-EE5E-4DBB-89BE-4E7F2B498E0F}" dt="2021-04-30T13:12:29.754" v="112" actId="20577"/>
          <ac:spMkLst>
            <pc:docMk/>
            <pc:sldMk cId="650317164" sldId="256"/>
            <ac:spMk id="3" creationId="{00000000-0000-0000-0000-000000000000}"/>
          </ac:spMkLst>
        </pc:spChg>
        <pc:spChg chg="add">
          <ac:chgData name="Marysia Pieniążek" userId="S::ma.pieniazek@sppieszcz.onmicrosoft.com::45b25205-eaa5-4fbb-8a99-4e0878ade1e9" providerId="AD" clId="Web-{A98BF108-EE5E-4DBB-89BE-4E7F2B498E0F}" dt="2021-04-30T13:07:03.557" v="32"/>
          <ac:spMkLst>
            <pc:docMk/>
            <pc:sldMk cId="650317164" sldId="256"/>
            <ac:spMk id="9" creationId="{75F4D120-3921-42A8-A063-46B023CB0CDA}"/>
          </ac:spMkLst>
        </pc:spChg>
        <pc:picChg chg="add mod ord">
          <ac:chgData name="Marysia Pieniążek" userId="S::ma.pieniazek@sppieszcz.onmicrosoft.com::45b25205-eaa5-4fbb-8a99-4e0878ade1e9" providerId="AD" clId="Web-{A98BF108-EE5E-4DBB-89BE-4E7F2B498E0F}" dt="2021-04-30T13:07:03.557" v="32"/>
          <ac:picMkLst>
            <pc:docMk/>
            <pc:sldMk cId="650317164" sldId="256"/>
            <ac:picMk id="4" creationId="{4E675253-C240-448A-A88E-DBBC03DA227A}"/>
          </ac:picMkLst>
        </pc:picChg>
        <pc:picChg chg="add">
          <ac:chgData name="Marysia Pieniążek" userId="S::ma.pieniazek@sppieszcz.onmicrosoft.com::45b25205-eaa5-4fbb-8a99-4e0878ade1e9" providerId="AD" clId="Web-{A98BF108-EE5E-4DBB-89BE-4E7F2B498E0F}" dt="2021-04-30T13:07:03.557" v="32"/>
          <ac:picMkLst>
            <pc:docMk/>
            <pc:sldMk cId="650317164" sldId="256"/>
            <ac:picMk id="11" creationId="{9D01B3E5-85F4-41A9-A504-D5E6268DEC1D}"/>
          </ac:picMkLst>
        </pc:picChg>
      </pc:sldChg>
      <pc:sldChg chg="addSp delSp modSp new mod setBg">
        <pc:chgData name="Marysia Pieniążek" userId="S::ma.pieniazek@sppieszcz.onmicrosoft.com::45b25205-eaa5-4fbb-8a99-4e0878ade1e9" providerId="AD" clId="Web-{A98BF108-EE5E-4DBB-89BE-4E7F2B498E0F}" dt="2021-04-30T13:16:21.933" v="209" actId="14100"/>
        <pc:sldMkLst>
          <pc:docMk/>
          <pc:sldMk cId="624203572" sldId="257"/>
        </pc:sldMkLst>
        <pc:spChg chg="mod">
          <ac:chgData name="Marysia Pieniążek" userId="S::ma.pieniazek@sppieszcz.onmicrosoft.com::45b25205-eaa5-4fbb-8a99-4e0878ade1e9" providerId="AD" clId="Web-{A98BF108-EE5E-4DBB-89BE-4E7F2B498E0F}" dt="2021-04-30T13:16:21.933" v="209" actId="14100"/>
          <ac:spMkLst>
            <pc:docMk/>
            <pc:sldMk cId="624203572" sldId="257"/>
            <ac:spMk id="2" creationId="{586F05A9-3628-4B5F-BA55-C02FE0980893}"/>
          </ac:spMkLst>
        </pc:spChg>
        <pc:spChg chg="mod">
          <ac:chgData name="Marysia Pieniążek" userId="S::ma.pieniazek@sppieszcz.onmicrosoft.com::45b25205-eaa5-4fbb-8a99-4e0878ade1e9" providerId="AD" clId="Web-{A98BF108-EE5E-4DBB-89BE-4E7F2B498E0F}" dt="2021-04-30T13:12:37.114" v="113" actId="14100"/>
          <ac:spMkLst>
            <pc:docMk/>
            <pc:sldMk cId="624203572" sldId="257"/>
            <ac:spMk id="3" creationId="{76773270-B403-4E5F-9538-90FAC5463A77}"/>
          </ac:spMkLst>
        </pc:spChg>
        <pc:spChg chg="del">
          <ac:chgData name="Marysia Pieniążek" userId="S::ma.pieniazek@sppieszcz.onmicrosoft.com::45b25205-eaa5-4fbb-8a99-4e0878ade1e9" providerId="AD" clId="Web-{A98BF108-EE5E-4DBB-89BE-4E7F2B498E0F}" dt="2021-04-30T13:08:51.763" v="47"/>
          <ac:spMkLst>
            <pc:docMk/>
            <pc:sldMk cId="624203572" sldId="257"/>
            <ac:spMk id="4" creationId="{FAB83146-A595-4A99-A09E-F1F29419E5E1}"/>
          </ac:spMkLst>
        </pc:spChg>
        <pc:spChg chg="add">
          <ac:chgData name="Marysia Pieniążek" userId="S::ma.pieniazek@sppieszcz.onmicrosoft.com::45b25205-eaa5-4fbb-8a99-4e0878ade1e9" providerId="AD" clId="Web-{A98BF108-EE5E-4DBB-89BE-4E7F2B498E0F}" dt="2021-04-30T13:10:39.735" v="85"/>
          <ac:spMkLst>
            <pc:docMk/>
            <pc:sldMk cId="624203572" sldId="257"/>
            <ac:spMk id="10" creationId="{8FC9BE17-9A7B-462D-AE50-3D8777387304}"/>
          </ac:spMkLst>
        </pc:spChg>
        <pc:spChg chg="add">
          <ac:chgData name="Marysia Pieniążek" userId="S::ma.pieniazek@sppieszcz.onmicrosoft.com::45b25205-eaa5-4fbb-8a99-4e0878ade1e9" providerId="AD" clId="Web-{A98BF108-EE5E-4DBB-89BE-4E7F2B498E0F}" dt="2021-04-30T13:10:39.735" v="85"/>
          <ac:spMkLst>
            <pc:docMk/>
            <pc:sldMk cId="624203572" sldId="257"/>
            <ac:spMk id="12" creationId="{3EBE8569-6AEC-4B8C-8D53-2DE337CDBA65}"/>
          </ac:spMkLst>
        </pc:spChg>
        <pc:spChg chg="add">
          <ac:chgData name="Marysia Pieniążek" userId="S::ma.pieniazek@sppieszcz.onmicrosoft.com::45b25205-eaa5-4fbb-8a99-4e0878ade1e9" providerId="AD" clId="Web-{A98BF108-EE5E-4DBB-89BE-4E7F2B498E0F}" dt="2021-04-30T13:10:39.735" v="85"/>
          <ac:spMkLst>
            <pc:docMk/>
            <pc:sldMk cId="624203572" sldId="257"/>
            <ac:spMk id="14" creationId="{55D4142C-5077-457F-A6AD-3FECFDB39685}"/>
          </ac:spMkLst>
        </pc:spChg>
        <pc:spChg chg="add">
          <ac:chgData name="Marysia Pieniążek" userId="S::ma.pieniazek@sppieszcz.onmicrosoft.com::45b25205-eaa5-4fbb-8a99-4e0878ade1e9" providerId="AD" clId="Web-{A98BF108-EE5E-4DBB-89BE-4E7F2B498E0F}" dt="2021-04-30T13:10:39.735" v="85"/>
          <ac:spMkLst>
            <pc:docMk/>
            <pc:sldMk cId="624203572" sldId="257"/>
            <ac:spMk id="16" creationId="{7A5F0580-5EE9-419F-96EE-B6529EF6E7D0}"/>
          </ac:spMkLst>
        </pc:spChg>
        <pc:picChg chg="add mod ord">
          <ac:chgData name="Marysia Pieniążek" userId="S::ma.pieniazek@sppieszcz.onmicrosoft.com::45b25205-eaa5-4fbb-8a99-4e0878ade1e9" providerId="AD" clId="Web-{A98BF108-EE5E-4DBB-89BE-4E7F2B498E0F}" dt="2021-04-30T13:10:39.735" v="85"/>
          <ac:picMkLst>
            <pc:docMk/>
            <pc:sldMk cId="624203572" sldId="257"/>
            <ac:picMk id="5" creationId="{34A63B49-8193-4A66-A434-304647B378F0}"/>
          </ac:picMkLst>
        </pc:picChg>
      </pc:sldChg>
      <pc:sldChg chg="addSp delSp modSp new mod setBg">
        <pc:chgData name="Marysia Pieniążek" userId="S::ma.pieniazek@sppieszcz.onmicrosoft.com::45b25205-eaa5-4fbb-8a99-4e0878ade1e9" providerId="AD" clId="Web-{A98BF108-EE5E-4DBB-89BE-4E7F2B498E0F}" dt="2021-04-30T13:24:53.979" v="358" actId="14100"/>
        <pc:sldMkLst>
          <pc:docMk/>
          <pc:sldMk cId="2842668212" sldId="258"/>
        </pc:sldMkLst>
        <pc:spChg chg="mod">
          <ac:chgData name="Marysia Pieniążek" userId="S::ma.pieniazek@sppieszcz.onmicrosoft.com::45b25205-eaa5-4fbb-8a99-4e0878ade1e9" providerId="AD" clId="Web-{A98BF108-EE5E-4DBB-89BE-4E7F2B498E0F}" dt="2021-04-30T13:24:31.978" v="354" actId="1076"/>
          <ac:spMkLst>
            <pc:docMk/>
            <pc:sldMk cId="2842668212" sldId="258"/>
            <ac:spMk id="2" creationId="{C71179FA-A3BB-4E30-8C73-0994E4BD5F8B}"/>
          </ac:spMkLst>
        </pc:spChg>
        <pc:spChg chg="mod">
          <ac:chgData name="Marysia Pieniążek" userId="S::ma.pieniazek@sppieszcz.onmicrosoft.com::45b25205-eaa5-4fbb-8a99-4e0878ade1e9" providerId="AD" clId="Web-{A98BF108-EE5E-4DBB-89BE-4E7F2B498E0F}" dt="2021-04-30T13:24:53.979" v="358" actId="14100"/>
          <ac:spMkLst>
            <pc:docMk/>
            <pc:sldMk cId="2842668212" sldId="258"/>
            <ac:spMk id="3" creationId="{CF40ADED-F6AA-4734-9EF8-9EFC4D8EFEBD}"/>
          </ac:spMkLst>
        </pc:spChg>
        <pc:spChg chg="del">
          <ac:chgData name="Marysia Pieniążek" userId="S::ma.pieniazek@sppieszcz.onmicrosoft.com::45b25205-eaa5-4fbb-8a99-4e0878ade1e9" providerId="AD" clId="Web-{A98BF108-EE5E-4DBB-89BE-4E7F2B498E0F}" dt="2021-04-30T13:14:19.992" v="115"/>
          <ac:spMkLst>
            <pc:docMk/>
            <pc:sldMk cId="2842668212" sldId="258"/>
            <ac:spMk id="4" creationId="{F35F743F-CF87-497B-A3D7-557820BA29EB}"/>
          </ac:spMkLst>
        </pc:spChg>
        <pc:spChg chg="add del">
          <ac:chgData name="Marysia Pieniążek" userId="S::ma.pieniazek@sppieszcz.onmicrosoft.com::45b25205-eaa5-4fbb-8a99-4e0878ade1e9" providerId="AD" clId="Web-{A98BF108-EE5E-4DBB-89BE-4E7F2B498E0F}" dt="2021-04-30T13:17:11.340" v="219"/>
          <ac:spMkLst>
            <pc:docMk/>
            <pc:sldMk cId="2842668212" sldId="258"/>
            <ac:spMk id="10" creationId="{55666830-9A19-4E01-8505-D6C7F9AC5665}"/>
          </ac:spMkLst>
        </pc:spChg>
        <pc:spChg chg="add del">
          <ac:chgData name="Marysia Pieniążek" userId="S::ma.pieniazek@sppieszcz.onmicrosoft.com::45b25205-eaa5-4fbb-8a99-4e0878ade1e9" providerId="AD" clId="Web-{A98BF108-EE5E-4DBB-89BE-4E7F2B498E0F}" dt="2021-04-30T13:17:11.340" v="219"/>
          <ac:spMkLst>
            <pc:docMk/>
            <pc:sldMk cId="2842668212" sldId="258"/>
            <ac:spMk id="12" creationId="{AE9FC877-7FB6-4D22-9988-35420644E202}"/>
          </ac:spMkLst>
        </pc:spChg>
        <pc:spChg chg="add del">
          <ac:chgData name="Marysia Pieniążek" userId="S::ma.pieniazek@sppieszcz.onmicrosoft.com::45b25205-eaa5-4fbb-8a99-4e0878ade1e9" providerId="AD" clId="Web-{A98BF108-EE5E-4DBB-89BE-4E7F2B498E0F}" dt="2021-04-30T13:17:11.340" v="219"/>
          <ac:spMkLst>
            <pc:docMk/>
            <pc:sldMk cId="2842668212" sldId="258"/>
            <ac:spMk id="14" creationId="{E41809D1-F12E-46BB-B804-5F209D325E8B}"/>
          </ac:spMkLst>
        </pc:spChg>
        <pc:spChg chg="add del">
          <ac:chgData name="Marysia Pieniążek" userId="S::ma.pieniazek@sppieszcz.onmicrosoft.com::45b25205-eaa5-4fbb-8a99-4e0878ade1e9" providerId="AD" clId="Web-{A98BF108-EE5E-4DBB-89BE-4E7F2B498E0F}" dt="2021-04-30T13:17:11.340" v="219"/>
          <ac:spMkLst>
            <pc:docMk/>
            <pc:sldMk cId="2842668212" sldId="258"/>
            <ac:spMk id="16" creationId="{AF2F604E-43BE-4DC3-B983-E071523364F8}"/>
          </ac:spMkLst>
        </pc:spChg>
        <pc:spChg chg="add del">
          <ac:chgData name="Marysia Pieniążek" userId="S::ma.pieniazek@sppieszcz.onmicrosoft.com::45b25205-eaa5-4fbb-8a99-4e0878ade1e9" providerId="AD" clId="Web-{A98BF108-EE5E-4DBB-89BE-4E7F2B498E0F}" dt="2021-04-30T13:17:11.340" v="219"/>
          <ac:spMkLst>
            <pc:docMk/>
            <pc:sldMk cId="2842668212" sldId="258"/>
            <ac:spMk id="18" creationId="{08C9B587-E65E-4B52-B37C-ABEBB6E87928}"/>
          </ac:spMkLst>
        </pc:spChg>
        <pc:spChg chg="add">
          <ac:chgData name="Marysia Pieniążek" userId="S::ma.pieniazek@sppieszcz.onmicrosoft.com::45b25205-eaa5-4fbb-8a99-4e0878ade1e9" providerId="AD" clId="Web-{A98BF108-EE5E-4DBB-89BE-4E7F2B498E0F}" dt="2021-04-30T13:17:11.340" v="219"/>
          <ac:spMkLst>
            <pc:docMk/>
            <pc:sldMk cId="2842668212" sldId="258"/>
            <ac:spMk id="23" creationId="{5DCB5928-DC7D-4612-9922-441966E15627}"/>
          </ac:spMkLst>
        </pc:spChg>
        <pc:spChg chg="add">
          <ac:chgData name="Marysia Pieniążek" userId="S::ma.pieniazek@sppieszcz.onmicrosoft.com::45b25205-eaa5-4fbb-8a99-4e0878ade1e9" providerId="AD" clId="Web-{A98BF108-EE5E-4DBB-89BE-4E7F2B498E0F}" dt="2021-04-30T13:17:11.340" v="219"/>
          <ac:spMkLst>
            <pc:docMk/>
            <pc:sldMk cId="2842668212" sldId="258"/>
            <ac:spMk id="25" creationId="{682C1161-1736-45EC-99B7-33F3CAE9D517}"/>
          </ac:spMkLst>
        </pc:spChg>
        <pc:spChg chg="add">
          <ac:chgData name="Marysia Pieniążek" userId="S::ma.pieniazek@sppieszcz.onmicrosoft.com::45b25205-eaa5-4fbb-8a99-4e0878ade1e9" providerId="AD" clId="Web-{A98BF108-EE5E-4DBB-89BE-4E7F2B498E0F}" dt="2021-04-30T13:17:11.340" v="219"/>
          <ac:spMkLst>
            <pc:docMk/>
            <pc:sldMk cId="2842668212" sldId="258"/>
            <ac:spMk id="27" creationId="{84D4DDB8-B68F-45B0-9F62-C4279996F672}"/>
          </ac:spMkLst>
        </pc:spChg>
        <pc:spChg chg="add">
          <ac:chgData name="Marysia Pieniążek" userId="S::ma.pieniazek@sppieszcz.onmicrosoft.com::45b25205-eaa5-4fbb-8a99-4e0878ade1e9" providerId="AD" clId="Web-{A98BF108-EE5E-4DBB-89BE-4E7F2B498E0F}" dt="2021-04-30T13:17:11.340" v="219"/>
          <ac:spMkLst>
            <pc:docMk/>
            <pc:sldMk cId="2842668212" sldId="258"/>
            <ac:spMk id="29" creationId="{AF2F604E-43BE-4DC3-B983-E071523364F8}"/>
          </ac:spMkLst>
        </pc:spChg>
        <pc:spChg chg="add">
          <ac:chgData name="Marysia Pieniążek" userId="S::ma.pieniazek@sppieszcz.onmicrosoft.com::45b25205-eaa5-4fbb-8a99-4e0878ade1e9" providerId="AD" clId="Web-{A98BF108-EE5E-4DBB-89BE-4E7F2B498E0F}" dt="2021-04-30T13:17:11.340" v="219"/>
          <ac:spMkLst>
            <pc:docMk/>
            <pc:sldMk cId="2842668212" sldId="258"/>
            <ac:spMk id="31" creationId="{08C9B587-E65E-4B52-B37C-ABEBB6E87928}"/>
          </ac:spMkLst>
        </pc:spChg>
        <pc:picChg chg="add mod ord">
          <ac:chgData name="Marysia Pieniążek" userId="S::ma.pieniazek@sppieszcz.onmicrosoft.com::45b25205-eaa5-4fbb-8a99-4e0878ade1e9" providerId="AD" clId="Web-{A98BF108-EE5E-4DBB-89BE-4E7F2B498E0F}" dt="2021-04-30T13:17:11.340" v="219"/>
          <ac:picMkLst>
            <pc:docMk/>
            <pc:sldMk cId="2842668212" sldId="258"/>
            <ac:picMk id="5" creationId="{71825DA6-1E6A-4EDB-BF97-BF83F5794CC4}"/>
          </ac:picMkLst>
        </pc:picChg>
      </pc:sldChg>
      <pc:sldChg chg="new">
        <pc:chgData name="Marysia Pieniążek" userId="S::ma.pieniazek@sppieszcz.onmicrosoft.com::45b25205-eaa5-4fbb-8a99-4e0878ade1e9" providerId="AD" clId="Web-{A98BF108-EE5E-4DBB-89BE-4E7F2B498E0F}" dt="2021-04-30T13:25:05.589" v="359"/>
        <pc:sldMkLst>
          <pc:docMk/>
          <pc:sldMk cId="2107131688" sldId="259"/>
        </pc:sldMkLst>
      </pc:sldChg>
    </pc:docChg>
  </pc:docChgLst>
  <pc:docChgLst>
    <pc:chgData name="Marysia Pieniążek" userId="S::ma.pieniazek@sppieszcz.onmicrosoft.com::45b25205-eaa5-4fbb-8a99-4e0878ade1e9" providerId="AD" clId="Web-{AE989AA6-60B4-A5C3-AB64-5AFDEC130968}"/>
    <pc:docChg chg="addSld delSld modSld sldOrd">
      <pc:chgData name="Marysia Pieniążek" userId="S::ma.pieniazek@sppieszcz.onmicrosoft.com::45b25205-eaa5-4fbb-8a99-4e0878ade1e9" providerId="AD" clId="Web-{AE989AA6-60B4-A5C3-AB64-5AFDEC130968}" dt="2021-05-03T08:40:44.928" v="180" actId="20577"/>
      <pc:docMkLst>
        <pc:docMk/>
      </pc:docMkLst>
      <pc:sldChg chg="modSp del">
        <pc:chgData name="Marysia Pieniążek" userId="S::ma.pieniazek@sppieszcz.onmicrosoft.com::45b25205-eaa5-4fbb-8a99-4e0878ade1e9" providerId="AD" clId="Web-{AE989AA6-60B4-A5C3-AB64-5AFDEC130968}" dt="2021-05-03T08:40:30.552" v="176"/>
        <pc:sldMkLst>
          <pc:docMk/>
          <pc:sldMk cId="650317164" sldId="256"/>
        </pc:sldMkLst>
        <pc:spChg chg="mod">
          <ac:chgData name="Marysia Pieniążek" userId="S::ma.pieniazek@sppieszcz.onmicrosoft.com::45b25205-eaa5-4fbb-8a99-4e0878ade1e9" providerId="AD" clId="Web-{AE989AA6-60B4-A5C3-AB64-5AFDEC130968}" dt="2021-05-03T08:35:08.951" v="130" actId="20577"/>
          <ac:spMkLst>
            <pc:docMk/>
            <pc:sldMk cId="650317164" sldId="256"/>
            <ac:spMk id="3" creationId="{00000000-0000-0000-0000-000000000000}"/>
          </ac:spMkLst>
        </pc:spChg>
        <pc:picChg chg="mod">
          <ac:chgData name="Marysia Pieniążek" userId="S::ma.pieniazek@sppieszcz.onmicrosoft.com::45b25205-eaa5-4fbb-8a99-4e0878ade1e9" providerId="AD" clId="Web-{AE989AA6-60B4-A5C3-AB64-5AFDEC130968}" dt="2021-05-03T08:35:13.295" v="131" actId="1076"/>
          <ac:picMkLst>
            <pc:docMk/>
            <pc:sldMk cId="650317164" sldId="256"/>
            <ac:picMk id="4" creationId="{4E675253-C240-448A-A88E-DBBC03DA227A}"/>
          </ac:picMkLst>
        </pc:picChg>
      </pc:sldChg>
      <pc:sldChg chg="addSp delSp modSp mod setBg setClrOvrMap">
        <pc:chgData name="Marysia Pieniążek" userId="S::ma.pieniazek@sppieszcz.onmicrosoft.com::45b25205-eaa5-4fbb-8a99-4e0878ade1e9" providerId="AD" clId="Web-{AE989AA6-60B4-A5C3-AB64-5AFDEC130968}" dt="2021-05-03T08:34:04.684" v="129"/>
        <pc:sldMkLst>
          <pc:docMk/>
          <pc:sldMk cId="2107131688" sldId="259"/>
        </pc:sldMkLst>
        <pc:spChg chg="add del mod">
          <ac:chgData name="Marysia Pieniążek" userId="S::ma.pieniazek@sppieszcz.onmicrosoft.com::45b25205-eaa5-4fbb-8a99-4e0878ade1e9" providerId="AD" clId="Web-{AE989AA6-60B4-A5C3-AB64-5AFDEC130968}" dt="2021-05-03T08:34:04.684" v="129"/>
          <ac:spMkLst>
            <pc:docMk/>
            <pc:sldMk cId="2107131688" sldId="259"/>
            <ac:spMk id="2" creationId="{82D4F659-563E-4FDA-ABBA-22FC84BFE4E1}"/>
          </ac:spMkLst>
        </pc:spChg>
        <pc:spChg chg="add del mod">
          <ac:chgData name="Marysia Pieniążek" userId="S::ma.pieniazek@sppieszcz.onmicrosoft.com::45b25205-eaa5-4fbb-8a99-4e0878ade1e9" providerId="AD" clId="Web-{AE989AA6-60B4-A5C3-AB64-5AFDEC130968}" dt="2021-05-03T08:33:37.902" v="127"/>
          <ac:spMkLst>
            <pc:docMk/>
            <pc:sldMk cId="2107131688" sldId="259"/>
            <ac:spMk id="3" creationId="{0912FB9D-E4E5-45CA-8E1E-5ED8EE853212}"/>
          </ac:spMkLst>
        </pc:spChg>
        <pc:spChg chg="del mod">
          <ac:chgData name="Marysia Pieniążek" userId="S::ma.pieniazek@sppieszcz.onmicrosoft.com::45b25205-eaa5-4fbb-8a99-4e0878ade1e9" providerId="AD" clId="Web-{AE989AA6-60B4-A5C3-AB64-5AFDEC130968}" dt="2021-05-03T08:26:53.033" v="69"/>
          <ac:spMkLst>
            <pc:docMk/>
            <pc:sldMk cId="2107131688" sldId="259"/>
            <ac:spMk id="4" creationId="{F49AEE8B-54CB-4AE0-99B6-A5EA8EA81C99}"/>
          </ac:spMkLst>
        </pc:spChg>
        <pc:spChg chg="add del">
          <ac:chgData name="Marysia Pieniążek" userId="S::ma.pieniazek@sppieszcz.onmicrosoft.com::45b25205-eaa5-4fbb-8a99-4e0878ade1e9" providerId="AD" clId="Web-{AE989AA6-60B4-A5C3-AB64-5AFDEC130968}" dt="2021-05-03T08:34:04.684" v="129"/>
          <ac:spMkLst>
            <pc:docMk/>
            <pc:sldMk cId="2107131688" sldId="259"/>
            <ac:spMk id="7" creationId="{0D7B6173-1D58-48E2-83CF-37350F315F75}"/>
          </ac:spMkLst>
        </pc:spChg>
        <pc:spChg chg="add del">
          <ac:chgData name="Marysia Pieniążek" userId="S::ma.pieniazek@sppieszcz.onmicrosoft.com::45b25205-eaa5-4fbb-8a99-4e0878ade1e9" providerId="AD" clId="Web-{AE989AA6-60B4-A5C3-AB64-5AFDEC130968}" dt="2021-05-03T08:27:44.737" v="77"/>
          <ac:spMkLst>
            <pc:docMk/>
            <pc:sldMk cId="2107131688" sldId="259"/>
            <ac:spMk id="10" creationId="{42A4FC2C-047E-45A5-965D-8E1E3BF09BC6}"/>
          </ac:spMkLst>
        </pc:spChg>
        <pc:spChg chg="add del">
          <ac:chgData name="Marysia Pieniążek" userId="S::ma.pieniazek@sppieszcz.onmicrosoft.com::45b25205-eaa5-4fbb-8a99-4e0878ade1e9" providerId="AD" clId="Web-{AE989AA6-60B4-A5C3-AB64-5AFDEC130968}" dt="2021-05-03T08:34:04.684" v="129"/>
          <ac:spMkLst>
            <pc:docMk/>
            <pc:sldMk cId="2107131688" sldId="259"/>
            <ac:spMk id="12" creationId="{BE149CDF-5DAC-4860-A285-9492CF2090AA}"/>
          </ac:spMkLst>
        </pc:spChg>
        <pc:spChg chg="add del">
          <ac:chgData name="Marysia Pieniążek" userId="S::ma.pieniazek@sppieszcz.onmicrosoft.com::45b25205-eaa5-4fbb-8a99-4e0878ade1e9" providerId="AD" clId="Web-{AE989AA6-60B4-A5C3-AB64-5AFDEC130968}" dt="2021-05-03T08:34:04.684" v="129"/>
          <ac:spMkLst>
            <pc:docMk/>
            <pc:sldMk cId="2107131688" sldId="259"/>
            <ac:spMk id="16" creationId="{21BDEC81-16A7-4451-B893-C15000083B77}"/>
          </ac:spMkLst>
        </pc:spChg>
        <pc:spChg chg="add del">
          <ac:chgData name="Marysia Pieniążek" userId="S::ma.pieniazek@sppieszcz.onmicrosoft.com::45b25205-eaa5-4fbb-8a99-4e0878ade1e9" providerId="AD" clId="Web-{AE989AA6-60B4-A5C3-AB64-5AFDEC130968}" dt="2021-05-03T08:34:04.684" v="129"/>
          <ac:spMkLst>
            <pc:docMk/>
            <pc:sldMk cId="2107131688" sldId="259"/>
            <ac:spMk id="18" creationId="{26A515A1-4D80-430E-BE0A-71A290516A82}"/>
          </ac:spMkLst>
        </pc:spChg>
        <pc:spChg chg="add del">
          <ac:chgData name="Marysia Pieniążek" userId="S::ma.pieniazek@sppieszcz.onmicrosoft.com::45b25205-eaa5-4fbb-8a99-4e0878ade1e9" providerId="AD" clId="Web-{AE989AA6-60B4-A5C3-AB64-5AFDEC130968}" dt="2021-05-03T08:34:04.684" v="129"/>
          <ac:spMkLst>
            <pc:docMk/>
            <pc:sldMk cId="2107131688" sldId="259"/>
            <ac:spMk id="22" creationId="{8ABFE404-8D65-4573-A3EF-6DF477936BA3}"/>
          </ac:spMkLst>
        </pc:spChg>
        <pc:spChg chg="add del">
          <ac:chgData name="Marysia Pieniążek" userId="S::ma.pieniazek@sppieszcz.onmicrosoft.com::45b25205-eaa5-4fbb-8a99-4e0878ade1e9" providerId="AD" clId="Web-{AE989AA6-60B4-A5C3-AB64-5AFDEC130968}" dt="2021-05-03T08:30:59.867" v="118"/>
          <ac:spMkLst>
            <pc:docMk/>
            <pc:sldMk cId="2107131688" sldId="259"/>
            <ac:spMk id="23" creationId="{6B5E2835-4E47-45B3-9CFE-732FF7B05472}"/>
          </ac:spMkLst>
        </pc:spChg>
        <pc:spChg chg="add del">
          <ac:chgData name="Marysia Pieniążek" userId="S::ma.pieniazek@sppieszcz.onmicrosoft.com::45b25205-eaa5-4fbb-8a99-4e0878ade1e9" providerId="AD" clId="Web-{AE989AA6-60B4-A5C3-AB64-5AFDEC130968}" dt="2021-05-03T08:34:04.684" v="129"/>
          <ac:spMkLst>
            <pc:docMk/>
            <pc:sldMk cId="2107131688" sldId="259"/>
            <ac:spMk id="24" creationId="{9DCFD354-98E3-488D-BA76-D1085B514A08}"/>
          </ac:spMkLst>
        </pc:spChg>
        <pc:spChg chg="add del">
          <ac:chgData name="Marysia Pieniążek" userId="S::ma.pieniazek@sppieszcz.onmicrosoft.com::45b25205-eaa5-4fbb-8a99-4e0878ade1e9" providerId="AD" clId="Web-{AE989AA6-60B4-A5C3-AB64-5AFDEC130968}" dt="2021-05-03T08:30:59.867" v="118"/>
          <ac:spMkLst>
            <pc:docMk/>
            <pc:sldMk cId="2107131688" sldId="259"/>
            <ac:spMk id="25" creationId="{5B45AD5D-AA52-4F7B-9362-576A39AD9E09}"/>
          </ac:spMkLst>
        </pc:spChg>
        <pc:spChg chg="add del">
          <ac:chgData name="Marysia Pieniążek" userId="S::ma.pieniazek@sppieszcz.onmicrosoft.com::45b25205-eaa5-4fbb-8a99-4e0878ade1e9" providerId="AD" clId="Web-{AE989AA6-60B4-A5C3-AB64-5AFDEC130968}" dt="2021-05-03T08:30:59.867" v="118"/>
          <ac:spMkLst>
            <pc:docMk/>
            <pc:sldMk cId="2107131688" sldId="259"/>
            <ac:spMk id="27" creationId="{AEDD7960-4866-4399-BEF6-DD1431AB4E34}"/>
          </ac:spMkLst>
        </pc:spChg>
        <pc:spChg chg="add del">
          <ac:chgData name="Marysia Pieniążek" userId="S::ma.pieniazek@sppieszcz.onmicrosoft.com::45b25205-eaa5-4fbb-8a99-4e0878ade1e9" providerId="AD" clId="Web-{AE989AA6-60B4-A5C3-AB64-5AFDEC130968}" dt="2021-05-03T08:30:59.867" v="118"/>
          <ac:spMkLst>
            <pc:docMk/>
            <pc:sldMk cId="2107131688" sldId="259"/>
            <ac:spMk id="29" creationId="{55D4142C-5077-457F-A6AD-3FECFDB39685}"/>
          </ac:spMkLst>
        </pc:spChg>
        <pc:spChg chg="add del">
          <ac:chgData name="Marysia Pieniążek" userId="S::ma.pieniazek@sppieszcz.onmicrosoft.com::45b25205-eaa5-4fbb-8a99-4e0878ade1e9" providerId="AD" clId="Web-{AE989AA6-60B4-A5C3-AB64-5AFDEC130968}" dt="2021-05-03T08:30:59.867" v="118"/>
          <ac:spMkLst>
            <pc:docMk/>
            <pc:sldMk cId="2107131688" sldId="259"/>
            <ac:spMk id="31" creationId="{7A5F0580-5EE9-419F-96EE-B6529EF6E7D0}"/>
          </ac:spMkLst>
        </pc:spChg>
        <pc:graphicFrameChg chg="add del mod ord modGraphic">
          <ac:chgData name="Marysia Pieniążek" userId="S::ma.pieniazek@sppieszcz.onmicrosoft.com::45b25205-eaa5-4fbb-8a99-4e0878ade1e9" providerId="AD" clId="Web-{AE989AA6-60B4-A5C3-AB64-5AFDEC130968}" dt="2021-05-03T08:31:24.821" v="120"/>
          <ac:graphicFrameMkLst>
            <pc:docMk/>
            <pc:sldMk cId="2107131688" sldId="259"/>
            <ac:graphicFrameMk id="8" creationId="{ACA5E818-5D4B-4590-BAF0-7B32DDE410A1}"/>
          </ac:graphicFrameMkLst>
        </pc:graphicFrameChg>
        <pc:picChg chg="add mod ord">
          <ac:chgData name="Marysia Pieniążek" userId="S::ma.pieniazek@sppieszcz.onmicrosoft.com::45b25205-eaa5-4fbb-8a99-4e0878ade1e9" providerId="AD" clId="Web-{AE989AA6-60B4-A5C3-AB64-5AFDEC130968}" dt="2021-05-03T08:34:04.684" v="129"/>
          <ac:picMkLst>
            <pc:docMk/>
            <pc:sldMk cId="2107131688" sldId="259"/>
            <ac:picMk id="5" creationId="{3D5C57DE-8D21-4C34-B2F3-DE4BDA53D16F}"/>
          </ac:picMkLst>
        </pc:picChg>
        <pc:picChg chg="add del mod ord">
          <ac:chgData name="Marysia Pieniążek" userId="S::ma.pieniazek@sppieszcz.onmicrosoft.com::45b25205-eaa5-4fbb-8a99-4e0878ade1e9" providerId="AD" clId="Web-{AE989AA6-60B4-A5C3-AB64-5AFDEC130968}" dt="2021-05-03T08:30:26.991" v="116"/>
          <ac:picMkLst>
            <pc:docMk/>
            <pc:sldMk cId="2107131688" sldId="259"/>
            <ac:picMk id="6" creationId="{64BC22FC-5275-451E-9E29-063D66B30D11}"/>
          </ac:picMkLst>
        </pc:picChg>
        <pc:picChg chg="add del">
          <ac:chgData name="Marysia Pieniążek" userId="S::ma.pieniazek@sppieszcz.onmicrosoft.com::45b25205-eaa5-4fbb-8a99-4e0878ade1e9" providerId="AD" clId="Web-{AE989AA6-60B4-A5C3-AB64-5AFDEC130968}" dt="2021-05-03T08:34:04.684" v="129"/>
          <ac:picMkLst>
            <pc:docMk/>
            <pc:sldMk cId="2107131688" sldId="259"/>
            <ac:picMk id="14" creationId="{B0DAC8FB-A162-44E3-A606-C855A03A5B09}"/>
          </ac:picMkLst>
        </pc:picChg>
        <pc:picChg chg="add mod ord">
          <ac:chgData name="Marysia Pieniążek" userId="S::ma.pieniazek@sppieszcz.onmicrosoft.com::45b25205-eaa5-4fbb-8a99-4e0878ade1e9" providerId="AD" clId="Web-{AE989AA6-60B4-A5C3-AB64-5AFDEC130968}" dt="2021-05-03T08:34:04.684" v="129"/>
          <ac:picMkLst>
            <pc:docMk/>
            <pc:sldMk cId="2107131688" sldId="259"/>
            <ac:picMk id="20" creationId="{7CB7D6FF-8B68-45F6-8037-196CA0BCB81A}"/>
          </ac:picMkLst>
        </pc:picChg>
        <pc:cxnChg chg="add del">
          <ac:chgData name="Marysia Pieniążek" userId="S::ma.pieniazek@sppieszcz.onmicrosoft.com::45b25205-eaa5-4fbb-8a99-4e0878ade1e9" providerId="AD" clId="Web-{AE989AA6-60B4-A5C3-AB64-5AFDEC130968}" dt="2021-05-03T08:34:04.684" v="129"/>
          <ac:cxnSpMkLst>
            <pc:docMk/>
            <pc:sldMk cId="2107131688" sldId="259"/>
            <ac:cxnSpMk id="26" creationId="{AF5191F1-A1C8-4AEE-8007-DF304E42B15E}"/>
          </ac:cxnSpMkLst>
        </pc:cxnChg>
      </pc:sldChg>
      <pc:sldChg chg="modSp ord">
        <pc:chgData name="Marysia Pieniążek" userId="S::ma.pieniazek@sppieszcz.onmicrosoft.com::45b25205-eaa5-4fbb-8a99-4e0878ade1e9" providerId="AD" clId="Web-{AE989AA6-60B4-A5C3-AB64-5AFDEC130968}" dt="2021-05-03T08:23:15.996" v="65" actId="20577"/>
        <pc:sldMkLst>
          <pc:docMk/>
          <pc:sldMk cId="3580936240" sldId="263"/>
        </pc:sldMkLst>
        <pc:spChg chg="mod">
          <ac:chgData name="Marysia Pieniążek" userId="S::ma.pieniazek@sppieszcz.onmicrosoft.com::45b25205-eaa5-4fbb-8a99-4e0878ade1e9" providerId="AD" clId="Web-{AE989AA6-60B4-A5C3-AB64-5AFDEC130968}" dt="2021-05-03T08:23:15.996" v="65" actId="20577"/>
          <ac:spMkLst>
            <pc:docMk/>
            <pc:sldMk cId="3580936240" sldId="263"/>
            <ac:spMk id="3" creationId="{7B721725-700C-4C59-8331-4788FEB99BC6}"/>
          </ac:spMkLst>
        </pc:spChg>
      </pc:sldChg>
      <pc:sldChg chg="modSp">
        <pc:chgData name="Marysia Pieniążek" userId="S::ma.pieniazek@sppieszcz.onmicrosoft.com::45b25205-eaa5-4fbb-8a99-4e0878ade1e9" providerId="AD" clId="Web-{AE989AA6-60B4-A5C3-AB64-5AFDEC130968}" dt="2021-05-03T08:17:15.035" v="21" actId="20577"/>
        <pc:sldMkLst>
          <pc:docMk/>
          <pc:sldMk cId="1493281434" sldId="265"/>
        </pc:sldMkLst>
        <pc:spChg chg="mod">
          <ac:chgData name="Marysia Pieniążek" userId="S::ma.pieniazek@sppieszcz.onmicrosoft.com::45b25205-eaa5-4fbb-8a99-4e0878ade1e9" providerId="AD" clId="Web-{AE989AA6-60B4-A5C3-AB64-5AFDEC130968}" dt="2021-05-03T08:16:59.128" v="19" actId="20577"/>
          <ac:spMkLst>
            <pc:docMk/>
            <pc:sldMk cId="1493281434" sldId="265"/>
            <ac:spMk id="2" creationId="{4D2D2D63-4E28-473D-A7AA-0EB7022EEA53}"/>
          </ac:spMkLst>
        </pc:spChg>
        <pc:spChg chg="mod">
          <ac:chgData name="Marysia Pieniążek" userId="S::ma.pieniazek@sppieszcz.onmicrosoft.com::45b25205-eaa5-4fbb-8a99-4e0878ade1e9" providerId="AD" clId="Web-{AE989AA6-60B4-A5C3-AB64-5AFDEC130968}" dt="2021-05-03T08:17:15.035" v="21" actId="20577"/>
          <ac:spMkLst>
            <pc:docMk/>
            <pc:sldMk cId="1493281434" sldId="265"/>
            <ac:spMk id="4" creationId="{CC1D21C9-C744-4ED3-9241-C15D948E04AE}"/>
          </ac:spMkLst>
        </pc:spChg>
      </pc:sldChg>
      <pc:sldChg chg="modSp">
        <pc:chgData name="Marysia Pieniążek" userId="S::ma.pieniazek@sppieszcz.onmicrosoft.com::45b25205-eaa5-4fbb-8a99-4e0878ade1e9" providerId="AD" clId="Web-{AE989AA6-60B4-A5C3-AB64-5AFDEC130968}" dt="2021-05-03T08:19:08.428" v="32" actId="1076"/>
        <pc:sldMkLst>
          <pc:docMk/>
          <pc:sldMk cId="2038932056" sldId="268"/>
        </pc:sldMkLst>
        <pc:spChg chg="mod">
          <ac:chgData name="Marysia Pieniążek" userId="S::ma.pieniazek@sppieszcz.onmicrosoft.com::45b25205-eaa5-4fbb-8a99-4e0878ade1e9" providerId="AD" clId="Web-{AE989AA6-60B4-A5C3-AB64-5AFDEC130968}" dt="2021-05-03T08:17:47.785" v="24" actId="20577"/>
          <ac:spMkLst>
            <pc:docMk/>
            <pc:sldMk cId="2038932056" sldId="268"/>
            <ac:spMk id="2" creationId="{377914CD-17B1-4A84-9E18-32229AC52C8B}"/>
          </ac:spMkLst>
        </pc:spChg>
        <pc:spChg chg="mod">
          <ac:chgData name="Marysia Pieniążek" userId="S::ma.pieniazek@sppieszcz.onmicrosoft.com::45b25205-eaa5-4fbb-8a99-4e0878ade1e9" providerId="AD" clId="Web-{AE989AA6-60B4-A5C3-AB64-5AFDEC130968}" dt="2021-05-03T08:19:08.428" v="32" actId="1076"/>
          <ac:spMkLst>
            <pc:docMk/>
            <pc:sldMk cId="2038932056" sldId="268"/>
            <ac:spMk id="4" creationId="{2C2D8635-A441-46FF-B3D3-E1BAC905F2C9}"/>
          </ac:spMkLst>
        </pc:spChg>
      </pc:sldChg>
      <pc:sldChg chg="modSp">
        <pc:chgData name="Marysia Pieniążek" userId="S::ma.pieniazek@sppieszcz.onmicrosoft.com::45b25205-eaa5-4fbb-8a99-4e0878ade1e9" providerId="AD" clId="Web-{AE989AA6-60B4-A5C3-AB64-5AFDEC130968}" dt="2021-05-03T08:19:55.242" v="37" actId="20577"/>
        <pc:sldMkLst>
          <pc:docMk/>
          <pc:sldMk cId="2825022549" sldId="269"/>
        </pc:sldMkLst>
        <pc:spChg chg="mod">
          <ac:chgData name="Marysia Pieniążek" userId="S::ma.pieniazek@sppieszcz.onmicrosoft.com::45b25205-eaa5-4fbb-8a99-4e0878ade1e9" providerId="AD" clId="Web-{AE989AA6-60B4-A5C3-AB64-5AFDEC130968}" dt="2021-05-03T08:19:35.397" v="35" actId="20577"/>
          <ac:spMkLst>
            <pc:docMk/>
            <pc:sldMk cId="2825022549" sldId="269"/>
            <ac:spMk id="2" creationId="{A1615C2F-4C12-4BC4-A651-890774F2C7B3}"/>
          </ac:spMkLst>
        </pc:spChg>
        <pc:spChg chg="mod">
          <ac:chgData name="Marysia Pieniążek" userId="S::ma.pieniazek@sppieszcz.onmicrosoft.com::45b25205-eaa5-4fbb-8a99-4e0878ade1e9" providerId="AD" clId="Web-{AE989AA6-60B4-A5C3-AB64-5AFDEC130968}" dt="2021-05-03T08:19:55.242" v="37" actId="20577"/>
          <ac:spMkLst>
            <pc:docMk/>
            <pc:sldMk cId="2825022549" sldId="269"/>
            <ac:spMk id="3" creationId="{907A061F-7C3A-46FB-AA35-9D77056F342D}"/>
          </ac:spMkLst>
        </pc:spChg>
      </pc:sldChg>
      <pc:sldChg chg="modSp">
        <pc:chgData name="Marysia Pieniążek" userId="S::ma.pieniazek@sppieszcz.onmicrosoft.com::45b25205-eaa5-4fbb-8a99-4e0878ade1e9" providerId="AD" clId="Web-{AE989AA6-60B4-A5C3-AB64-5AFDEC130968}" dt="2021-05-03T08:21:08.712" v="48" actId="14100"/>
        <pc:sldMkLst>
          <pc:docMk/>
          <pc:sldMk cId="2511861256" sldId="270"/>
        </pc:sldMkLst>
        <pc:spChg chg="mod">
          <ac:chgData name="Marysia Pieniążek" userId="S::ma.pieniazek@sppieszcz.onmicrosoft.com::45b25205-eaa5-4fbb-8a99-4e0878ade1e9" providerId="AD" clId="Web-{AE989AA6-60B4-A5C3-AB64-5AFDEC130968}" dt="2021-05-03T08:21:08.712" v="48" actId="14100"/>
          <ac:spMkLst>
            <pc:docMk/>
            <pc:sldMk cId="2511861256" sldId="270"/>
            <ac:spMk id="2" creationId="{6D22F31A-9DDC-473D-82BF-3838BDCC8D2A}"/>
          </ac:spMkLst>
        </pc:spChg>
        <pc:spChg chg="mod">
          <ac:chgData name="Marysia Pieniążek" userId="S::ma.pieniazek@sppieszcz.onmicrosoft.com::45b25205-eaa5-4fbb-8a99-4e0878ade1e9" providerId="AD" clId="Web-{AE989AA6-60B4-A5C3-AB64-5AFDEC130968}" dt="2021-05-03T08:20:45.821" v="43" actId="14100"/>
          <ac:spMkLst>
            <pc:docMk/>
            <pc:sldMk cId="2511861256" sldId="270"/>
            <ac:spMk id="4" creationId="{BE25F129-D636-4D46-9C10-C0A39A844D57}"/>
          </ac:spMkLst>
        </pc:spChg>
      </pc:sldChg>
      <pc:sldChg chg="modSp">
        <pc:chgData name="Marysia Pieniążek" userId="S::ma.pieniazek@sppieszcz.onmicrosoft.com::45b25205-eaa5-4fbb-8a99-4e0878ade1e9" providerId="AD" clId="Web-{AE989AA6-60B4-A5C3-AB64-5AFDEC130968}" dt="2021-05-03T08:22:51.324" v="63" actId="1076"/>
        <pc:sldMkLst>
          <pc:docMk/>
          <pc:sldMk cId="1537309961" sldId="272"/>
        </pc:sldMkLst>
        <pc:spChg chg="mod">
          <ac:chgData name="Marysia Pieniążek" userId="S::ma.pieniazek@sppieszcz.onmicrosoft.com::45b25205-eaa5-4fbb-8a99-4e0878ade1e9" providerId="AD" clId="Web-{AE989AA6-60B4-A5C3-AB64-5AFDEC130968}" dt="2021-05-03T08:22:48.121" v="62" actId="1076"/>
          <ac:spMkLst>
            <pc:docMk/>
            <pc:sldMk cId="1537309961" sldId="272"/>
            <ac:spMk id="2" creationId="{9D5612DD-A03D-4070-BD76-658054615DE1}"/>
          </ac:spMkLst>
        </pc:spChg>
        <pc:spChg chg="mod">
          <ac:chgData name="Marysia Pieniążek" userId="S::ma.pieniazek@sppieszcz.onmicrosoft.com::45b25205-eaa5-4fbb-8a99-4e0878ade1e9" providerId="AD" clId="Web-{AE989AA6-60B4-A5C3-AB64-5AFDEC130968}" dt="2021-05-03T08:22:51.324" v="63" actId="1076"/>
          <ac:spMkLst>
            <pc:docMk/>
            <pc:sldMk cId="1537309961" sldId="272"/>
            <ac:spMk id="4" creationId="{DB525CF5-E3D1-4DE2-9FF5-DC9FF2FB3099}"/>
          </ac:spMkLst>
        </pc:spChg>
      </pc:sldChg>
      <pc:sldChg chg="modSp">
        <pc:chgData name="Marysia Pieniążek" userId="S::ma.pieniazek@sppieszcz.onmicrosoft.com::45b25205-eaa5-4fbb-8a99-4e0878ade1e9" providerId="AD" clId="Web-{AE989AA6-60B4-A5C3-AB64-5AFDEC130968}" dt="2021-05-03T08:14:57.906" v="7" actId="20577"/>
        <pc:sldMkLst>
          <pc:docMk/>
          <pc:sldMk cId="2022214631" sldId="276"/>
        </pc:sldMkLst>
        <pc:spChg chg="mod">
          <ac:chgData name="Marysia Pieniążek" userId="S::ma.pieniazek@sppieszcz.onmicrosoft.com::45b25205-eaa5-4fbb-8a99-4e0878ade1e9" providerId="AD" clId="Web-{AE989AA6-60B4-A5C3-AB64-5AFDEC130968}" dt="2021-05-03T08:14:05.499" v="2" actId="20577"/>
          <ac:spMkLst>
            <pc:docMk/>
            <pc:sldMk cId="2022214631" sldId="276"/>
            <ac:spMk id="2" creationId="{D160290B-0497-4965-9909-32CD13829DB5}"/>
          </ac:spMkLst>
        </pc:spChg>
        <pc:spChg chg="mod">
          <ac:chgData name="Marysia Pieniążek" userId="S::ma.pieniazek@sppieszcz.onmicrosoft.com::45b25205-eaa5-4fbb-8a99-4e0878ade1e9" providerId="AD" clId="Web-{AE989AA6-60B4-A5C3-AB64-5AFDEC130968}" dt="2021-05-03T08:14:57.906" v="7" actId="20577"/>
          <ac:spMkLst>
            <pc:docMk/>
            <pc:sldMk cId="2022214631" sldId="276"/>
            <ac:spMk id="3" creationId="{438E241C-944B-4C28-AC98-049B5DC0B5CE}"/>
          </ac:spMkLst>
        </pc:spChg>
      </pc:sldChg>
      <pc:sldChg chg="modSp">
        <pc:chgData name="Marysia Pieniążek" userId="S::ma.pieniazek@sppieszcz.onmicrosoft.com::45b25205-eaa5-4fbb-8a99-4e0878ade1e9" providerId="AD" clId="Web-{AE989AA6-60B4-A5C3-AB64-5AFDEC130968}" dt="2021-05-03T08:16:16.861" v="16" actId="1076"/>
        <pc:sldMkLst>
          <pc:docMk/>
          <pc:sldMk cId="1559123321" sldId="277"/>
        </pc:sldMkLst>
        <pc:spChg chg="mod">
          <ac:chgData name="Marysia Pieniążek" userId="S::ma.pieniazek@sppieszcz.onmicrosoft.com::45b25205-eaa5-4fbb-8a99-4e0878ade1e9" providerId="AD" clId="Web-{AE989AA6-60B4-A5C3-AB64-5AFDEC130968}" dt="2021-05-03T08:16:16.861" v="16" actId="1076"/>
          <ac:spMkLst>
            <pc:docMk/>
            <pc:sldMk cId="1559123321" sldId="277"/>
            <ac:spMk id="3" creationId="{8611830E-4921-45C1-A7D9-CE9CC94D7A19}"/>
          </ac:spMkLst>
        </pc:spChg>
      </pc:sldChg>
      <pc:sldChg chg="addSp modSp new del mod setBg addAnim">
        <pc:chgData name="Marysia Pieniążek" userId="S::ma.pieniazek@sppieszcz.onmicrosoft.com::45b25205-eaa5-4fbb-8a99-4e0878ade1e9" providerId="AD" clId="Web-{AE989AA6-60B4-A5C3-AB64-5AFDEC130968}" dt="2021-05-03T08:38:25.284" v="157"/>
        <pc:sldMkLst>
          <pc:docMk/>
          <pc:sldMk cId="523391229" sldId="278"/>
        </pc:sldMkLst>
        <pc:spChg chg="mod">
          <ac:chgData name="Marysia Pieniążek" userId="S::ma.pieniazek@sppieszcz.onmicrosoft.com::45b25205-eaa5-4fbb-8a99-4e0878ade1e9" providerId="AD" clId="Web-{AE989AA6-60B4-A5C3-AB64-5AFDEC130968}" dt="2021-05-03T08:37:09.110" v="150" actId="20577"/>
          <ac:spMkLst>
            <pc:docMk/>
            <pc:sldMk cId="523391229" sldId="278"/>
            <ac:spMk id="2" creationId="{A325E5F9-E631-48D9-A9AE-5F80CEDAFF2E}"/>
          </ac:spMkLst>
        </pc:spChg>
        <pc:spChg chg="mod">
          <ac:chgData name="Marysia Pieniążek" userId="S::ma.pieniazek@sppieszcz.onmicrosoft.com::45b25205-eaa5-4fbb-8a99-4e0878ade1e9" providerId="AD" clId="Web-{AE989AA6-60B4-A5C3-AB64-5AFDEC130968}" dt="2021-05-03T08:37:14.798" v="151" actId="20577"/>
          <ac:spMkLst>
            <pc:docMk/>
            <pc:sldMk cId="523391229" sldId="278"/>
            <ac:spMk id="3" creationId="{B71B1FCD-9EB0-4AEB-841D-A1596890A89C}"/>
          </ac:spMkLst>
        </pc:spChg>
        <pc:spChg chg="add">
          <ac:chgData name="Marysia Pieniążek" userId="S::ma.pieniazek@sppieszcz.onmicrosoft.com::45b25205-eaa5-4fbb-8a99-4e0878ade1e9" providerId="AD" clId="Web-{AE989AA6-60B4-A5C3-AB64-5AFDEC130968}" dt="2021-05-03T08:36:16.687" v="136"/>
          <ac:spMkLst>
            <pc:docMk/>
            <pc:sldMk cId="523391229" sldId="278"/>
            <ac:spMk id="9" creationId="{87CC2527-562A-4F69-B487-4371E5B243E7}"/>
          </ac:spMkLst>
        </pc:spChg>
        <pc:picChg chg="add mod ord">
          <ac:chgData name="Marysia Pieniążek" userId="S::ma.pieniazek@sppieszcz.onmicrosoft.com::45b25205-eaa5-4fbb-8a99-4e0878ade1e9" providerId="AD" clId="Web-{AE989AA6-60B4-A5C3-AB64-5AFDEC130968}" dt="2021-05-03T08:36:16.687" v="136"/>
          <ac:picMkLst>
            <pc:docMk/>
            <pc:sldMk cId="523391229" sldId="278"/>
            <ac:picMk id="4" creationId="{BF5BEC20-7EBF-41A2-B9CC-420D6C2B7D83}"/>
          </ac:picMkLst>
        </pc:picChg>
        <pc:cxnChg chg="add">
          <ac:chgData name="Marysia Pieniążek" userId="S::ma.pieniazek@sppieszcz.onmicrosoft.com::45b25205-eaa5-4fbb-8a99-4e0878ade1e9" providerId="AD" clId="Web-{AE989AA6-60B4-A5C3-AB64-5AFDEC130968}" dt="2021-05-03T08:36:16.687" v="136"/>
          <ac:cxnSpMkLst>
            <pc:docMk/>
            <pc:sldMk cId="523391229" sldId="278"/>
            <ac:cxnSpMk id="11" creationId="{BCDAEC91-5BCE-4B55-9CC0-43EF94CB734B}"/>
          </ac:cxnSpMkLst>
        </pc:cxnChg>
      </pc:sldChg>
      <pc:sldChg chg="addSp delSp modSp new mod setBg">
        <pc:chgData name="Marysia Pieniążek" userId="S::ma.pieniazek@sppieszcz.onmicrosoft.com::45b25205-eaa5-4fbb-8a99-4e0878ade1e9" providerId="AD" clId="Web-{AE989AA6-60B4-A5C3-AB64-5AFDEC130968}" dt="2021-05-03T08:40:44.928" v="180" actId="20577"/>
        <pc:sldMkLst>
          <pc:docMk/>
          <pc:sldMk cId="3732591626" sldId="279"/>
        </pc:sldMkLst>
        <pc:spChg chg="mod">
          <ac:chgData name="Marysia Pieniążek" userId="S::ma.pieniazek@sppieszcz.onmicrosoft.com::45b25205-eaa5-4fbb-8a99-4e0878ade1e9" providerId="AD" clId="Web-{AE989AA6-60B4-A5C3-AB64-5AFDEC130968}" dt="2021-05-03T08:39:58.833" v="171" actId="1076"/>
          <ac:spMkLst>
            <pc:docMk/>
            <pc:sldMk cId="3732591626" sldId="279"/>
            <ac:spMk id="2" creationId="{8C1CA0D1-6A19-4C5B-9046-0E0C45EB16FA}"/>
          </ac:spMkLst>
        </pc:spChg>
        <pc:spChg chg="mod">
          <ac:chgData name="Marysia Pieniążek" userId="S::ma.pieniazek@sppieszcz.onmicrosoft.com::45b25205-eaa5-4fbb-8a99-4e0878ade1e9" providerId="AD" clId="Web-{AE989AA6-60B4-A5C3-AB64-5AFDEC130968}" dt="2021-05-03T08:40:44.928" v="180" actId="20577"/>
          <ac:spMkLst>
            <pc:docMk/>
            <pc:sldMk cId="3732591626" sldId="279"/>
            <ac:spMk id="3" creationId="{D94446D7-7FED-4B22-953B-F386DE8BB86E}"/>
          </ac:spMkLst>
        </pc:spChg>
        <pc:spChg chg="add del">
          <ac:chgData name="Marysia Pieniążek" userId="S::ma.pieniazek@sppieszcz.onmicrosoft.com::45b25205-eaa5-4fbb-8a99-4e0878ade1e9" providerId="AD" clId="Web-{AE989AA6-60B4-A5C3-AB64-5AFDEC130968}" dt="2021-05-03T08:39:00.832" v="162"/>
          <ac:spMkLst>
            <pc:docMk/>
            <pc:sldMk cId="3732591626" sldId="279"/>
            <ac:spMk id="9" creationId="{87CC2527-562A-4F69-B487-4371E5B243E7}"/>
          </ac:spMkLst>
        </pc:spChg>
        <pc:spChg chg="add">
          <ac:chgData name="Marysia Pieniążek" userId="S::ma.pieniazek@sppieszcz.onmicrosoft.com::45b25205-eaa5-4fbb-8a99-4e0878ade1e9" providerId="AD" clId="Web-{AE989AA6-60B4-A5C3-AB64-5AFDEC130968}" dt="2021-05-03T08:39:00.832" v="162"/>
          <ac:spMkLst>
            <pc:docMk/>
            <pc:sldMk cId="3732591626" sldId="279"/>
            <ac:spMk id="16" creationId="{C475749F-F487-4EFB-ABC7-C1359590EB76}"/>
          </ac:spMkLst>
        </pc:spChg>
        <pc:picChg chg="add mod ord">
          <ac:chgData name="Marysia Pieniążek" userId="S::ma.pieniazek@sppieszcz.onmicrosoft.com::45b25205-eaa5-4fbb-8a99-4e0878ade1e9" providerId="AD" clId="Web-{AE989AA6-60B4-A5C3-AB64-5AFDEC130968}" dt="2021-05-03T08:39:00.832" v="162"/>
          <ac:picMkLst>
            <pc:docMk/>
            <pc:sldMk cId="3732591626" sldId="279"/>
            <ac:picMk id="4" creationId="{95184BA8-42D1-4908-AB77-F3D50B4E34EC}"/>
          </ac:picMkLst>
        </pc:picChg>
        <pc:cxnChg chg="add del">
          <ac:chgData name="Marysia Pieniążek" userId="S::ma.pieniazek@sppieszcz.onmicrosoft.com::45b25205-eaa5-4fbb-8a99-4e0878ade1e9" providerId="AD" clId="Web-{AE989AA6-60B4-A5C3-AB64-5AFDEC130968}" dt="2021-05-03T08:39:00.832" v="162"/>
          <ac:cxnSpMkLst>
            <pc:docMk/>
            <pc:sldMk cId="3732591626" sldId="279"/>
            <ac:cxnSpMk id="11" creationId="{BCDAEC91-5BCE-4B55-9CC0-43EF94CB734B}"/>
          </ac:cxnSpMkLst>
        </pc:cxnChg>
      </pc:sldChg>
    </pc:docChg>
  </pc:docChgLst>
  <pc:docChgLst>
    <pc:chgData name="Marysia Pieniążek" userId="S::ma.pieniazek@sppieszcz.onmicrosoft.com::45b25205-eaa5-4fbb-8a99-4e0878ade1e9" providerId="AD" clId="Web-{D739C49F-A068-2000-E3E0-2252B327CE3D}"/>
    <pc:docChg chg="modSld modMainMaster">
      <pc:chgData name="Marysia Pieniążek" userId="S::ma.pieniazek@sppieszcz.onmicrosoft.com::45b25205-eaa5-4fbb-8a99-4e0878ade1e9" providerId="AD" clId="Web-{D739C49F-A068-2000-E3E0-2252B327CE3D}" dt="2021-05-03T09:08:32.120" v="112" actId="20577"/>
      <pc:docMkLst>
        <pc:docMk/>
      </pc:docMkLst>
      <pc:sldChg chg="modSp modTransition addAnim modAnim">
        <pc:chgData name="Marysia Pieniążek" userId="S::ma.pieniazek@sppieszcz.onmicrosoft.com::45b25205-eaa5-4fbb-8a99-4e0878ade1e9" providerId="AD" clId="Web-{D739C49F-A068-2000-E3E0-2252B327CE3D}" dt="2021-05-03T09:08:15.760" v="108" actId="20577"/>
        <pc:sldMkLst>
          <pc:docMk/>
          <pc:sldMk cId="2107131688" sldId="259"/>
        </pc:sldMkLst>
        <pc:spChg chg="mod">
          <ac:chgData name="Marysia Pieniążek" userId="S::ma.pieniazek@sppieszcz.onmicrosoft.com::45b25205-eaa5-4fbb-8a99-4e0878ade1e9" providerId="AD" clId="Web-{D739C49F-A068-2000-E3E0-2252B327CE3D}" dt="2021-05-03T09:08:15.760" v="108" actId="20577"/>
          <ac:spMkLst>
            <pc:docMk/>
            <pc:sldMk cId="2107131688" sldId="259"/>
            <ac:spMk id="2" creationId="{82D4F659-563E-4FDA-ABBA-22FC84BFE4E1}"/>
          </ac:spMkLst>
        </pc:spChg>
      </pc:sldChg>
      <pc:sldChg chg="modSp modTransition addAnim modAnim">
        <pc:chgData name="Marysia Pieniążek" userId="S::ma.pieniazek@sppieszcz.onmicrosoft.com::45b25205-eaa5-4fbb-8a99-4e0878ade1e9" providerId="AD" clId="Web-{D739C49F-A068-2000-E3E0-2252B327CE3D}" dt="2021-05-03T09:03:32.739" v="63"/>
        <pc:sldMkLst>
          <pc:docMk/>
          <pc:sldMk cId="3125161113" sldId="262"/>
        </pc:sldMkLst>
        <pc:spChg chg="mod">
          <ac:chgData name="Marysia Pieniążek" userId="S::ma.pieniazek@sppieszcz.onmicrosoft.com::45b25205-eaa5-4fbb-8a99-4e0878ade1e9" providerId="AD" clId="Web-{D739C49F-A068-2000-E3E0-2252B327CE3D}" dt="2021-05-03T09:02:58.066" v="59" actId="20577"/>
          <ac:spMkLst>
            <pc:docMk/>
            <pc:sldMk cId="3125161113" sldId="262"/>
            <ac:spMk id="2" creationId="{3BFB8100-BD2E-4A7C-971C-A84C1284F744}"/>
          </ac:spMkLst>
        </pc:spChg>
      </pc:sldChg>
      <pc:sldChg chg="modSp modTransition addAnim modAnim">
        <pc:chgData name="Marysia Pieniążek" userId="S::ma.pieniazek@sppieszcz.onmicrosoft.com::45b25205-eaa5-4fbb-8a99-4e0878ade1e9" providerId="AD" clId="Web-{D739C49F-A068-2000-E3E0-2252B327CE3D}" dt="2021-05-03T09:06:48.758" v="104"/>
        <pc:sldMkLst>
          <pc:docMk/>
          <pc:sldMk cId="3580936240" sldId="263"/>
        </pc:sldMkLst>
        <pc:spChg chg="mod">
          <ac:chgData name="Marysia Pieniążek" userId="S::ma.pieniazek@sppieszcz.onmicrosoft.com::45b25205-eaa5-4fbb-8a99-4e0878ade1e9" providerId="AD" clId="Web-{D739C49F-A068-2000-E3E0-2252B327CE3D}" dt="2021-05-03T09:06:41.211" v="102"/>
          <ac:spMkLst>
            <pc:docMk/>
            <pc:sldMk cId="3580936240" sldId="263"/>
            <ac:spMk id="2" creationId="{D8F09393-1A09-4D7C-B5AC-5A6136D24BEE}"/>
          </ac:spMkLst>
        </pc:spChg>
      </pc:sldChg>
      <pc:sldChg chg="modTransition addAnim modAnim">
        <pc:chgData name="Marysia Pieniążek" userId="S::ma.pieniazek@sppieszcz.onmicrosoft.com::45b25205-eaa5-4fbb-8a99-4e0878ade1e9" providerId="AD" clId="Web-{D739C49F-A068-2000-E3E0-2252B327CE3D}" dt="2021-05-03T09:05:33.319" v="77"/>
        <pc:sldMkLst>
          <pc:docMk/>
          <pc:sldMk cId="3351239593" sldId="264"/>
        </pc:sldMkLst>
      </pc:sldChg>
      <pc:sldChg chg="modTransition addAnim modAnim">
        <pc:chgData name="Marysia Pieniążek" userId="S::ma.pieniazek@sppieszcz.onmicrosoft.com::45b25205-eaa5-4fbb-8a99-4e0878ade1e9" providerId="AD" clId="Web-{D739C49F-A068-2000-E3E0-2252B327CE3D}" dt="2021-05-03T09:05:40.116" v="81"/>
        <pc:sldMkLst>
          <pc:docMk/>
          <pc:sldMk cId="1493281434" sldId="265"/>
        </pc:sldMkLst>
      </pc:sldChg>
      <pc:sldChg chg="modTransition addAnim modAnim">
        <pc:chgData name="Marysia Pieniążek" userId="S::ma.pieniazek@sppieszcz.onmicrosoft.com::45b25205-eaa5-4fbb-8a99-4e0878ade1e9" providerId="AD" clId="Web-{D739C49F-A068-2000-E3E0-2252B327CE3D}" dt="2021-05-03T09:05:47.351" v="85"/>
        <pc:sldMkLst>
          <pc:docMk/>
          <pc:sldMk cId="1321886075" sldId="266"/>
        </pc:sldMkLst>
      </pc:sldChg>
      <pc:sldChg chg="modTransition addAnim modAnim">
        <pc:chgData name="Marysia Pieniążek" userId="S::ma.pieniazek@sppieszcz.onmicrosoft.com::45b25205-eaa5-4fbb-8a99-4e0878ade1e9" providerId="AD" clId="Web-{D739C49F-A068-2000-E3E0-2252B327CE3D}" dt="2021-05-03T09:05:54.148" v="89"/>
        <pc:sldMkLst>
          <pc:docMk/>
          <pc:sldMk cId="2038932056" sldId="268"/>
        </pc:sldMkLst>
      </pc:sldChg>
      <pc:sldChg chg="modSp modTransition addAnim modAnim">
        <pc:chgData name="Marysia Pieniążek" userId="S::ma.pieniazek@sppieszcz.onmicrosoft.com::45b25205-eaa5-4fbb-8a99-4e0878ade1e9" providerId="AD" clId="Web-{D739C49F-A068-2000-E3E0-2252B327CE3D}" dt="2021-05-03T09:08:32.120" v="112" actId="20577"/>
        <pc:sldMkLst>
          <pc:docMk/>
          <pc:sldMk cId="2825022549" sldId="269"/>
        </pc:sldMkLst>
        <pc:spChg chg="mod">
          <ac:chgData name="Marysia Pieniążek" userId="S::ma.pieniazek@sppieszcz.onmicrosoft.com::45b25205-eaa5-4fbb-8a99-4e0878ade1e9" providerId="AD" clId="Web-{D739C49F-A068-2000-E3E0-2252B327CE3D}" dt="2021-05-03T09:08:32.120" v="112" actId="20577"/>
          <ac:spMkLst>
            <pc:docMk/>
            <pc:sldMk cId="2825022549" sldId="269"/>
            <ac:spMk id="2" creationId="{A1615C2F-4C12-4BC4-A651-890774F2C7B3}"/>
          </ac:spMkLst>
        </pc:spChg>
      </pc:sldChg>
      <pc:sldChg chg="modTransition addAnim modAnim">
        <pc:chgData name="Marysia Pieniążek" userId="S::ma.pieniazek@sppieszcz.onmicrosoft.com::45b25205-eaa5-4fbb-8a99-4e0878ade1e9" providerId="AD" clId="Web-{D739C49F-A068-2000-E3E0-2252B327CE3D}" dt="2021-05-03T09:06:15.929" v="97"/>
        <pc:sldMkLst>
          <pc:docMk/>
          <pc:sldMk cId="2511861256" sldId="270"/>
        </pc:sldMkLst>
      </pc:sldChg>
      <pc:sldChg chg="modSp modTransition addAnim modAnim">
        <pc:chgData name="Marysia Pieniążek" userId="S::ma.pieniazek@sppieszcz.onmicrosoft.com::45b25205-eaa5-4fbb-8a99-4e0878ade1e9" providerId="AD" clId="Web-{D739C49F-A068-2000-E3E0-2252B327CE3D}" dt="2021-05-03T09:08:23.557" v="110" actId="20577"/>
        <pc:sldMkLst>
          <pc:docMk/>
          <pc:sldMk cId="1537309961" sldId="272"/>
        </pc:sldMkLst>
        <pc:spChg chg="mod">
          <ac:chgData name="Marysia Pieniążek" userId="S::ma.pieniazek@sppieszcz.onmicrosoft.com::45b25205-eaa5-4fbb-8a99-4e0878ade1e9" providerId="AD" clId="Web-{D739C49F-A068-2000-E3E0-2252B327CE3D}" dt="2021-05-03T09:08:23.557" v="110" actId="20577"/>
          <ac:spMkLst>
            <pc:docMk/>
            <pc:sldMk cId="1537309961" sldId="272"/>
            <ac:spMk id="2" creationId="{9D5612DD-A03D-4070-BD76-658054615DE1}"/>
          </ac:spMkLst>
        </pc:spChg>
      </pc:sldChg>
      <pc:sldChg chg="modTransition addAnim modAnim">
        <pc:chgData name="Marysia Pieniążek" userId="S::ma.pieniazek@sppieszcz.onmicrosoft.com::45b25205-eaa5-4fbb-8a99-4e0878ade1e9" providerId="AD" clId="Web-{D739C49F-A068-2000-E3E0-2252B327CE3D}" dt="2021-05-03T09:03:44.598" v="67"/>
        <pc:sldMkLst>
          <pc:docMk/>
          <pc:sldMk cId="2022214631" sldId="276"/>
        </pc:sldMkLst>
      </pc:sldChg>
      <pc:sldChg chg="modTransition addAnim modAnim">
        <pc:chgData name="Marysia Pieniążek" userId="S::ma.pieniazek@sppieszcz.onmicrosoft.com::45b25205-eaa5-4fbb-8a99-4e0878ade1e9" providerId="AD" clId="Web-{D739C49F-A068-2000-E3E0-2252B327CE3D}" dt="2021-05-03T09:05:14.553" v="71"/>
        <pc:sldMkLst>
          <pc:docMk/>
          <pc:sldMk cId="1559123321" sldId="277"/>
        </pc:sldMkLst>
      </pc:sldChg>
      <pc:sldChg chg="modSp modTransition addAnim modAnim">
        <pc:chgData name="Marysia Pieniążek" userId="S::ma.pieniazek@sppieszcz.onmicrosoft.com::45b25205-eaa5-4fbb-8a99-4e0878ade1e9" providerId="AD" clId="Web-{D739C49F-A068-2000-E3E0-2252B327CE3D}" dt="2021-05-03T09:02:46.519" v="58" actId="20577"/>
        <pc:sldMkLst>
          <pc:docMk/>
          <pc:sldMk cId="3732591626" sldId="279"/>
        </pc:sldMkLst>
        <pc:spChg chg="mod">
          <ac:chgData name="Marysia Pieniążek" userId="S::ma.pieniazek@sppieszcz.onmicrosoft.com::45b25205-eaa5-4fbb-8a99-4e0878ade1e9" providerId="AD" clId="Web-{D739C49F-A068-2000-E3E0-2252B327CE3D}" dt="2021-05-03T09:02:46.519" v="58" actId="20577"/>
          <ac:spMkLst>
            <pc:docMk/>
            <pc:sldMk cId="3732591626" sldId="279"/>
            <ac:spMk id="3" creationId="{D94446D7-7FED-4B22-953B-F386DE8BB86E}"/>
          </ac:spMkLst>
        </pc:spChg>
      </pc:sldChg>
      <pc:sldMasterChg chg="modTransition modSldLayout">
        <pc:chgData name="Marysia Pieniążek" userId="S::ma.pieniazek@sppieszcz.onmicrosoft.com::45b25205-eaa5-4fbb-8a99-4e0878ade1e9" providerId="AD" clId="Web-{D739C49F-A068-2000-E3E0-2252B327CE3D}" dt="2021-05-03T08:58:37.827" v="2"/>
        <pc:sldMasterMkLst>
          <pc:docMk/>
          <pc:sldMasterMk cId="3926633689" sldId="2147483648"/>
        </pc:sldMasterMkLst>
        <pc:sldLayoutChg chg="modTransition">
          <pc:chgData name="Marysia Pieniążek" userId="S::ma.pieniazek@sppieszcz.onmicrosoft.com::45b25205-eaa5-4fbb-8a99-4e0878ade1e9" providerId="AD" clId="Web-{D739C49F-A068-2000-E3E0-2252B327CE3D}" dt="2021-05-03T08:58:37.827" v="2"/>
          <pc:sldLayoutMkLst>
            <pc:docMk/>
            <pc:sldMasterMk cId="3926633689" sldId="2147483648"/>
            <pc:sldLayoutMk cId="3391757436" sldId="2147483649"/>
          </pc:sldLayoutMkLst>
        </pc:sldLayoutChg>
        <pc:sldLayoutChg chg="modTransition">
          <pc:chgData name="Marysia Pieniążek" userId="S::ma.pieniazek@sppieszcz.onmicrosoft.com::45b25205-eaa5-4fbb-8a99-4e0878ade1e9" providerId="AD" clId="Web-{D739C49F-A068-2000-E3E0-2252B327CE3D}" dt="2021-05-03T08:58:37.827" v="2"/>
          <pc:sldLayoutMkLst>
            <pc:docMk/>
            <pc:sldMasterMk cId="3926633689" sldId="2147483648"/>
            <pc:sldLayoutMk cId="967380084" sldId="2147483650"/>
          </pc:sldLayoutMkLst>
        </pc:sldLayoutChg>
        <pc:sldLayoutChg chg="modTransition">
          <pc:chgData name="Marysia Pieniążek" userId="S::ma.pieniazek@sppieszcz.onmicrosoft.com::45b25205-eaa5-4fbb-8a99-4e0878ade1e9" providerId="AD" clId="Web-{D739C49F-A068-2000-E3E0-2252B327CE3D}" dt="2021-05-03T08:58:37.827" v="2"/>
          <pc:sldLayoutMkLst>
            <pc:docMk/>
            <pc:sldMasterMk cId="3926633689" sldId="2147483648"/>
            <pc:sldLayoutMk cId="13234121" sldId="2147483651"/>
          </pc:sldLayoutMkLst>
        </pc:sldLayoutChg>
        <pc:sldLayoutChg chg="modTransition">
          <pc:chgData name="Marysia Pieniążek" userId="S::ma.pieniazek@sppieszcz.onmicrosoft.com::45b25205-eaa5-4fbb-8a99-4e0878ade1e9" providerId="AD" clId="Web-{D739C49F-A068-2000-E3E0-2252B327CE3D}" dt="2021-05-03T08:58:37.827" v="2"/>
          <pc:sldLayoutMkLst>
            <pc:docMk/>
            <pc:sldMasterMk cId="3926633689" sldId="2147483648"/>
            <pc:sldLayoutMk cId="3883036252" sldId="2147483652"/>
          </pc:sldLayoutMkLst>
        </pc:sldLayoutChg>
        <pc:sldLayoutChg chg="modTransition">
          <pc:chgData name="Marysia Pieniążek" userId="S::ma.pieniazek@sppieszcz.onmicrosoft.com::45b25205-eaa5-4fbb-8a99-4e0878ade1e9" providerId="AD" clId="Web-{D739C49F-A068-2000-E3E0-2252B327CE3D}" dt="2021-05-03T08:58:37.827" v="2"/>
          <pc:sldLayoutMkLst>
            <pc:docMk/>
            <pc:sldMasterMk cId="3926633689" sldId="2147483648"/>
            <pc:sldLayoutMk cId="961808292" sldId="2147483653"/>
          </pc:sldLayoutMkLst>
        </pc:sldLayoutChg>
        <pc:sldLayoutChg chg="modTransition">
          <pc:chgData name="Marysia Pieniążek" userId="S::ma.pieniazek@sppieszcz.onmicrosoft.com::45b25205-eaa5-4fbb-8a99-4e0878ade1e9" providerId="AD" clId="Web-{D739C49F-A068-2000-E3E0-2252B327CE3D}" dt="2021-05-03T08:58:37.827" v="2"/>
          <pc:sldLayoutMkLst>
            <pc:docMk/>
            <pc:sldMasterMk cId="3926633689" sldId="2147483648"/>
            <pc:sldLayoutMk cId="1544797292" sldId="2147483654"/>
          </pc:sldLayoutMkLst>
        </pc:sldLayoutChg>
        <pc:sldLayoutChg chg="modTransition">
          <pc:chgData name="Marysia Pieniążek" userId="S::ma.pieniazek@sppieszcz.onmicrosoft.com::45b25205-eaa5-4fbb-8a99-4e0878ade1e9" providerId="AD" clId="Web-{D739C49F-A068-2000-E3E0-2252B327CE3D}" dt="2021-05-03T08:58:37.827" v="2"/>
          <pc:sldLayoutMkLst>
            <pc:docMk/>
            <pc:sldMasterMk cId="3926633689" sldId="2147483648"/>
            <pc:sldLayoutMk cId="1850839136" sldId="2147483655"/>
          </pc:sldLayoutMkLst>
        </pc:sldLayoutChg>
        <pc:sldLayoutChg chg="modTransition">
          <pc:chgData name="Marysia Pieniążek" userId="S::ma.pieniazek@sppieszcz.onmicrosoft.com::45b25205-eaa5-4fbb-8a99-4e0878ade1e9" providerId="AD" clId="Web-{D739C49F-A068-2000-E3E0-2252B327CE3D}" dt="2021-05-03T08:58:37.827" v="2"/>
          <pc:sldLayoutMkLst>
            <pc:docMk/>
            <pc:sldMasterMk cId="3926633689" sldId="2147483648"/>
            <pc:sldLayoutMk cId="2715530444" sldId="2147483656"/>
          </pc:sldLayoutMkLst>
        </pc:sldLayoutChg>
        <pc:sldLayoutChg chg="modTransition">
          <pc:chgData name="Marysia Pieniążek" userId="S::ma.pieniazek@sppieszcz.onmicrosoft.com::45b25205-eaa5-4fbb-8a99-4e0878ade1e9" providerId="AD" clId="Web-{D739C49F-A068-2000-E3E0-2252B327CE3D}" dt="2021-05-03T08:58:37.827" v="2"/>
          <pc:sldLayoutMkLst>
            <pc:docMk/>
            <pc:sldMasterMk cId="3926633689" sldId="2147483648"/>
            <pc:sldLayoutMk cId="3024906009" sldId="2147483657"/>
          </pc:sldLayoutMkLst>
        </pc:sldLayoutChg>
        <pc:sldLayoutChg chg="modTransition">
          <pc:chgData name="Marysia Pieniążek" userId="S::ma.pieniazek@sppieszcz.onmicrosoft.com::45b25205-eaa5-4fbb-8a99-4e0878ade1e9" providerId="AD" clId="Web-{D739C49F-A068-2000-E3E0-2252B327CE3D}" dt="2021-05-03T08:58:37.827" v="2"/>
          <pc:sldLayoutMkLst>
            <pc:docMk/>
            <pc:sldMasterMk cId="3926633689" sldId="2147483648"/>
            <pc:sldLayoutMk cId="2454508176" sldId="2147483658"/>
          </pc:sldLayoutMkLst>
        </pc:sldLayoutChg>
        <pc:sldLayoutChg chg="modTransition">
          <pc:chgData name="Marysia Pieniążek" userId="S::ma.pieniazek@sppieszcz.onmicrosoft.com::45b25205-eaa5-4fbb-8a99-4e0878ade1e9" providerId="AD" clId="Web-{D739C49F-A068-2000-E3E0-2252B327CE3D}" dt="2021-05-03T08:58:37.827" v="2"/>
          <pc:sldLayoutMkLst>
            <pc:docMk/>
            <pc:sldMasterMk cId="3926633689" sldId="2147483648"/>
            <pc:sldLayoutMk cId="1340386666" sldId="2147483659"/>
          </pc:sldLayoutMkLst>
        </pc:sldLayoutChg>
      </pc:sldMasterChg>
    </pc:docChg>
  </pc:docChgLst>
  <pc:docChgLst>
    <pc:chgData name="Marysia Pieniążek" userId="S::ma.pieniazek@sppieszcz.onmicrosoft.com::45b25205-eaa5-4fbb-8a99-4e0878ade1e9" providerId="AD" clId="Web-{E9DE8E49-3216-45B9-B639-173E1031C321}"/>
    <pc:docChg chg="modSld">
      <pc:chgData name="Marysia Pieniążek" userId="S::ma.pieniazek@sppieszcz.onmicrosoft.com::45b25205-eaa5-4fbb-8a99-4e0878ade1e9" providerId="AD" clId="Web-{E9DE8E49-3216-45B9-B639-173E1031C321}" dt="2021-05-03T09:32:06.599" v="2" actId="20577"/>
      <pc:docMkLst>
        <pc:docMk/>
      </pc:docMkLst>
      <pc:sldChg chg="modSp">
        <pc:chgData name="Marysia Pieniążek" userId="S::ma.pieniazek@sppieszcz.onmicrosoft.com::45b25205-eaa5-4fbb-8a99-4e0878ade1e9" providerId="AD" clId="Web-{E9DE8E49-3216-45B9-B639-173E1031C321}" dt="2021-05-03T09:32:06.599" v="2" actId="20577"/>
        <pc:sldMkLst>
          <pc:docMk/>
          <pc:sldMk cId="1493281434" sldId="265"/>
        </pc:sldMkLst>
        <pc:spChg chg="mod">
          <ac:chgData name="Marysia Pieniążek" userId="S::ma.pieniazek@sppieszcz.onmicrosoft.com::45b25205-eaa5-4fbb-8a99-4e0878ade1e9" providerId="AD" clId="Web-{E9DE8E49-3216-45B9-B639-173E1031C321}" dt="2021-05-03T09:32:06.599" v="2" actId="20577"/>
          <ac:spMkLst>
            <pc:docMk/>
            <pc:sldMk cId="1493281434" sldId="265"/>
            <ac:spMk id="2" creationId="{4D2D2D63-4E28-473D-A7AA-0EB7022EEA53}"/>
          </ac:spMkLst>
        </pc:spChg>
      </pc:sldChg>
    </pc:docChg>
  </pc:docChgLst>
  <pc:docChgLst>
    <pc:chgData name="Marysia Pieniążek" userId="S::ma.pieniazek@sppieszcz.onmicrosoft.com::45b25205-eaa5-4fbb-8a99-4e0878ade1e9" providerId="AD" clId="Web-{DB561538-2983-92AD-852B-2D1BD08FFCF9}"/>
    <pc:docChg chg="addSld delSld modSld sldOrd addMainMaster delMainMaster">
      <pc:chgData name="Marysia Pieniążek" userId="S::ma.pieniazek@sppieszcz.onmicrosoft.com::45b25205-eaa5-4fbb-8a99-4e0878ade1e9" providerId="AD" clId="Web-{DB561538-2983-92AD-852B-2D1BD08FFCF9}" dt="2021-05-02T19:01:50.112" v="1057" actId="20577"/>
      <pc:docMkLst>
        <pc:docMk/>
      </pc:docMkLst>
      <pc:sldChg chg="addSp delSp modSp mod modClrScheme delDesignElem chgLayout">
        <pc:chgData name="Marysia Pieniążek" userId="S::ma.pieniazek@sppieszcz.onmicrosoft.com::45b25205-eaa5-4fbb-8a99-4e0878ade1e9" providerId="AD" clId="Web-{DB561538-2983-92AD-852B-2D1BD08FFCF9}" dt="2021-05-02T18:57:58.435" v="1025"/>
        <pc:sldMkLst>
          <pc:docMk/>
          <pc:sldMk cId="650317164" sldId="256"/>
        </pc:sldMkLst>
        <pc:spChg chg="mod ord">
          <ac:chgData name="Marysia Pieniążek" userId="S::ma.pieniazek@sppieszcz.onmicrosoft.com::45b25205-eaa5-4fbb-8a99-4e0878ade1e9" providerId="AD" clId="Web-{DB561538-2983-92AD-852B-2D1BD08FFCF9}" dt="2021-05-02T18:57:58.435" v="1025"/>
          <ac:spMkLst>
            <pc:docMk/>
            <pc:sldMk cId="650317164" sldId="256"/>
            <ac:spMk id="2" creationId="{00000000-0000-0000-0000-000000000000}"/>
          </ac:spMkLst>
        </pc:spChg>
        <pc:spChg chg="mod ord">
          <ac:chgData name="Marysia Pieniążek" userId="S::ma.pieniazek@sppieszcz.onmicrosoft.com::45b25205-eaa5-4fbb-8a99-4e0878ade1e9" providerId="AD" clId="Web-{DB561538-2983-92AD-852B-2D1BD08FFCF9}" dt="2021-05-02T18:57:58.435" v="1025"/>
          <ac:spMkLst>
            <pc:docMk/>
            <pc:sldMk cId="650317164" sldId="256"/>
            <ac:spMk id="3" creationId="{00000000-0000-0000-0000-000000000000}"/>
          </ac:spMkLst>
        </pc:spChg>
        <pc:spChg chg="add del">
          <ac:chgData name="Marysia Pieniążek" userId="S::ma.pieniazek@sppieszcz.onmicrosoft.com::45b25205-eaa5-4fbb-8a99-4e0878ade1e9" providerId="AD" clId="Web-{DB561538-2983-92AD-852B-2D1BD08FFCF9}" dt="2021-05-02T18:57:58.435" v="1025"/>
          <ac:spMkLst>
            <pc:docMk/>
            <pc:sldMk cId="650317164" sldId="256"/>
            <ac:spMk id="9" creationId="{75F4D120-3921-42A8-A063-46B023CB0CDA}"/>
          </ac:spMkLst>
        </pc:spChg>
        <pc:spChg chg="add del">
          <ac:chgData name="Marysia Pieniążek" userId="S::ma.pieniazek@sppieszcz.onmicrosoft.com::45b25205-eaa5-4fbb-8a99-4e0878ade1e9" providerId="AD" clId="Web-{DB561538-2983-92AD-852B-2D1BD08FFCF9}" dt="2021-05-02T13:51:31.176" v="246"/>
          <ac:spMkLst>
            <pc:docMk/>
            <pc:sldMk cId="650317164" sldId="256"/>
            <ac:spMk id="16" creationId="{07322A9E-F1EC-405E-8971-BA906EFFCCB8}"/>
          </ac:spMkLst>
        </pc:spChg>
        <pc:spChg chg="add del">
          <ac:chgData name="Marysia Pieniążek" userId="S::ma.pieniazek@sppieszcz.onmicrosoft.com::45b25205-eaa5-4fbb-8a99-4e0878ade1e9" providerId="AD" clId="Web-{DB561538-2983-92AD-852B-2D1BD08FFCF9}" dt="2021-05-02T13:51:31.176" v="246"/>
          <ac:spMkLst>
            <pc:docMk/>
            <pc:sldMk cId="650317164" sldId="256"/>
            <ac:spMk id="18" creationId="{A5704422-1118-4FD1-95AD-29A064EB80D9}"/>
          </ac:spMkLst>
        </pc:spChg>
        <pc:spChg chg="add del">
          <ac:chgData name="Marysia Pieniążek" userId="S::ma.pieniazek@sppieszcz.onmicrosoft.com::45b25205-eaa5-4fbb-8a99-4e0878ade1e9" providerId="AD" clId="Web-{DB561538-2983-92AD-852B-2D1BD08FFCF9}" dt="2021-05-02T13:51:31.176" v="246"/>
          <ac:spMkLst>
            <pc:docMk/>
            <pc:sldMk cId="650317164" sldId="256"/>
            <ac:spMk id="20" creationId="{A88B2AAA-B805-498E-A9E6-98B885855498}"/>
          </ac:spMkLst>
        </pc:spChg>
        <pc:spChg chg="add del">
          <ac:chgData name="Marysia Pieniążek" userId="S::ma.pieniazek@sppieszcz.onmicrosoft.com::45b25205-eaa5-4fbb-8a99-4e0878ade1e9" providerId="AD" clId="Web-{DB561538-2983-92AD-852B-2D1BD08FFCF9}" dt="2021-05-02T13:51:31.176" v="246"/>
          <ac:spMkLst>
            <pc:docMk/>
            <pc:sldMk cId="650317164" sldId="256"/>
            <ac:spMk id="22" creationId="{9B8051E0-19D7-43E1-BFD9-E6DBFEB3A3F1}"/>
          </ac:spMkLst>
        </pc:spChg>
        <pc:spChg chg="add del">
          <ac:chgData name="Marysia Pieniążek" userId="S::ma.pieniazek@sppieszcz.onmicrosoft.com::45b25205-eaa5-4fbb-8a99-4e0878ade1e9" providerId="AD" clId="Web-{DB561538-2983-92AD-852B-2D1BD08FFCF9}" dt="2021-05-02T13:51:31.176" v="246"/>
          <ac:spMkLst>
            <pc:docMk/>
            <pc:sldMk cId="650317164" sldId="256"/>
            <ac:spMk id="24" creationId="{4EDB2B02-86A2-46F5-A4BE-B7D9B10411D6}"/>
          </ac:spMkLst>
        </pc:spChg>
        <pc:spChg chg="add del">
          <ac:chgData name="Marysia Pieniążek" userId="S::ma.pieniazek@sppieszcz.onmicrosoft.com::45b25205-eaa5-4fbb-8a99-4e0878ade1e9" providerId="AD" clId="Web-{DB561538-2983-92AD-852B-2D1BD08FFCF9}" dt="2021-05-02T13:51:31.176" v="246"/>
          <ac:spMkLst>
            <pc:docMk/>
            <pc:sldMk cId="650317164" sldId="256"/>
            <ac:spMk id="26" creationId="{43954639-FB5D-41F4-9560-6F6DFE778425}"/>
          </ac:spMkLst>
        </pc:spChg>
        <pc:spChg chg="add del">
          <ac:chgData name="Marysia Pieniążek" userId="S::ma.pieniazek@sppieszcz.onmicrosoft.com::45b25205-eaa5-4fbb-8a99-4e0878ade1e9" providerId="AD" clId="Web-{DB561538-2983-92AD-852B-2D1BD08FFCF9}" dt="2021-05-02T13:51:31.176" v="246"/>
          <ac:spMkLst>
            <pc:docMk/>
            <pc:sldMk cId="650317164" sldId="256"/>
            <ac:spMk id="28" creationId="{E898931C-0323-41FA-A036-20F818B1FF81}"/>
          </ac:spMkLst>
        </pc:spChg>
        <pc:spChg chg="add del">
          <ac:chgData name="Marysia Pieniążek" userId="S::ma.pieniazek@sppieszcz.onmicrosoft.com::45b25205-eaa5-4fbb-8a99-4e0878ade1e9" providerId="AD" clId="Web-{DB561538-2983-92AD-852B-2D1BD08FFCF9}" dt="2021-05-02T13:51:31.176" v="246"/>
          <ac:spMkLst>
            <pc:docMk/>
            <pc:sldMk cId="650317164" sldId="256"/>
            <ac:spMk id="30" creationId="{89AFE9DD-0792-4B98-B4EB-97ACA17E6AA8}"/>
          </ac:spMkLst>
        </pc:spChg>
        <pc:spChg chg="add del">
          <ac:chgData name="Marysia Pieniążek" userId="S::ma.pieniazek@sppieszcz.onmicrosoft.com::45b25205-eaa5-4fbb-8a99-4e0878ade1e9" providerId="AD" clId="Web-{DB561538-2983-92AD-852B-2D1BD08FFCF9}" dt="2021-05-02T13:51:31.176" v="246"/>
          <ac:spMkLst>
            <pc:docMk/>
            <pc:sldMk cId="650317164" sldId="256"/>
            <ac:spMk id="32" creationId="{3981F5C4-9AE1-404E-AF44-A4E6DB374F9D}"/>
          </ac:spMkLst>
        </pc:spChg>
        <pc:spChg chg="add del">
          <ac:chgData name="Marysia Pieniążek" userId="S::ma.pieniazek@sppieszcz.onmicrosoft.com::45b25205-eaa5-4fbb-8a99-4e0878ade1e9" providerId="AD" clId="Web-{DB561538-2983-92AD-852B-2D1BD08FFCF9}" dt="2021-05-02T13:51:31.176" v="246"/>
          <ac:spMkLst>
            <pc:docMk/>
            <pc:sldMk cId="650317164" sldId="256"/>
            <ac:spMk id="34" creationId="{763C1781-8726-4FAC-8C45-FF40376BE409}"/>
          </ac:spMkLst>
        </pc:spChg>
        <pc:spChg chg="add del">
          <ac:chgData name="Marysia Pieniążek" userId="S::ma.pieniazek@sppieszcz.onmicrosoft.com::45b25205-eaa5-4fbb-8a99-4e0878ade1e9" providerId="AD" clId="Web-{DB561538-2983-92AD-852B-2D1BD08FFCF9}" dt="2021-05-02T13:51:31.176" v="246"/>
          <ac:spMkLst>
            <pc:docMk/>
            <pc:sldMk cId="650317164" sldId="256"/>
            <ac:spMk id="36" creationId="{301491B5-56C7-43DC-A3D9-861EECCA056A}"/>
          </ac:spMkLst>
        </pc:spChg>
        <pc:spChg chg="add del">
          <ac:chgData name="Marysia Pieniążek" userId="S::ma.pieniazek@sppieszcz.onmicrosoft.com::45b25205-eaa5-4fbb-8a99-4e0878ade1e9" providerId="AD" clId="Web-{DB561538-2983-92AD-852B-2D1BD08FFCF9}" dt="2021-05-02T13:51:31.176" v="246"/>
          <ac:spMkLst>
            <pc:docMk/>
            <pc:sldMk cId="650317164" sldId="256"/>
            <ac:spMk id="38" creationId="{237E2353-22DF-46E0-A200-FB30F8F394E2}"/>
          </ac:spMkLst>
        </pc:spChg>
        <pc:spChg chg="add del">
          <ac:chgData name="Marysia Pieniążek" userId="S::ma.pieniazek@sppieszcz.onmicrosoft.com::45b25205-eaa5-4fbb-8a99-4e0878ade1e9" providerId="AD" clId="Web-{DB561538-2983-92AD-852B-2D1BD08FFCF9}" dt="2021-05-02T13:51:31.176" v="246"/>
          <ac:spMkLst>
            <pc:docMk/>
            <pc:sldMk cId="650317164" sldId="256"/>
            <ac:spMk id="40" creationId="{DD6138DB-057B-45F7-A5F4-E7BFDA20D02C}"/>
          </ac:spMkLst>
        </pc:spChg>
        <pc:spChg chg="add del">
          <ac:chgData name="Marysia Pieniążek" userId="S::ma.pieniazek@sppieszcz.onmicrosoft.com::45b25205-eaa5-4fbb-8a99-4e0878ade1e9" providerId="AD" clId="Web-{DB561538-2983-92AD-852B-2D1BD08FFCF9}" dt="2021-05-02T13:51:31.176" v="246"/>
          <ac:spMkLst>
            <pc:docMk/>
            <pc:sldMk cId="650317164" sldId="256"/>
            <ac:spMk id="42" creationId="{79A54AB1-B64F-4843-BFAB-81CB74E66B65}"/>
          </ac:spMkLst>
        </pc:spChg>
        <pc:picChg chg="mod ord">
          <ac:chgData name="Marysia Pieniążek" userId="S::ma.pieniazek@sppieszcz.onmicrosoft.com::45b25205-eaa5-4fbb-8a99-4e0878ade1e9" providerId="AD" clId="Web-{DB561538-2983-92AD-852B-2D1BD08FFCF9}" dt="2021-05-02T13:51:31.176" v="246"/>
          <ac:picMkLst>
            <pc:docMk/>
            <pc:sldMk cId="650317164" sldId="256"/>
            <ac:picMk id="4" creationId="{4E675253-C240-448A-A88E-DBBC03DA227A}"/>
          </ac:picMkLst>
        </pc:picChg>
        <pc:picChg chg="add del">
          <ac:chgData name="Marysia Pieniążek" userId="S::ma.pieniazek@sppieszcz.onmicrosoft.com::45b25205-eaa5-4fbb-8a99-4e0878ade1e9" providerId="AD" clId="Web-{DB561538-2983-92AD-852B-2D1BD08FFCF9}" dt="2021-05-02T18:57:58.435" v="1025"/>
          <ac:picMkLst>
            <pc:docMk/>
            <pc:sldMk cId="650317164" sldId="256"/>
            <ac:picMk id="11" creationId="{9D01B3E5-85F4-41A9-A504-D5E6268DEC1D}"/>
          </ac:picMkLst>
        </pc:picChg>
      </pc:sldChg>
      <pc:sldChg chg="addSp delSp modSp del mod modClrScheme delDesignElem chgLayout">
        <pc:chgData name="Marysia Pieniążek" userId="S::ma.pieniazek@sppieszcz.onmicrosoft.com::45b25205-eaa5-4fbb-8a99-4e0878ade1e9" providerId="AD" clId="Web-{DB561538-2983-92AD-852B-2D1BD08FFCF9}" dt="2021-05-02T18:08:07.057" v="716"/>
        <pc:sldMkLst>
          <pc:docMk/>
          <pc:sldMk cId="624203572" sldId="257"/>
        </pc:sldMkLst>
        <pc:spChg chg="mod ord">
          <ac:chgData name="Marysia Pieniążek" userId="S::ma.pieniazek@sppieszcz.onmicrosoft.com::45b25205-eaa5-4fbb-8a99-4e0878ade1e9" providerId="AD" clId="Web-{DB561538-2983-92AD-852B-2D1BD08FFCF9}" dt="2021-05-02T17:28:12.034" v="509"/>
          <ac:spMkLst>
            <pc:docMk/>
            <pc:sldMk cId="624203572" sldId="257"/>
            <ac:spMk id="2" creationId="{586F05A9-3628-4B5F-BA55-C02FE0980893}"/>
          </ac:spMkLst>
        </pc:spChg>
        <pc:spChg chg="mod ord">
          <ac:chgData name="Marysia Pieniążek" userId="S::ma.pieniazek@sppieszcz.onmicrosoft.com::45b25205-eaa5-4fbb-8a99-4e0878ade1e9" providerId="AD" clId="Web-{DB561538-2983-92AD-852B-2D1BD08FFCF9}" dt="2021-05-02T17:28:12.034" v="509"/>
          <ac:spMkLst>
            <pc:docMk/>
            <pc:sldMk cId="624203572" sldId="257"/>
            <ac:spMk id="3" creationId="{76773270-B403-4E5F-9538-90FAC5463A77}"/>
          </ac:spMkLst>
        </pc:spChg>
        <pc:spChg chg="add del">
          <ac:chgData name="Marysia Pieniążek" userId="S::ma.pieniazek@sppieszcz.onmicrosoft.com::45b25205-eaa5-4fbb-8a99-4e0878ade1e9" providerId="AD" clId="Web-{DB561538-2983-92AD-852B-2D1BD08FFCF9}" dt="2021-05-02T17:28:12.034" v="509"/>
          <ac:spMkLst>
            <pc:docMk/>
            <pc:sldMk cId="624203572" sldId="257"/>
            <ac:spMk id="10" creationId="{8FC9BE17-9A7B-462D-AE50-3D8777387304}"/>
          </ac:spMkLst>
        </pc:spChg>
        <pc:spChg chg="add del">
          <ac:chgData name="Marysia Pieniążek" userId="S::ma.pieniazek@sppieszcz.onmicrosoft.com::45b25205-eaa5-4fbb-8a99-4e0878ade1e9" providerId="AD" clId="Web-{DB561538-2983-92AD-852B-2D1BD08FFCF9}" dt="2021-05-02T17:28:12.034" v="509"/>
          <ac:spMkLst>
            <pc:docMk/>
            <pc:sldMk cId="624203572" sldId="257"/>
            <ac:spMk id="12" creationId="{3EBE8569-6AEC-4B8C-8D53-2DE337CDBA65}"/>
          </ac:spMkLst>
        </pc:spChg>
        <pc:spChg chg="add del">
          <ac:chgData name="Marysia Pieniążek" userId="S::ma.pieniazek@sppieszcz.onmicrosoft.com::45b25205-eaa5-4fbb-8a99-4e0878ade1e9" providerId="AD" clId="Web-{DB561538-2983-92AD-852B-2D1BD08FFCF9}" dt="2021-05-02T17:28:12.034" v="509"/>
          <ac:spMkLst>
            <pc:docMk/>
            <pc:sldMk cId="624203572" sldId="257"/>
            <ac:spMk id="14" creationId="{55D4142C-5077-457F-A6AD-3FECFDB39685}"/>
          </ac:spMkLst>
        </pc:spChg>
        <pc:spChg chg="add del">
          <ac:chgData name="Marysia Pieniążek" userId="S::ma.pieniazek@sppieszcz.onmicrosoft.com::45b25205-eaa5-4fbb-8a99-4e0878ade1e9" providerId="AD" clId="Web-{DB561538-2983-92AD-852B-2D1BD08FFCF9}" dt="2021-05-02T17:28:12.034" v="509"/>
          <ac:spMkLst>
            <pc:docMk/>
            <pc:sldMk cId="624203572" sldId="257"/>
            <ac:spMk id="16" creationId="{7A5F0580-5EE9-419F-96EE-B6529EF6E7D0}"/>
          </ac:spMkLst>
        </pc:spChg>
        <pc:picChg chg="mod ord">
          <ac:chgData name="Marysia Pieniążek" userId="S::ma.pieniazek@sppieszcz.onmicrosoft.com::45b25205-eaa5-4fbb-8a99-4e0878ade1e9" providerId="AD" clId="Web-{DB561538-2983-92AD-852B-2D1BD08FFCF9}" dt="2021-05-02T17:28:12.034" v="509"/>
          <ac:picMkLst>
            <pc:docMk/>
            <pc:sldMk cId="624203572" sldId="257"/>
            <ac:picMk id="5" creationId="{34A63B49-8193-4A66-A434-304647B378F0}"/>
          </ac:picMkLst>
        </pc:picChg>
      </pc:sldChg>
      <pc:sldChg chg="addSp delSp modSp del mod modClrScheme delDesignElem chgLayout">
        <pc:chgData name="Marysia Pieniążek" userId="S::ma.pieniazek@sppieszcz.onmicrosoft.com::45b25205-eaa5-4fbb-8a99-4e0878ade1e9" providerId="AD" clId="Web-{DB561538-2983-92AD-852B-2D1BD08FFCF9}" dt="2021-05-02T18:21:35.715" v="865"/>
        <pc:sldMkLst>
          <pc:docMk/>
          <pc:sldMk cId="2842668212" sldId="258"/>
        </pc:sldMkLst>
        <pc:spChg chg="mod ord">
          <ac:chgData name="Marysia Pieniążek" userId="S::ma.pieniazek@sppieszcz.onmicrosoft.com::45b25205-eaa5-4fbb-8a99-4e0878ade1e9" providerId="AD" clId="Web-{DB561538-2983-92AD-852B-2D1BD08FFCF9}" dt="2021-05-02T17:28:12.034" v="509"/>
          <ac:spMkLst>
            <pc:docMk/>
            <pc:sldMk cId="2842668212" sldId="258"/>
            <ac:spMk id="2" creationId="{C71179FA-A3BB-4E30-8C73-0994E4BD5F8B}"/>
          </ac:spMkLst>
        </pc:spChg>
        <pc:spChg chg="mod ord">
          <ac:chgData name="Marysia Pieniążek" userId="S::ma.pieniazek@sppieszcz.onmicrosoft.com::45b25205-eaa5-4fbb-8a99-4e0878ade1e9" providerId="AD" clId="Web-{DB561538-2983-92AD-852B-2D1BD08FFCF9}" dt="2021-05-02T17:28:12.034" v="509"/>
          <ac:spMkLst>
            <pc:docMk/>
            <pc:sldMk cId="2842668212" sldId="258"/>
            <ac:spMk id="3" creationId="{CF40ADED-F6AA-4734-9EF8-9EFC4D8EFEBD}"/>
          </ac:spMkLst>
        </pc:spChg>
        <pc:spChg chg="add del">
          <ac:chgData name="Marysia Pieniążek" userId="S::ma.pieniazek@sppieszcz.onmicrosoft.com::45b25205-eaa5-4fbb-8a99-4e0878ade1e9" providerId="AD" clId="Web-{DB561538-2983-92AD-852B-2D1BD08FFCF9}" dt="2021-05-02T17:28:12.034" v="509"/>
          <ac:spMkLst>
            <pc:docMk/>
            <pc:sldMk cId="2842668212" sldId="258"/>
            <ac:spMk id="23" creationId="{5DCB5928-DC7D-4612-9922-441966E15627}"/>
          </ac:spMkLst>
        </pc:spChg>
        <pc:spChg chg="add del">
          <ac:chgData name="Marysia Pieniążek" userId="S::ma.pieniazek@sppieszcz.onmicrosoft.com::45b25205-eaa5-4fbb-8a99-4e0878ade1e9" providerId="AD" clId="Web-{DB561538-2983-92AD-852B-2D1BD08FFCF9}" dt="2021-05-02T17:28:12.034" v="509"/>
          <ac:spMkLst>
            <pc:docMk/>
            <pc:sldMk cId="2842668212" sldId="258"/>
            <ac:spMk id="25" creationId="{682C1161-1736-45EC-99B7-33F3CAE9D517}"/>
          </ac:spMkLst>
        </pc:spChg>
        <pc:spChg chg="add del">
          <ac:chgData name="Marysia Pieniążek" userId="S::ma.pieniazek@sppieszcz.onmicrosoft.com::45b25205-eaa5-4fbb-8a99-4e0878ade1e9" providerId="AD" clId="Web-{DB561538-2983-92AD-852B-2D1BD08FFCF9}" dt="2021-05-02T17:28:12.034" v="509"/>
          <ac:spMkLst>
            <pc:docMk/>
            <pc:sldMk cId="2842668212" sldId="258"/>
            <ac:spMk id="27" creationId="{84D4DDB8-B68F-45B0-9F62-C4279996F672}"/>
          </ac:spMkLst>
        </pc:spChg>
        <pc:spChg chg="add del">
          <ac:chgData name="Marysia Pieniążek" userId="S::ma.pieniazek@sppieszcz.onmicrosoft.com::45b25205-eaa5-4fbb-8a99-4e0878ade1e9" providerId="AD" clId="Web-{DB561538-2983-92AD-852B-2D1BD08FFCF9}" dt="2021-05-02T17:28:12.034" v="509"/>
          <ac:spMkLst>
            <pc:docMk/>
            <pc:sldMk cId="2842668212" sldId="258"/>
            <ac:spMk id="29" creationId="{AF2F604E-43BE-4DC3-B983-E071523364F8}"/>
          </ac:spMkLst>
        </pc:spChg>
        <pc:spChg chg="add del">
          <ac:chgData name="Marysia Pieniążek" userId="S::ma.pieniazek@sppieszcz.onmicrosoft.com::45b25205-eaa5-4fbb-8a99-4e0878ade1e9" providerId="AD" clId="Web-{DB561538-2983-92AD-852B-2D1BD08FFCF9}" dt="2021-05-02T17:28:12.034" v="509"/>
          <ac:spMkLst>
            <pc:docMk/>
            <pc:sldMk cId="2842668212" sldId="258"/>
            <ac:spMk id="31" creationId="{08C9B587-E65E-4B52-B37C-ABEBB6E87928}"/>
          </ac:spMkLst>
        </pc:spChg>
        <pc:picChg chg="mod ord">
          <ac:chgData name="Marysia Pieniążek" userId="S::ma.pieniazek@sppieszcz.onmicrosoft.com::45b25205-eaa5-4fbb-8a99-4e0878ade1e9" providerId="AD" clId="Web-{DB561538-2983-92AD-852B-2D1BD08FFCF9}" dt="2021-05-02T17:28:12.034" v="509"/>
          <ac:picMkLst>
            <pc:docMk/>
            <pc:sldMk cId="2842668212" sldId="258"/>
            <ac:picMk id="5" creationId="{71825DA6-1E6A-4EDB-BF97-BF83F5794CC4}"/>
          </ac:picMkLst>
        </pc:picChg>
      </pc:sldChg>
      <pc:sldChg chg="modSp mod modClrScheme chgLayout">
        <pc:chgData name="Marysia Pieniążek" userId="S::ma.pieniazek@sppieszcz.onmicrosoft.com::45b25205-eaa5-4fbb-8a99-4e0878ade1e9" providerId="AD" clId="Web-{DB561538-2983-92AD-852B-2D1BD08FFCF9}" dt="2021-05-02T18:57:58.435" v="1025"/>
        <pc:sldMkLst>
          <pc:docMk/>
          <pc:sldMk cId="2107131688" sldId="259"/>
        </pc:sldMkLst>
        <pc:spChg chg="mod ord">
          <ac:chgData name="Marysia Pieniążek" userId="S::ma.pieniazek@sppieszcz.onmicrosoft.com::45b25205-eaa5-4fbb-8a99-4e0878ade1e9" providerId="AD" clId="Web-{DB561538-2983-92AD-852B-2D1BD08FFCF9}" dt="2021-05-02T18:57:58.435" v="1025"/>
          <ac:spMkLst>
            <pc:docMk/>
            <pc:sldMk cId="2107131688" sldId="259"/>
            <ac:spMk id="2" creationId="{82D4F659-563E-4FDA-ABBA-22FC84BFE4E1}"/>
          </ac:spMkLst>
        </pc:spChg>
        <pc:spChg chg="mod ord">
          <ac:chgData name="Marysia Pieniążek" userId="S::ma.pieniazek@sppieszcz.onmicrosoft.com::45b25205-eaa5-4fbb-8a99-4e0878ade1e9" providerId="AD" clId="Web-{DB561538-2983-92AD-852B-2D1BD08FFCF9}" dt="2021-05-02T18:57:58.435" v="1025"/>
          <ac:spMkLst>
            <pc:docMk/>
            <pc:sldMk cId="2107131688" sldId="259"/>
            <ac:spMk id="3" creationId="{0912FB9D-E4E5-45CA-8E1E-5ED8EE853212}"/>
          </ac:spMkLst>
        </pc:spChg>
        <pc:spChg chg="mod ord">
          <ac:chgData name="Marysia Pieniążek" userId="S::ma.pieniazek@sppieszcz.onmicrosoft.com::45b25205-eaa5-4fbb-8a99-4e0878ade1e9" providerId="AD" clId="Web-{DB561538-2983-92AD-852B-2D1BD08FFCF9}" dt="2021-05-02T18:57:58.435" v="1025"/>
          <ac:spMkLst>
            <pc:docMk/>
            <pc:sldMk cId="2107131688" sldId="259"/>
            <ac:spMk id="4" creationId="{F49AEE8B-54CB-4AE0-99B6-A5EA8EA81C99}"/>
          </ac:spMkLst>
        </pc:spChg>
      </pc:sldChg>
      <pc:sldChg chg="addSp delSp modSp new del mod ord setBg">
        <pc:chgData name="Marysia Pieniążek" userId="S::ma.pieniazek@sppieszcz.onmicrosoft.com::45b25205-eaa5-4fbb-8a99-4e0878ade1e9" providerId="AD" clId="Web-{DB561538-2983-92AD-852B-2D1BD08FFCF9}" dt="2021-05-02T13:42:18.615" v="149"/>
        <pc:sldMkLst>
          <pc:docMk/>
          <pc:sldMk cId="347145076" sldId="260"/>
        </pc:sldMkLst>
        <pc:spChg chg="add">
          <ac:chgData name="Marysia Pieniążek" userId="S::ma.pieniazek@sppieszcz.onmicrosoft.com::45b25205-eaa5-4fbb-8a99-4e0878ade1e9" providerId="AD" clId="Web-{DB561538-2983-92AD-852B-2D1BD08FFCF9}" dt="2021-05-02T13:31:09.631" v="5"/>
          <ac:spMkLst>
            <pc:docMk/>
            <pc:sldMk cId="347145076" sldId="260"/>
            <ac:spMk id="4" creationId="{F3060C83-F051-4F0E-ABAD-AA0DFC48B218}"/>
          </ac:spMkLst>
        </pc:spChg>
        <pc:spChg chg="add">
          <ac:chgData name="Marysia Pieniążek" userId="S::ma.pieniazek@sppieszcz.onmicrosoft.com::45b25205-eaa5-4fbb-8a99-4e0878ade1e9" providerId="AD" clId="Web-{DB561538-2983-92AD-852B-2D1BD08FFCF9}" dt="2021-05-02T13:31:09.631" v="5"/>
          <ac:spMkLst>
            <pc:docMk/>
            <pc:sldMk cId="347145076" sldId="260"/>
            <ac:spMk id="5" creationId="{83C98ABE-055B-441F-B07E-44F97F083C39}"/>
          </ac:spMkLst>
        </pc:spChg>
        <pc:spChg chg="add">
          <ac:chgData name="Marysia Pieniążek" userId="S::ma.pieniazek@sppieszcz.onmicrosoft.com::45b25205-eaa5-4fbb-8a99-4e0878ade1e9" providerId="AD" clId="Web-{DB561538-2983-92AD-852B-2D1BD08FFCF9}" dt="2021-05-02T13:31:09.631" v="5"/>
          <ac:spMkLst>
            <pc:docMk/>
            <pc:sldMk cId="347145076" sldId="260"/>
            <ac:spMk id="6" creationId="{29FDB030-9B49-4CED-8CCD-4D99382388AC}"/>
          </ac:spMkLst>
        </pc:spChg>
        <pc:spChg chg="add del">
          <ac:chgData name="Marysia Pieniążek" userId="S::ma.pieniazek@sppieszcz.onmicrosoft.com::45b25205-eaa5-4fbb-8a99-4e0878ade1e9" providerId="AD" clId="Web-{DB561538-2983-92AD-852B-2D1BD08FFCF9}" dt="2021-05-02T13:31:09.615" v="4"/>
          <ac:spMkLst>
            <pc:docMk/>
            <pc:sldMk cId="347145076" sldId="260"/>
            <ac:spMk id="7" creationId="{57845966-6EFC-468A-9CC7-BAB4B95854E7}"/>
          </ac:spMkLst>
        </pc:spChg>
        <pc:spChg chg="add del">
          <ac:chgData name="Marysia Pieniążek" userId="S::ma.pieniazek@sppieszcz.onmicrosoft.com::45b25205-eaa5-4fbb-8a99-4e0878ade1e9" providerId="AD" clId="Web-{DB561538-2983-92AD-852B-2D1BD08FFCF9}" dt="2021-05-02T13:31:09.615" v="4"/>
          <ac:spMkLst>
            <pc:docMk/>
            <pc:sldMk cId="347145076" sldId="260"/>
            <ac:spMk id="11" creationId="{ADAD1991-FFD1-4E94-ABAB-7560D33008E4}"/>
          </ac:spMkLst>
        </pc:spChg>
        <pc:spChg chg="add">
          <ac:chgData name="Marysia Pieniążek" userId="S::ma.pieniazek@sppieszcz.onmicrosoft.com::45b25205-eaa5-4fbb-8a99-4e0878ade1e9" providerId="AD" clId="Web-{DB561538-2983-92AD-852B-2D1BD08FFCF9}" dt="2021-05-02T13:31:09.631" v="5"/>
          <ac:spMkLst>
            <pc:docMk/>
            <pc:sldMk cId="347145076" sldId="260"/>
            <ac:spMk id="13" creationId="{3783CA14-24A1-485C-8B30-D6A5D87987AD}"/>
          </ac:spMkLst>
        </pc:spChg>
        <pc:spChg chg="add">
          <ac:chgData name="Marysia Pieniążek" userId="S::ma.pieniazek@sppieszcz.onmicrosoft.com::45b25205-eaa5-4fbb-8a99-4e0878ade1e9" providerId="AD" clId="Web-{DB561538-2983-92AD-852B-2D1BD08FFCF9}" dt="2021-05-02T13:31:09.631" v="5"/>
          <ac:spMkLst>
            <pc:docMk/>
            <pc:sldMk cId="347145076" sldId="260"/>
            <ac:spMk id="15" creationId="{9A97C86A-04D6-40F7-AE84-31AB43E6A846}"/>
          </ac:spMkLst>
        </pc:spChg>
        <pc:spChg chg="add">
          <ac:chgData name="Marysia Pieniążek" userId="S::ma.pieniazek@sppieszcz.onmicrosoft.com::45b25205-eaa5-4fbb-8a99-4e0878ade1e9" providerId="AD" clId="Web-{DB561538-2983-92AD-852B-2D1BD08FFCF9}" dt="2021-05-02T13:31:09.631" v="5"/>
          <ac:spMkLst>
            <pc:docMk/>
            <pc:sldMk cId="347145076" sldId="260"/>
            <ac:spMk id="17" creationId="{FF9F2414-84E8-453E-B1F3-389FDE8192D9}"/>
          </ac:spMkLst>
        </pc:spChg>
        <pc:spChg chg="add">
          <ac:chgData name="Marysia Pieniążek" userId="S::ma.pieniazek@sppieszcz.onmicrosoft.com::45b25205-eaa5-4fbb-8a99-4e0878ade1e9" providerId="AD" clId="Web-{DB561538-2983-92AD-852B-2D1BD08FFCF9}" dt="2021-05-02T13:31:09.631" v="5"/>
          <ac:spMkLst>
            <pc:docMk/>
            <pc:sldMk cId="347145076" sldId="260"/>
            <ac:spMk id="19" creationId="{3ECA69A1-7536-43AC-85EF-C7106179F5ED}"/>
          </ac:spMkLst>
        </pc:spChg>
        <pc:picChg chg="add mod">
          <ac:chgData name="Marysia Pieniążek" userId="S::ma.pieniazek@sppieszcz.onmicrosoft.com::45b25205-eaa5-4fbb-8a99-4e0878ade1e9" providerId="AD" clId="Web-{DB561538-2983-92AD-852B-2D1BD08FFCF9}" dt="2021-05-02T13:31:09.631" v="5"/>
          <ac:picMkLst>
            <pc:docMk/>
            <pc:sldMk cId="347145076" sldId="260"/>
            <ac:picMk id="2" creationId="{C76B53E3-FA40-471E-BCC4-E6746B1DF88A}"/>
          </ac:picMkLst>
        </pc:picChg>
        <pc:picChg chg="add del">
          <ac:chgData name="Marysia Pieniążek" userId="S::ma.pieniazek@sppieszcz.onmicrosoft.com::45b25205-eaa5-4fbb-8a99-4e0878ade1e9" providerId="AD" clId="Web-{DB561538-2983-92AD-852B-2D1BD08FFCF9}" dt="2021-05-02T13:31:09.615" v="4"/>
          <ac:picMkLst>
            <pc:docMk/>
            <pc:sldMk cId="347145076" sldId="260"/>
            <ac:picMk id="9" creationId="{75554383-98AF-4A47-BB65-705FAAA4BE6A}"/>
          </ac:picMkLst>
        </pc:picChg>
      </pc:sldChg>
      <pc:sldChg chg="modSp new del">
        <pc:chgData name="Marysia Pieniążek" userId="S::ma.pieniazek@sppieszcz.onmicrosoft.com::45b25205-eaa5-4fbb-8a99-4e0878ade1e9" providerId="AD" clId="Web-{DB561538-2983-92AD-852B-2D1BD08FFCF9}" dt="2021-05-02T13:34:03.494" v="46"/>
        <pc:sldMkLst>
          <pc:docMk/>
          <pc:sldMk cId="1970941564" sldId="261"/>
        </pc:sldMkLst>
        <pc:spChg chg="mod">
          <ac:chgData name="Marysia Pieniążek" userId="S::ma.pieniazek@sppieszcz.onmicrosoft.com::45b25205-eaa5-4fbb-8a99-4e0878ade1e9" providerId="AD" clId="Web-{DB561538-2983-92AD-852B-2D1BD08FFCF9}" dt="2021-05-02T13:32:35.726" v="20" actId="20577"/>
          <ac:spMkLst>
            <pc:docMk/>
            <pc:sldMk cId="1970941564" sldId="261"/>
            <ac:spMk id="2" creationId="{EEBA6349-7DB0-4027-9D19-D3F54EC64569}"/>
          </ac:spMkLst>
        </pc:spChg>
      </pc:sldChg>
      <pc:sldChg chg="addSp delSp modSp new mod setBg modClrScheme delDesignElem chgLayout">
        <pc:chgData name="Marysia Pieniążek" userId="S::ma.pieniazek@sppieszcz.onmicrosoft.com::45b25205-eaa5-4fbb-8a99-4e0878ade1e9" providerId="AD" clId="Web-{DB561538-2983-92AD-852B-2D1BD08FFCF9}" dt="2021-05-02T18:57:58.435" v="1025"/>
        <pc:sldMkLst>
          <pc:docMk/>
          <pc:sldMk cId="3125161113" sldId="262"/>
        </pc:sldMkLst>
        <pc:spChg chg="mod ord">
          <ac:chgData name="Marysia Pieniążek" userId="S::ma.pieniazek@sppieszcz.onmicrosoft.com::45b25205-eaa5-4fbb-8a99-4e0878ade1e9" providerId="AD" clId="Web-{DB561538-2983-92AD-852B-2D1BD08FFCF9}" dt="2021-05-02T18:57:58.435" v="1025"/>
          <ac:spMkLst>
            <pc:docMk/>
            <pc:sldMk cId="3125161113" sldId="262"/>
            <ac:spMk id="2" creationId="{3BFB8100-BD2E-4A7C-971C-A84C1284F744}"/>
          </ac:spMkLst>
        </pc:spChg>
        <pc:spChg chg="mod ord">
          <ac:chgData name="Marysia Pieniążek" userId="S::ma.pieniazek@sppieszcz.onmicrosoft.com::45b25205-eaa5-4fbb-8a99-4e0878ade1e9" providerId="AD" clId="Web-{DB561538-2983-92AD-852B-2D1BD08FFCF9}" dt="2021-05-02T18:57:58.435" v="1025"/>
          <ac:spMkLst>
            <pc:docMk/>
            <pc:sldMk cId="3125161113" sldId="262"/>
            <ac:spMk id="3" creationId="{699CBD78-CA94-4EEF-ABB6-7416D41B4008}"/>
          </ac:spMkLst>
        </pc:spChg>
        <pc:spChg chg="del">
          <ac:chgData name="Marysia Pieniążek" userId="S::ma.pieniazek@sppieszcz.onmicrosoft.com::45b25205-eaa5-4fbb-8a99-4e0878ade1e9" providerId="AD" clId="Web-{DB561538-2983-92AD-852B-2D1BD08FFCF9}" dt="2021-05-02T13:42:10.193" v="148"/>
          <ac:spMkLst>
            <pc:docMk/>
            <pc:sldMk cId="3125161113" sldId="262"/>
            <ac:spMk id="4" creationId="{753775C3-3EA5-4228-800D-29120C5FCA9F}"/>
          </ac:spMkLst>
        </pc:spChg>
        <pc:spChg chg="add del">
          <ac:chgData name="Marysia Pieniążek" userId="S::ma.pieniazek@sppieszcz.onmicrosoft.com::45b25205-eaa5-4fbb-8a99-4e0878ade1e9" providerId="AD" clId="Web-{DB561538-2983-92AD-852B-2D1BD08FFCF9}" dt="2021-05-02T13:47:13.123" v="187"/>
          <ac:spMkLst>
            <pc:docMk/>
            <pc:sldMk cId="3125161113" sldId="262"/>
            <ac:spMk id="7" creationId="{8FC9BE17-9A7B-462D-AE50-3D8777387304}"/>
          </ac:spMkLst>
        </pc:spChg>
        <pc:spChg chg="add del">
          <ac:chgData name="Marysia Pieniążek" userId="S::ma.pieniazek@sppieszcz.onmicrosoft.com::45b25205-eaa5-4fbb-8a99-4e0878ade1e9" providerId="AD" clId="Web-{DB561538-2983-92AD-852B-2D1BD08FFCF9}" dt="2021-05-02T13:47:13.123" v="187"/>
          <ac:spMkLst>
            <pc:docMk/>
            <pc:sldMk cId="3125161113" sldId="262"/>
            <ac:spMk id="8" creationId="{3EBE8569-6AEC-4B8C-8D53-2DE337CDBA65}"/>
          </ac:spMkLst>
        </pc:spChg>
        <pc:spChg chg="add del">
          <ac:chgData name="Marysia Pieniążek" userId="S::ma.pieniazek@sppieszcz.onmicrosoft.com::45b25205-eaa5-4fbb-8a99-4e0878ade1e9" providerId="AD" clId="Web-{DB561538-2983-92AD-852B-2D1BD08FFCF9}" dt="2021-05-02T13:42:52.585" v="151"/>
          <ac:spMkLst>
            <pc:docMk/>
            <pc:sldMk cId="3125161113" sldId="262"/>
            <ac:spMk id="10" creationId="{3CD9DF72-87A3-404E-A828-84CBF11A8303}"/>
          </ac:spMkLst>
        </pc:spChg>
        <pc:spChg chg="add del">
          <ac:chgData name="Marysia Pieniążek" userId="S::ma.pieniazek@sppieszcz.onmicrosoft.com::45b25205-eaa5-4fbb-8a99-4e0878ade1e9" providerId="AD" clId="Web-{DB561538-2983-92AD-852B-2D1BD08FFCF9}" dt="2021-05-02T13:47:13.123" v="187"/>
          <ac:spMkLst>
            <pc:docMk/>
            <pc:sldMk cId="3125161113" sldId="262"/>
            <ac:spMk id="14" creationId="{55D4142C-5077-457F-A6AD-3FECFDB39685}"/>
          </ac:spMkLst>
        </pc:spChg>
        <pc:spChg chg="add del">
          <ac:chgData name="Marysia Pieniążek" userId="S::ma.pieniazek@sppieszcz.onmicrosoft.com::45b25205-eaa5-4fbb-8a99-4e0878ade1e9" providerId="AD" clId="Web-{DB561538-2983-92AD-852B-2D1BD08FFCF9}" dt="2021-05-02T13:47:13.123" v="187"/>
          <ac:spMkLst>
            <pc:docMk/>
            <pc:sldMk cId="3125161113" sldId="262"/>
            <ac:spMk id="16" creationId="{7A5F0580-5EE9-419F-96EE-B6529EF6E7D0}"/>
          </ac:spMkLst>
        </pc:spChg>
        <pc:spChg chg="add del">
          <ac:chgData name="Marysia Pieniążek" userId="S::ma.pieniazek@sppieszcz.onmicrosoft.com::45b25205-eaa5-4fbb-8a99-4e0878ade1e9" providerId="AD" clId="Web-{DB561538-2983-92AD-852B-2D1BD08FFCF9}" dt="2021-05-02T13:48:15.358" v="209"/>
          <ac:spMkLst>
            <pc:docMk/>
            <pc:sldMk cId="3125161113" sldId="262"/>
            <ac:spMk id="21" creationId="{04C21BAE-6866-4C7A-A7EC-C1B2E572D5BE}"/>
          </ac:spMkLst>
        </pc:spChg>
        <pc:spChg chg="add del">
          <ac:chgData name="Marysia Pieniążek" userId="S::ma.pieniazek@sppieszcz.onmicrosoft.com::45b25205-eaa5-4fbb-8a99-4e0878ade1e9" providerId="AD" clId="Web-{DB561538-2983-92AD-852B-2D1BD08FFCF9}" dt="2021-05-02T13:48:15.358" v="209"/>
          <ac:spMkLst>
            <pc:docMk/>
            <pc:sldMk cId="3125161113" sldId="262"/>
            <ac:spMk id="23" creationId="{C74F2646-08C7-4051-81DA-751C43A03FC1}"/>
          </ac:spMkLst>
        </pc:spChg>
        <pc:spChg chg="add del">
          <ac:chgData name="Marysia Pieniążek" userId="S::ma.pieniazek@sppieszcz.onmicrosoft.com::45b25205-eaa5-4fbb-8a99-4e0878ade1e9" providerId="AD" clId="Web-{DB561538-2983-92AD-852B-2D1BD08FFCF9}" dt="2021-05-02T13:48:15.358" v="209"/>
          <ac:spMkLst>
            <pc:docMk/>
            <pc:sldMk cId="3125161113" sldId="262"/>
            <ac:spMk id="25" creationId="{DCD6552F-C98B-4FBA-842F-3EF2D5ACA1FF}"/>
          </ac:spMkLst>
        </pc:spChg>
        <pc:spChg chg="add del">
          <ac:chgData name="Marysia Pieniążek" userId="S::ma.pieniazek@sppieszcz.onmicrosoft.com::45b25205-eaa5-4fbb-8a99-4e0878ade1e9" providerId="AD" clId="Web-{DB561538-2983-92AD-852B-2D1BD08FFCF9}" dt="2021-05-02T13:48:15.358" v="209"/>
          <ac:spMkLst>
            <pc:docMk/>
            <pc:sldMk cId="3125161113" sldId="262"/>
            <ac:spMk id="27" creationId="{F0C518C2-0AA4-470C-87B9-9CBF428FBA25}"/>
          </ac:spMkLst>
        </pc:spChg>
        <pc:spChg chg="add del">
          <ac:chgData name="Marysia Pieniążek" userId="S::ma.pieniazek@sppieszcz.onmicrosoft.com::45b25205-eaa5-4fbb-8a99-4e0878ade1e9" providerId="AD" clId="Web-{DB561538-2983-92AD-852B-2D1BD08FFCF9}" dt="2021-05-02T18:57:58.435" v="1025"/>
          <ac:spMkLst>
            <pc:docMk/>
            <pc:sldMk cId="3125161113" sldId="262"/>
            <ac:spMk id="32" creationId="{8FC9BE17-9A7B-462D-AE50-3D8777387304}"/>
          </ac:spMkLst>
        </pc:spChg>
        <pc:spChg chg="add del">
          <ac:chgData name="Marysia Pieniążek" userId="S::ma.pieniazek@sppieszcz.onmicrosoft.com::45b25205-eaa5-4fbb-8a99-4e0878ade1e9" providerId="AD" clId="Web-{DB561538-2983-92AD-852B-2D1BD08FFCF9}" dt="2021-05-02T18:57:58.435" v="1025"/>
          <ac:spMkLst>
            <pc:docMk/>
            <pc:sldMk cId="3125161113" sldId="262"/>
            <ac:spMk id="34" creationId="{3EBE8569-6AEC-4B8C-8D53-2DE337CDBA65}"/>
          </ac:spMkLst>
        </pc:spChg>
        <pc:spChg chg="add del">
          <ac:chgData name="Marysia Pieniążek" userId="S::ma.pieniazek@sppieszcz.onmicrosoft.com::45b25205-eaa5-4fbb-8a99-4e0878ade1e9" providerId="AD" clId="Web-{DB561538-2983-92AD-852B-2D1BD08FFCF9}" dt="2021-05-02T18:57:58.435" v="1025"/>
          <ac:spMkLst>
            <pc:docMk/>
            <pc:sldMk cId="3125161113" sldId="262"/>
            <ac:spMk id="36" creationId="{55D4142C-5077-457F-A6AD-3FECFDB39685}"/>
          </ac:spMkLst>
        </pc:spChg>
        <pc:spChg chg="add del">
          <ac:chgData name="Marysia Pieniążek" userId="S::ma.pieniazek@sppieszcz.onmicrosoft.com::45b25205-eaa5-4fbb-8a99-4e0878ade1e9" providerId="AD" clId="Web-{DB561538-2983-92AD-852B-2D1BD08FFCF9}" dt="2021-05-02T18:57:58.435" v="1025"/>
          <ac:spMkLst>
            <pc:docMk/>
            <pc:sldMk cId="3125161113" sldId="262"/>
            <ac:spMk id="38" creationId="{7A5F0580-5EE9-419F-96EE-B6529EF6E7D0}"/>
          </ac:spMkLst>
        </pc:spChg>
        <pc:picChg chg="add mod ord">
          <ac:chgData name="Marysia Pieniążek" userId="S::ma.pieniazek@sppieszcz.onmicrosoft.com::45b25205-eaa5-4fbb-8a99-4e0878ade1e9" providerId="AD" clId="Web-{DB561538-2983-92AD-852B-2D1BD08FFCF9}" dt="2021-05-02T18:57:58.435" v="1025"/>
          <ac:picMkLst>
            <pc:docMk/>
            <pc:sldMk cId="3125161113" sldId="262"/>
            <ac:picMk id="5" creationId="{CC924A0D-2220-48A3-97A0-79B5D5CC8C6E}"/>
          </ac:picMkLst>
        </pc:picChg>
        <pc:cxnChg chg="add del">
          <ac:chgData name="Marysia Pieniążek" userId="S::ma.pieniazek@sppieszcz.onmicrosoft.com::45b25205-eaa5-4fbb-8a99-4e0878ade1e9" providerId="AD" clId="Web-{DB561538-2983-92AD-852B-2D1BD08FFCF9}" dt="2021-05-02T13:42:52.585" v="151"/>
          <ac:cxnSpMkLst>
            <pc:docMk/>
            <pc:sldMk cId="3125161113" sldId="262"/>
            <ac:cxnSpMk id="12" creationId="{20E3A342-4D61-4E3F-AF90-1AB42AEB96CC}"/>
          </ac:cxnSpMkLst>
        </pc:cxnChg>
      </pc:sldChg>
      <pc:sldChg chg="add del replId">
        <pc:chgData name="Marysia Pieniążek" userId="S::ma.pieniazek@sppieszcz.onmicrosoft.com::45b25205-eaa5-4fbb-8a99-4e0878ade1e9" providerId="AD" clId="Web-{DB561538-2983-92AD-852B-2D1BD08FFCF9}" dt="2021-05-02T13:35:41.262" v="84"/>
        <pc:sldMkLst>
          <pc:docMk/>
          <pc:sldMk cId="568755109" sldId="263"/>
        </pc:sldMkLst>
      </pc:sldChg>
      <pc:sldChg chg="addSp delSp modSp mod modClrScheme delDesignElem chgLayout">
        <pc:chgData name="Marysia Pieniążek" userId="S::ma.pieniazek@sppieszcz.onmicrosoft.com::45b25205-eaa5-4fbb-8a99-4e0878ade1e9" providerId="AD" clId="Web-{DB561538-2983-92AD-852B-2D1BD08FFCF9}" dt="2021-05-02T18:57:58.435" v="1025"/>
        <pc:sldMkLst>
          <pc:docMk/>
          <pc:sldMk cId="3580936240" sldId="263"/>
        </pc:sldMkLst>
        <pc:spChg chg="mod ord">
          <ac:chgData name="Marysia Pieniążek" userId="S::ma.pieniazek@sppieszcz.onmicrosoft.com::45b25205-eaa5-4fbb-8a99-4e0878ade1e9" providerId="AD" clId="Web-{DB561538-2983-92AD-852B-2D1BD08FFCF9}" dt="2021-05-02T18:57:58.435" v="1025"/>
          <ac:spMkLst>
            <pc:docMk/>
            <pc:sldMk cId="3580936240" sldId="263"/>
            <ac:spMk id="2" creationId="{D8F09393-1A09-4D7C-B5AC-5A6136D24BEE}"/>
          </ac:spMkLst>
        </pc:spChg>
        <pc:spChg chg="mod ord">
          <ac:chgData name="Marysia Pieniążek" userId="S::ma.pieniazek@sppieszcz.onmicrosoft.com::45b25205-eaa5-4fbb-8a99-4e0878ade1e9" providerId="AD" clId="Web-{DB561538-2983-92AD-852B-2D1BD08FFCF9}" dt="2021-05-02T18:57:58.435" v="1025"/>
          <ac:spMkLst>
            <pc:docMk/>
            <pc:sldMk cId="3580936240" sldId="263"/>
            <ac:spMk id="3" creationId="{7B721725-700C-4C59-8331-4788FEB99BC6}"/>
          </ac:spMkLst>
        </pc:spChg>
        <pc:spChg chg="add del">
          <ac:chgData name="Marysia Pieniążek" userId="S::ma.pieniazek@sppieszcz.onmicrosoft.com::45b25205-eaa5-4fbb-8a99-4e0878ade1e9" providerId="AD" clId="Web-{DB561538-2983-92AD-852B-2D1BD08FFCF9}" dt="2021-05-02T18:57:58.435" v="1025"/>
          <ac:spMkLst>
            <pc:docMk/>
            <pc:sldMk cId="3580936240" sldId="263"/>
            <ac:spMk id="17" creationId="{6CCA5F87-1D1E-45CB-8D83-FC7EEFAD9935}"/>
          </ac:spMkLst>
        </pc:spChg>
        <pc:spChg chg="add del">
          <ac:chgData name="Marysia Pieniążek" userId="S::ma.pieniazek@sppieszcz.onmicrosoft.com::45b25205-eaa5-4fbb-8a99-4e0878ade1e9" providerId="AD" clId="Web-{DB561538-2983-92AD-852B-2D1BD08FFCF9}" dt="2021-05-02T18:57:58.435" v="1025"/>
          <ac:spMkLst>
            <pc:docMk/>
            <pc:sldMk cId="3580936240" sldId="263"/>
            <ac:spMk id="19" creationId="{7CCFC2C6-6238-4A2F-93DE-2ADF74AF635E}"/>
          </ac:spMkLst>
        </pc:spChg>
        <pc:spChg chg="add del">
          <ac:chgData name="Marysia Pieniążek" userId="S::ma.pieniazek@sppieszcz.onmicrosoft.com::45b25205-eaa5-4fbb-8a99-4e0878ade1e9" providerId="AD" clId="Web-{DB561538-2983-92AD-852B-2D1BD08FFCF9}" dt="2021-05-02T18:57:58.435" v="1025"/>
          <ac:spMkLst>
            <pc:docMk/>
            <pc:sldMk cId="3580936240" sldId="263"/>
            <ac:spMk id="21" creationId="{AF2F604E-43BE-4DC3-B983-E071523364F8}"/>
          </ac:spMkLst>
        </pc:spChg>
        <pc:spChg chg="add del">
          <ac:chgData name="Marysia Pieniążek" userId="S::ma.pieniazek@sppieszcz.onmicrosoft.com::45b25205-eaa5-4fbb-8a99-4e0878ade1e9" providerId="AD" clId="Web-{DB561538-2983-92AD-852B-2D1BD08FFCF9}" dt="2021-05-02T18:57:58.435" v="1025"/>
          <ac:spMkLst>
            <pc:docMk/>
            <pc:sldMk cId="3580936240" sldId="263"/>
            <ac:spMk id="23" creationId="{08C9B587-E65E-4B52-B37C-ABEBB6E87928}"/>
          </ac:spMkLst>
        </pc:spChg>
        <pc:picChg chg="mod ord">
          <ac:chgData name="Marysia Pieniążek" userId="S::ma.pieniazek@sppieszcz.onmicrosoft.com::45b25205-eaa5-4fbb-8a99-4e0878ade1e9" providerId="AD" clId="Web-{DB561538-2983-92AD-852B-2D1BD08FFCF9}" dt="2021-05-02T18:57:58.435" v="1025"/>
          <ac:picMkLst>
            <pc:docMk/>
            <pc:sldMk cId="3580936240" sldId="263"/>
            <ac:picMk id="5" creationId="{29B6C11E-1B78-4BA8-946A-C44BC1BD0C1D}"/>
          </ac:picMkLst>
        </pc:picChg>
      </pc:sldChg>
      <pc:sldChg chg="addSp delSp modSp mod modClrScheme chgLayout">
        <pc:chgData name="Marysia Pieniążek" userId="S::ma.pieniazek@sppieszcz.onmicrosoft.com::45b25205-eaa5-4fbb-8a99-4e0878ade1e9" providerId="AD" clId="Web-{DB561538-2983-92AD-852B-2D1BD08FFCF9}" dt="2021-05-02T18:57:58.435" v="1025"/>
        <pc:sldMkLst>
          <pc:docMk/>
          <pc:sldMk cId="3351239593" sldId="264"/>
        </pc:sldMkLst>
        <pc:spChg chg="mod ord">
          <ac:chgData name="Marysia Pieniążek" userId="S::ma.pieniazek@sppieszcz.onmicrosoft.com::45b25205-eaa5-4fbb-8a99-4e0878ade1e9" providerId="AD" clId="Web-{DB561538-2983-92AD-852B-2D1BD08FFCF9}" dt="2021-05-02T18:57:58.435" v="1025"/>
          <ac:spMkLst>
            <pc:docMk/>
            <pc:sldMk cId="3351239593" sldId="264"/>
            <ac:spMk id="2" creationId="{35BF85C7-8E15-41F7-B033-9D9807C04276}"/>
          </ac:spMkLst>
        </pc:spChg>
        <pc:spChg chg="mod ord">
          <ac:chgData name="Marysia Pieniążek" userId="S::ma.pieniazek@sppieszcz.onmicrosoft.com::45b25205-eaa5-4fbb-8a99-4e0878ade1e9" providerId="AD" clId="Web-{DB561538-2983-92AD-852B-2D1BD08FFCF9}" dt="2021-05-02T18:57:58.435" v="1025"/>
          <ac:spMkLst>
            <pc:docMk/>
            <pc:sldMk cId="3351239593" sldId="264"/>
            <ac:spMk id="3" creationId="{D8648404-BC1F-4992-91E4-49922C46F25C}"/>
          </ac:spMkLst>
        </pc:spChg>
        <pc:spChg chg="mod ord">
          <ac:chgData name="Marysia Pieniążek" userId="S::ma.pieniazek@sppieszcz.onmicrosoft.com::45b25205-eaa5-4fbb-8a99-4e0878ade1e9" providerId="AD" clId="Web-{DB561538-2983-92AD-852B-2D1BD08FFCF9}" dt="2021-05-02T18:57:58.435" v="1025"/>
          <ac:spMkLst>
            <pc:docMk/>
            <pc:sldMk cId="3351239593" sldId="264"/>
            <ac:spMk id="4" creationId="{2875067E-6921-4758-9B63-A47EA834D2DA}"/>
          </ac:spMkLst>
        </pc:spChg>
        <pc:spChg chg="add mod">
          <ac:chgData name="Marysia Pieniążek" userId="S::ma.pieniazek@sppieszcz.onmicrosoft.com::45b25205-eaa5-4fbb-8a99-4e0878ade1e9" providerId="AD" clId="Web-{DB561538-2983-92AD-852B-2D1BD08FFCF9}" dt="2021-05-02T17:03:12.672" v="369" actId="14100"/>
          <ac:spMkLst>
            <pc:docMk/>
            <pc:sldMk cId="3351239593" sldId="264"/>
            <ac:spMk id="8" creationId="{8F5959E8-E768-406C-9FAB-945561CBA339}"/>
          </ac:spMkLst>
        </pc:spChg>
        <pc:picChg chg="add del mod">
          <ac:chgData name="Marysia Pieniążek" userId="S::ma.pieniazek@sppieszcz.onmicrosoft.com::45b25205-eaa5-4fbb-8a99-4e0878ade1e9" providerId="AD" clId="Web-{DB561538-2983-92AD-852B-2D1BD08FFCF9}" dt="2021-05-02T17:01:08.435" v="345"/>
          <ac:picMkLst>
            <pc:docMk/>
            <pc:sldMk cId="3351239593" sldId="264"/>
            <ac:picMk id="5" creationId="{647239D3-F936-40FE-9CEF-1AF60D567989}"/>
          </ac:picMkLst>
        </pc:picChg>
        <pc:picChg chg="add del mod">
          <ac:chgData name="Marysia Pieniążek" userId="S::ma.pieniazek@sppieszcz.onmicrosoft.com::45b25205-eaa5-4fbb-8a99-4e0878ade1e9" providerId="AD" clId="Web-{DB561538-2983-92AD-852B-2D1BD08FFCF9}" dt="2021-05-02T17:01:47.686" v="351"/>
          <ac:picMkLst>
            <pc:docMk/>
            <pc:sldMk cId="3351239593" sldId="264"/>
            <ac:picMk id="6" creationId="{0FB06921-8261-428A-BFD8-29ECB79840D0}"/>
          </ac:picMkLst>
        </pc:picChg>
        <pc:picChg chg="add mod">
          <ac:chgData name="Marysia Pieniążek" userId="S::ma.pieniazek@sppieszcz.onmicrosoft.com::45b25205-eaa5-4fbb-8a99-4e0878ade1e9" providerId="AD" clId="Web-{DB561538-2983-92AD-852B-2D1BD08FFCF9}" dt="2021-05-02T17:02:46.937" v="361" actId="1076"/>
          <ac:picMkLst>
            <pc:docMk/>
            <pc:sldMk cId="3351239593" sldId="264"/>
            <ac:picMk id="7" creationId="{0BDECF8E-1E89-40EA-90DB-6FA7B96CFDDE}"/>
          </ac:picMkLst>
        </pc:picChg>
      </pc:sldChg>
      <pc:sldChg chg="addSp delSp modSp new mod ord setBg modClrScheme delDesignElem chgLayout">
        <pc:chgData name="Marysia Pieniążek" userId="S::ma.pieniazek@sppieszcz.onmicrosoft.com::45b25205-eaa5-4fbb-8a99-4e0878ade1e9" providerId="AD" clId="Web-{DB561538-2983-92AD-852B-2D1BD08FFCF9}" dt="2021-05-02T18:57:58.435" v="1025"/>
        <pc:sldMkLst>
          <pc:docMk/>
          <pc:sldMk cId="1493281434" sldId="265"/>
        </pc:sldMkLst>
        <pc:spChg chg="mod ord">
          <ac:chgData name="Marysia Pieniążek" userId="S::ma.pieniazek@sppieszcz.onmicrosoft.com::45b25205-eaa5-4fbb-8a99-4e0878ade1e9" providerId="AD" clId="Web-{DB561538-2983-92AD-852B-2D1BD08FFCF9}" dt="2021-05-02T18:57:58.435" v="1025"/>
          <ac:spMkLst>
            <pc:docMk/>
            <pc:sldMk cId="1493281434" sldId="265"/>
            <ac:spMk id="2" creationId="{4D2D2D63-4E28-473D-A7AA-0EB7022EEA53}"/>
          </ac:spMkLst>
        </pc:spChg>
        <pc:spChg chg="del">
          <ac:chgData name="Marysia Pieniążek" userId="S::ma.pieniazek@sppieszcz.onmicrosoft.com::45b25205-eaa5-4fbb-8a99-4e0878ade1e9" providerId="AD" clId="Web-{DB561538-2983-92AD-852B-2D1BD08FFCF9}" dt="2021-05-02T17:13:16.561" v="459"/>
          <ac:spMkLst>
            <pc:docMk/>
            <pc:sldMk cId="1493281434" sldId="265"/>
            <ac:spMk id="3" creationId="{A197AB76-CD39-4AD8-A0F3-B2F385FD6B04}"/>
          </ac:spMkLst>
        </pc:spChg>
        <pc:spChg chg="mod ord">
          <ac:chgData name="Marysia Pieniążek" userId="S::ma.pieniazek@sppieszcz.onmicrosoft.com::45b25205-eaa5-4fbb-8a99-4e0878ade1e9" providerId="AD" clId="Web-{DB561538-2983-92AD-852B-2D1BD08FFCF9}" dt="2021-05-02T18:57:58.435" v="1025"/>
          <ac:spMkLst>
            <pc:docMk/>
            <pc:sldMk cId="1493281434" sldId="265"/>
            <ac:spMk id="4" creationId="{CC1D21C9-C744-4ED3-9241-C15D948E04AE}"/>
          </ac:spMkLst>
        </pc:spChg>
        <pc:spChg chg="add mod">
          <ac:chgData name="Marysia Pieniążek" userId="S::ma.pieniazek@sppieszcz.onmicrosoft.com::45b25205-eaa5-4fbb-8a99-4e0878ade1e9" providerId="AD" clId="Web-{DB561538-2983-92AD-852B-2D1BD08FFCF9}" dt="2021-05-02T17:09:06.243" v="394" actId="20577"/>
          <ac:spMkLst>
            <pc:docMk/>
            <pc:sldMk cId="1493281434" sldId="265"/>
            <ac:spMk id="5" creationId="{F8E034D7-D408-4B3E-96B3-7318C741F307}"/>
          </ac:spMkLst>
        </pc:spChg>
        <pc:spChg chg="add del">
          <ac:chgData name="Marysia Pieniążek" userId="S::ma.pieniazek@sppieszcz.onmicrosoft.com::45b25205-eaa5-4fbb-8a99-4e0878ade1e9" providerId="AD" clId="Web-{DB561538-2983-92AD-852B-2D1BD08FFCF9}" dt="2021-05-02T18:57:58.435" v="1025"/>
          <ac:spMkLst>
            <pc:docMk/>
            <pc:sldMk cId="1493281434" sldId="265"/>
            <ac:spMk id="8" creationId="{49CD2D09-B1BB-4DF5-9E1C-3D21B21EDEFD}"/>
          </ac:spMkLst>
        </pc:spChg>
        <pc:spChg chg="add del">
          <ac:chgData name="Marysia Pieniążek" userId="S::ma.pieniazek@sppieszcz.onmicrosoft.com::45b25205-eaa5-4fbb-8a99-4e0878ade1e9" providerId="AD" clId="Web-{DB561538-2983-92AD-852B-2D1BD08FFCF9}" dt="2021-05-02T17:14:01.422" v="465"/>
          <ac:spMkLst>
            <pc:docMk/>
            <pc:sldMk cId="1493281434" sldId="265"/>
            <ac:spMk id="11" creationId="{3E279A52-177D-482C-92C8-10DD7A18FFA8}"/>
          </ac:spMkLst>
        </pc:spChg>
        <pc:spChg chg="add del">
          <ac:chgData name="Marysia Pieniążek" userId="S::ma.pieniazek@sppieszcz.onmicrosoft.com::45b25205-eaa5-4fbb-8a99-4e0878ade1e9" providerId="AD" clId="Web-{DB561538-2983-92AD-852B-2D1BD08FFCF9}" dt="2021-05-02T18:57:58.435" v="1025"/>
          <ac:spMkLst>
            <pc:docMk/>
            <pc:sldMk cId="1493281434" sldId="265"/>
            <ac:spMk id="15" creationId="{967C29FE-FD32-4AFB-AD20-DBDF5864B2D8}"/>
          </ac:spMkLst>
        </pc:spChg>
        <pc:grpChg chg="add del">
          <ac:chgData name="Marysia Pieniążek" userId="S::ma.pieniazek@sppieszcz.onmicrosoft.com::45b25205-eaa5-4fbb-8a99-4e0878ade1e9" providerId="AD" clId="Web-{DB561538-2983-92AD-852B-2D1BD08FFCF9}" dt="2021-05-02T17:14:01.422" v="465"/>
          <ac:grpSpMkLst>
            <pc:docMk/>
            <pc:sldMk cId="1493281434" sldId="265"/>
            <ac:grpSpMk id="13" creationId="{4BCD063E-D4FF-4FB3-8F1D-5DD228883678}"/>
          </ac:grpSpMkLst>
        </pc:grpChg>
        <pc:picChg chg="add mod ord modCrop">
          <ac:chgData name="Marysia Pieniążek" userId="S::ma.pieniazek@sppieszcz.onmicrosoft.com::45b25205-eaa5-4fbb-8a99-4e0878ade1e9" providerId="AD" clId="Web-{DB561538-2983-92AD-852B-2D1BD08FFCF9}" dt="2021-05-02T18:57:58.435" v="1025"/>
          <ac:picMkLst>
            <pc:docMk/>
            <pc:sldMk cId="1493281434" sldId="265"/>
            <ac:picMk id="6" creationId="{236FDE15-D68A-4411-ADB1-463068DB3FBF}"/>
          </ac:picMkLst>
        </pc:picChg>
        <pc:picChg chg="add del">
          <ac:chgData name="Marysia Pieniążek" userId="S::ma.pieniazek@sppieszcz.onmicrosoft.com::45b25205-eaa5-4fbb-8a99-4e0878ade1e9" providerId="AD" clId="Web-{DB561538-2983-92AD-852B-2D1BD08FFCF9}" dt="2021-05-02T18:57:58.435" v="1025"/>
          <ac:picMkLst>
            <pc:docMk/>
            <pc:sldMk cId="1493281434" sldId="265"/>
            <ac:picMk id="9" creationId="{83355637-BA71-4F63-94C9-E77BF81BDFC0}"/>
          </ac:picMkLst>
        </pc:picChg>
      </pc:sldChg>
      <pc:sldChg chg="addSp modSp new del">
        <pc:chgData name="Marysia Pieniążek" userId="S::ma.pieniazek@sppieszcz.onmicrosoft.com::45b25205-eaa5-4fbb-8a99-4e0878ade1e9" providerId="AD" clId="Web-{DB561538-2983-92AD-852B-2D1BD08FFCF9}" dt="2021-05-02T16:59:58.184" v="338"/>
        <pc:sldMkLst>
          <pc:docMk/>
          <pc:sldMk cId="2021765252" sldId="265"/>
        </pc:sldMkLst>
        <pc:spChg chg="mod">
          <ac:chgData name="Marysia Pieniążek" userId="S::ma.pieniazek@sppieszcz.onmicrosoft.com::45b25205-eaa5-4fbb-8a99-4e0878ade1e9" providerId="AD" clId="Web-{DB561538-2983-92AD-852B-2D1BD08FFCF9}" dt="2021-05-02T16:59:37.761" v="336" actId="20577"/>
          <ac:spMkLst>
            <pc:docMk/>
            <pc:sldMk cId="2021765252" sldId="265"/>
            <ac:spMk id="2" creationId="{DDDCF1FF-D7C9-46B7-8AEA-8EC899FDB6C2}"/>
          </ac:spMkLst>
        </pc:spChg>
        <pc:picChg chg="add">
          <ac:chgData name="Marysia Pieniążek" userId="S::ma.pieniazek@sppieszcz.onmicrosoft.com::45b25205-eaa5-4fbb-8a99-4e0878ade1e9" providerId="AD" clId="Web-{DB561538-2983-92AD-852B-2D1BD08FFCF9}" dt="2021-05-02T16:59:48.590" v="337"/>
          <ac:picMkLst>
            <pc:docMk/>
            <pc:sldMk cId="2021765252" sldId="265"/>
            <ac:picMk id="6" creationId="{B4A910B5-F52F-45D5-9817-CFA6ED4DE1E3}"/>
          </ac:picMkLst>
        </pc:picChg>
      </pc:sldChg>
      <pc:sldChg chg="addSp modSp new mod setBg modClrScheme chgLayout">
        <pc:chgData name="Marysia Pieniążek" userId="S::ma.pieniazek@sppieszcz.onmicrosoft.com::45b25205-eaa5-4fbb-8a99-4e0878ade1e9" providerId="AD" clId="Web-{DB561538-2983-92AD-852B-2D1BD08FFCF9}" dt="2021-05-02T18:57:58.435" v="1025"/>
        <pc:sldMkLst>
          <pc:docMk/>
          <pc:sldMk cId="1321886075" sldId="266"/>
        </pc:sldMkLst>
        <pc:spChg chg="mod ord">
          <ac:chgData name="Marysia Pieniążek" userId="S::ma.pieniazek@sppieszcz.onmicrosoft.com::45b25205-eaa5-4fbb-8a99-4e0878ade1e9" providerId="AD" clId="Web-{DB561538-2983-92AD-852B-2D1BD08FFCF9}" dt="2021-05-02T18:57:58.435" v="1025"/>
          <ac:spMkLst>
            <pc:docMk/>
            <pc:sldMk cId="1321886075" sldId="266"/>
            <ac:spMk id="2" creationId="{01BD6790-EEA0-4164-8ED5-F7F616232A80}"/>
          </ac:spMkLst>
        </pc:spChg>
        <pc:spChg chg="mod ord">
          <ac:chgData name="Marysia Pieniążek" userId="S::ma.pieniazek@sppieszcz.onmicrosoft.com::45b25205-eaa5-4fbb-8a99-4e0878ade1e9" providerId="AD" clId="Web-{DB561538-2983-92AD-852B-2D1BD08FFCF9}" dt="2021-05-02T18:57:58.435" v="1025"/>
          <ac:spMkLst>
            <pc:docMk/>
            <pc:sldMk cId="1321886075" sldId="266"/>
            <ac:spMk id="3" creationId="{39C935CA-74DB-4A65-83E3-8E9C7D910309}"/>
          </ac:spMkLst>
        </pc:spChg>
        <pc:spChg chg="mod ord">
          <ac:chgData name="Marysia Pieniążek" userId="S::ma.pieniazek@sppieszcz.onmicrosoft.com::45b25205-eaa5-4fbb-8a99-4e0878ade1e9" providerId="AD" clId="Web-{DB561538-2983-92AD-852B-2D1BD08FFCF9}" dt="2021-05-02T18:57:58.435" v="1025"/>
          <ac:spMkLst>
            <pc:docMk/>
            <pc:sldMk cId="1321886075" sldId="266"/>
            <ac:spMk id="4" creationId="{78D0AD88-252C-482B-A8F8-6A08084B2215}"/>
          </ac:spMkLst>
        </pc:spChg>
        <pc:picChg chg="add mod">
          <ac:chgData name="Marysia Pieniążek" userId="S::ma.pieniazek@sppieszcz.onmicrosoft.com::45b25205-eaa5-4fbb-8a99-4e0878ade1e9" providerId="AD" clId="Web-{DB561538-2983-92AD-852B-2D1BD08FFCF9}" dt="2021-05-02T17:26:44.251" v="497" actId="14100"/>
          <ac:picMkLst>
            <pc:docMk/>
            <pc:sldMk cId="1321886075" sldId="266"/>
            <ac:picMk id="5" creationId="{413A09F0-33AA-43B8-B3F8-C981A4315925}"/>
          </ac:picMkLst>
        </pc:picChg>
      </pc:sldChg>
      <pc:sldChg chg="new del">
        <pc:chgData name="Marysia Pieniążek" userId="S::ma.pieniazek@sppieszcz.onmicrosoft.com::45b25205-eaa5-4fbb-8a99-4e0878ade1e9" providerId="AD" clId="Web-{DB561538-2983-92AD-852B-2D1BD08FFCF9}" dt="2021-05-02T17:35:22.512" v="560"/>
        <pc:sldMkLst>
          <pc:docMk/>
          <pc:sldMk cId="902959941" sldId="267"/>
        </pc:sldMkLst>
      </pc:sldChg>
      <pc:sldChg chg="addSp delSp modSp new mod ord setBg modClrScheme delDesignElem chgLayout">
        <pc:chgData name="Marysia Pieniążek" userId="S::ma.pieniazek@sppieszcz.onmicrosoft.com::45b25205-eaa5-4fbb-8a99-4e0878ade1e9" providerId="AD" clId="Web-{DB561538-2983-92AD-852B-2D1BD08FFCF9}" dt="2021-05-02T18:57:58.435" v="1025"/>
        <pc:sldMkLst>
          <pc:docMk/>
          <pc:sldMk cId="2038932056" sldId="268"/>
        </pc:sldMkLst>
        <pc:spChg chg="mod ord">
          <ac:chgData name="Marysia Pieniążek" userId="S::ma.pieniazek@sppieszcz.onmicrosoft.com::45b25205-eaa5-4fbb-8a99-4e0878ade1e9" providerId="AD" clId="Web-{DB561538-2983-92AD-852B-2D1BD08FFCF9}" dt="2021-05-02T18:57:58.435" v="1025"/>
          <ac:spMkLst>
            <pc:docMk/>
            <pc:sldMk cId="2038932056" sldId="268"/>
            <ac:spMk id="2" creationId="{377914CD-17B1-4A84-9E18-32229AC52C8B}"/>
          </ac:spMkLst>
        </pc:spChg>
        <pc:spChg chg="del">
          <ac:chgData name="Marysia Pieniążek" userId="S::ma.pieniazek@sppieszcz.onmicrosoft.com::45b25205-eaa5-4fbb-8a99-4e0878ade1e9" providerId="AD" clId="Web-{DB561538-2983-92AD-852B-2D1BD08FFCF9}" dt="2021-05-02T17:32:29.931" v="524"/>
          <ac:spMkLst>
            <pc:docMk/>
            <pc:sldMk cId="2038932056" sldId="268"/>
            <ac:spMk id="3" creationId="{8847841C-0BEB-46B8-AA18-FD4D7F916916}"/>
          </ac:spMkLst>
        </pc:spChg>
        <pc:spChg chg="mod ord">
          <ac:chgData name="Marysia Pieniążek" userId="S::ma.pieniazek@sppieszcz.onmicrosoft.com::45b25205-eaa5-4fbb-8a99-4e0878ade1e9" providerId="AD" clId="Web-{DB561538-2983-92AD-852B-2D1BD08FFCF9}" dt="2021-05-02T18:57:58.435" v="1025"/>
          <ac:spMkLst>
            <pc:docMk/>
            <pc:sldMk cId="2038932056" sldId="268"/>
            <ac:spMk id="4" creationId="{2C2D8635-A441-46FF-B3D3-E1BAC905F2C9}"/>
          </ac:spMkLst>
        </pc:spChg>
        <pc:spChg chg="add del mod">
          <ac:chgData name="Marysia Pieniążek" userId="S::ma.pieniazek@sppieszcz.onmicrosoft.com::45b25205-eaa5-4fbb-8a99-4e0878ade1e9" providerId="AD" clId="Web-{DB561538-2983-92AD-852B-2D1BD08FFCF9}" dt="2021-05-02T17:37:12.421" v="564"/>
          <ac:spMkLst>
            <pc:docMk/>
            <pc:sldMk cId="2038932056" sldId="268"/>
            <ac:spMk id="7" creationId="{C313E895-9FD3-40E7-BBF7-29040AFF4F6B}"/>
          </ac:spMkLst>
        </pc:spChg>
        <pc:spChg chg="add del">
          <ac:chgData name="Marysia Pieniążek" userId="S::ma.pieniazek@sppieszcz.onmicrosoft.com::45b25205-eaa5-4fbb-8a99-4e0878ade1e9" providerId="AD" clId="Web-{DB561538-2983-92AD-852B-2D1BD08FFCF9}" dt="2021-05-02T17:37:24.359" v="566"/>
          <ac:spMkLst>
            <pc:docMk/>
            <pc:sldMk cId="2038932056" sldId="268"/>
            <ac:spMk id="10" creationId="{9F79630B-0F0B-446E-A637-38FA8F61D10E}"/>
          </ac:spMkLst>
        </pc:spChg>
        <pc:spChg chg="add del">
          <ac:chgData name="Marysia Pieniążek" userId="S::ma.pieniazek@sppieszcz.onmicrosoft.com::45b25205-eaa5-4fbb-8a99-4e0878ade1e9" providerId="AD" clId="Web-{DB561538-2983-92AD-852B-2D1BD08FFCF9}" dt="2021-05-02T17:37:24.359" v="566"/>
          <ac:spMkLst>
            <pc:docMk/>
            <pc:sldMk cId="2038932056" sldId="268"/>
            <ac:spMk id="12" creationId="{B3437C99-FC8E-4311-B48A-F0C4C329B154}"/>
          </ac:spMkLst>
        </pc:spChg>
        <pc:spChg chg="add del">
          <ac:chgData name="Marysia Pieniążek" userId="S::ma.pieniazek@sppieszcz.onmicrosoft.com::45b25205-eaa5-4fbb-8a99-4e0878ade1e9" providerId="AD" clId="Web-{DB561538-2983-92AD-852B-2D1BD08FFCF9}" dt="2021-05-02T18:57:58.435" v="1025"/>
          <ac:spMkLst>
            <pc:docMk/>
            <pc:sldMk cId="2038932056" sldId="268"/>
            <ac:spMk id="17" creationId="{3CD9DF72-87A3-404E-A828-84CBF11A8303}"/>
          </ac:spMkLst>
        </pc:spChg>
        <pc:picChg chg="add del mod ord modCrop">
          <ac:chgData name="Marysia Pieniążek" userId="S::ma.pieniazek@sppieszcz.onmicrosoft.com::45b25205-eaa5-4fbb-8a99-4e0878ade1e9" providerId="AD" clId="Web-{DB561538-2983-92AD-852B-2D1BD08FFCF9}" dt="2021-05-02T17:37:00.468" v="563"/>
          <ac:picMkLst>
            <pc:docMk/>
            <pc:sldMk cId="2038932056" sldId="268"/>
            <ac:picMk id="5" creationId="{A1A08B55-B74E-411F-9AD6-5075D2280E4F}"/>
          </ac:picMkLst>
        </pc:picChg>
        <pc:picChg chg="add mod ord modCrop">
          <ac:chgData name="Marysia Pieniążek" userId="S::ma.pieniazek@sppieszcz.onmicrosoft.com::45b25205-eaa5-4fbb-8a99-4e0878ade1e9" providerId="AD" clId="Web-{DB561538-2983-92AD-852B-2D1BD08FFCF9}" dt="2021-05-02T18:57:58.435" v="1025"/>
          <ac:picMkLst>
            <pc:docMk/>
            <pc:sldMk cId="2038932056" sldId="268"/>
            <ac:picMk id="8" creationId="{E86280DC-5523-45AA-91C6-79DA79E82E4F}"/>
          </ac:picMkLst>
        </pc:picChg>
        <pc:cxnChg chg="add del">
          <ac:chgData name="Marysia Pieniążek" userId="S::ma.pieniazek@sppieszcz.onmicrosoft.com::45b25205-eaa5-4fbb-8a99-4e0878ade1e9" providerId="AD" clId="Web-{DB561538-2983-92AD-852B-2D1BD08FFCF9}" dt="2021-05-02T18:57:58.435" v="1025"/>
          <ac:cxnSpMkLst>
            <pc:docMk/>
            <pc:sldMk cId="2038932056" sldId="268"/>
            <ac:cxnSpMk id="19" creationId="{20E3A342-4D61-4E3F-AF90-1AB42AEB96CC}"/>
          </ac:cxnSpMkLst>
        </pc:cxnChg>
      </pc:sldChg>
      <pc:sldChg chg="modSp new del ord">
        <pc:chgData name="Marysia Pieniążek" userId="S::ma.pieniazek@sppieszcz.onmicrosoft.com::45b25205-eaa5-4fbb-8a99-4e0878ade1e9" providerId="AD" clId="Web-{DB561538-2983-92AD-852B-2D1BD08FFCF9}" dt="2021-05-02T17:43:37.320" v="596"/>
        <pc:sldMkLst>
          <pc:docMk/>
          <pc:sldMk cId="2646712487" sldId="269"/>
        </pc:sldMkLst>
        <pc:spChg chg="mod">
          <ac:chgData name="Marysia Pieniążek" userId="S::ma.pieniazek@sppieszcz.onmicrosoft.com::45b25205-eaa5-4fbb-8a99-4e0878ade1e9" providerId="AD" clId="Web-{DB561538-2983-92AD-852B-2D1BD08FFCF9}" dt="2021-05-02T17:43:27.586" v="594" actId="20577"/>
          <ac:spMkLst>
            <pc:docMk/>
            <pc:sldMk cId="2646712487" sldId="269"/>
            <ac:spMk id="3" creationId="{8919A1A2-29AD-4A9D-B6A4-239835CE2B22}"/>
          </ac:spMkLst>
        </pc:spChg>
        <pc:spChg chg="mod">
          <ac:chgData name="Marysia Pieniążek" userId="S::ma.pieniazek@sppieszcz.onmicrosoft.com::45b25205-eaa5-4fbb-8a99-4e0878ade1e9" providerId="AD" clId="Web-{DB561538-2983-92AD-852B-2D1BD08FFCF9}" dt="2021-05-02T17:43:23.414" v="590" actId="14100"/>
          <ac:spMkLst>
            <pc:docMk/>
            <pc:sldMk cId="2646712487" sldId="269"/>
            <ac:spMk id="4" creationId="{A57EBA9B-DDD9-4C0D-95AB-B30C06ADA1D2}"/>
          </ac:spMkLst>
        </pc:spChg>
        <pc:spChg chg="mod">
          <ac:chgData name="Marysia Pieniążek" userId="S::ma.pieniazek@sppieszcz.onmicrosoft.com::45b25205-eaa5-4fbb-8a99-4e0878ade1e9" providerId="AD" clId="Web-{DB561538-2983-92AD-852B-2D1BD08FFCF9}" dt="2021-05-02T17:43:27.570" v="593" actId="20577"/>
          <ac:spMkLst>
            <pc:docMk/>
            <pc:sldMk cId="2646712487" sldId="269"/>
            <ac:spMk id="5" creationId="{A2F4129F-EF4E-49A9-9763-0DD334F9F6AF}"/>
          </ac:spMkLst>
        </pc:spChg>
      </pc:sldChg>
      <pc:sldChg chg="addSp delSp modSp new mod ord setBg modClrScheme delDesignElem chgLayout">
        <pc:chgData name="Marysia Pieniążek" userId="S::ma.pieniazek@sppieszcz.onmicrosoft.com::45b25205-eaa5-4fbb-8a99-4e0878ade1e9" providerId="AD" clId="Web-{DB561538-2983-92AD-852B-2D1BD08FFCF9}" dt="2021-05-02T18:57:58.435" v="1025"/>
        <pc:sldMkLst>
          <pc:docMk/>
          <pc:sldMk cId="2825022549" sldId="269"/>
        </pc:sldMkLst>
        <pc:spChg chg="mod ord">
          <ac:chgData name="Marysia Pieniążek" userId="S::ma.pieniazek@sppieszcz.onmicrosoft.com::45b25205-eaa5-4fbb-8a99-4e0878ade1e9" providerId="AD" clId="Web-{DB561538-2983-92AD-852B-2D1BD08FFCF9}" dt="2021-05-02T18:57:58.435" v="1025"/>
          <ac:spMkLst>
            <pc:docMk/>
            <pc:sldMk cId="2825022549" sldId="269"/>
            <ac:spMk id="2" creationId="{A1615C2F-4C12-4BC4-A651-890774F2C7B3}"/>
          </ac:spMkLst>
        </pc:spChg>
        <pc:spChg chg="mod ord">
          <ac:chgData name="Marysia Pieniążek" userId="S::ma.pieniazek@sppieszcz.onmicrosoft.com::45b25205-eaa5-4fbb-8a99-4e0878ade1e9" providerId="AD" clId="Web-{DB561538-2983-92AD-852B-2D1BD08FFCF9}" dt="2021-05-02T18:57:58.435" v="1025"/>
          <ac:spMkLst>
            <pc:docMk/>
            <pc:sldMk cId="2825022549" sldId="269"/>
            <ac:spMk id="3" creationId="{907A061F-7C3A-46FB-AA35-9D77056F342D}"/>
          </ac:spMkLst>
        </pc:spChg>
        <pc:spChg chg="del">
          <ac:chgData name="Marysia Pieniążek" userId="S::ma.pieniazek@sppieszcz.onmicrosoft.com::45b25205-eaa5-4fbb-8a99-4e0878ade1e9" providerId="AD" clId="Web-{DB561538-2983-92AD-852B-2D1BD08FFCF9}" dt="2021-05-02T17:46:21.215" v="603"/>
          <ac:spMkLst>
            <pc:docMk/>
            <pc:sldMk cId="2825022549" sldId="269"/>
            <ac:spMk id="4" creationId="{C98EAFC4-A106-42A6-974A-9184FDE10210}"/>
          </ac:spMkLst>
        </pc:spChg>
        <pc:spChg chg="add del">
          <ac:chgData name="Marysia Pieniążek" userId="S::ma.pieniazek@sppieszcz.onmicrosoft.com::45b25205-eaa5-4fbb-8a99-4e0878ade1e9" providerId="AD" clId="Web-{DB561538-2983-92AD-852B-2D1BD08FFCF9}" dt="2021-05-02T18:57:58.435" v="1025"/>
          <ac:spMkLst>
            <pc:docMk/>
            <pc:sldMk cId="2825022549" sldId="269"/>
            <ac:spMk id="10" creationId="{8FC9BE17-9A7B-462D-AE50-3D8777387304}"/>
          </ac:spMkLst>
        </pc:spChg>
        <pc:spChg chg="add del">
          <ac:chgData name="Marysia Pieniążek" userId="S::ma.pieniazek@sppieszcz.onmicrosoft.com::45b25205-eaa5-4fbb-8a99-4e0878ade1e9" providerId="AD" clId="Web-{DB561538-2983-92AD-852B-2D1BD08FFCF9}" dt="2021-05-02T18:57:58.435" v="1025"/>
          <ac:spMkLst>
            <pc:docMk/>
            <pc:sldMk cId="2825022549" sldId="269"/>
            <ac:spMk id="12" creationId="{3EBE8569-6AEC-4B8C-8D53-2DE337CDBA65}"/>
          </ac:spMkLst>
        </pc:spChg>
        <pc:spChg chg="add del">
          <ac:chgData name="Marysia Pieniążek" userId="S::ma.pieniazek@sppieszcz.onmicrosoft.com::45b25205-eaa5-4fbb-8a99-4e0878ade1e9" providerId="AD" clId="Web-{DB561538-2983-92AD-852B-2D1BD08FFCF9}" dt="2021-05-02T18:57:58.435" v="1025"/>
          <ac:spMkLst>
            <pc:docMk/>
            <pc:sldMk cId="2825022549" sldId="269"/>
            <ac:spMk id="14" creationId="{55D4142C-5077-457F-A6AD-3FECFDB39685}"/>
          </ac:spMkLst>
        </pc:spChg>
        <pc:spChg chg="add del">
          <ac:chgData name="Marysia Pieniążek" userId="S::ma.pieniazek@sppieszcz.onmicrosoft.com::45b25205-eaa5-4fbb-8a99-4e0878ade1e9" providerId="AD" clId="Web-{DB561538-2983-92AD-852B-2D1BD08FFCF9}" dt="2021-05-02T18:57:58.435" v="1025"/>
          <ac:spMkLst>
            <pc:docMk/>
            <pc:sldMk cId="2825022549" sldId="269"/>
            <ac:spMk id="16" creationId="{7A5F0580-5EE9-419F-96EE-B6529EF6E7D0}"/>
          </ac:spMkLst>
        </pc:spChg>
        <pc:picChg chg="add mod ord">
          <ac:chgData name="Marysia Pieniążek" userId="S::ma.pieniazek@sppieszcz.onmicrosoft.com::45b25205-eaa5-4fbb-8a99-4e0878ade1e9" providerId="AD" clId="Web-{DB561538-2983-92AD-852B-2D1BD08FFCF9}" dt="2021-05-02T18:57:58.435" v="1025"/>
          <ac:picMkLst>
            <pc:docMk/>
            <pc:sldMk cId="2825022549" sldId="269"/>
            <ac:picMk id="5" creationId="{5E590881-6B7F-42CA-A52A-C0972F8643EA}"/>
          </ac:picMkLst>
        </pc:picChg>
        <pc:picChg chg="add del mod">
          <ac:chgData name="Marysia Pieniążek" userId="S::ma.pieniazek@sppieszcz.onmicrosoft.com::45b25205-eaa5-4fbb-8a99-4e0878ade1e9" providerId="AD" clId="Web-{DB561538-2983-92AD-852B-2D1BD08FFCF9}" dt="2021-05-02T17:47:59.826" v="615"/>
          <ac:picMkLst>
            <pc:docMk/>
            <pc:sldMk cId="2825022549" sldId="269"/>
            <ac:picMk id="6" creationId="{CE53DAF1-4F15-48A9-B871-CA39E83E3A56}"/>
          </ac:picMkLst>
        </pc:picChg>
      </pc:sldChg>
      <pc:sldChg chg="addSp delSp modSp new mod setBg modClrScheme delDesignElem chgLayout">
        <pc:chgData name="Marysia Pieniążek" userId="S::ma.pieniazek@sppieszcz.onmicrosoft.com::45b25205-eaa5-4fbb-8a99-4e0878ade1e9" providerId="AD" clId="Web-{DB561538-2983-92AD-852B-2D1BD08FFCF9}" dt="2021-05-02T18:57:58.435" v="1025"/>
        <pc:sldMkLst>
          <pc:docMk/>
          <pc:sldMk cId="2511861256" sldId="270"/>
        </pc:sldMkLst>
        <pc:spChg chg="mod ord">
          <ac:chgData name="Marysia Pieniążek" userId="S::ma.pieniazek@sppieszcz.onmicrosoft.com::45b25205-eaa5-4fbb-8a99-4e0878ade1e9" providerId="AD" clId="Web-{DB561538-2983-92AD-852B-2D1BD08FFCF9}" dt="2021-05-02T18:57:58.435" v="1025"/>
          <ac:spMkLst>
            <pc:docMk/>
            <pc:sldMk cId="2511861256" sldId="270"/>
            <ac:spMk id="2" creationId="{6D22F31A-9DDC-473D-82BF-3838BDCC8D2A}"/>
          </ac:spMkLst>
        </pc:spChg>
        <pc:spChg chg="del">
          <ac:chgData name="Marysia Pieniążek" userId="S::ma.pieniazek@sppieszcz.onmicrosoft.com::45b25205-eaa5-4fbb-8a99-4e0878ade1e9" providerId="AD" clId="Web-{DB561538-2983-92AD-852B-2D1BD08FFCF9}" dt="2021-05-02T17:52:10.519" v="638"/>
          <ac:spMkLst>
            <pc:docMk/>
            <pc:sldMk cId="2511861256" sldId="270"/>
            <ac:spMk id="3" creationId="{C4D87706-0487-4047-8FD1-4C44F42ECFB0}"/>
          </ac:spMkLst>
        </pc:spChg>
        <pc:spChg chg="mod ord">
          <ac:chgData name="Marysia Pieniążek" userId="S::ma.pieniazek@sppieszcz.onmicrosoft.com::45b25205-eaa5-4fbb-8a99-4e0878ade1e9" providerId="AD" clId="Web-{DB561538-2983-92AD-852B-2D1BD08FFCF9}" dt="2021-05-02T18:57:58.435" v="1025"/>
          <ac:spMkLst>
            <pc:docMk/>
            <pc:sldMk cId="2511861256" sldId="270"/>
            <ac:spMk id="4" creationId="{BE25F129-D636-4D46-9C10-C0A39A844D57}"/>
          </ac:spMkLst>
        </pc:spChg>
        <pc:spChg chg="add del mod">
          <ac:chgData name="Marysia Pieniążek" userId="S::ma.pieniazek@sppieszcz.onmicrosoft.com::45b25205-eaa5-4fbb-8a99-4e0878ade1e9" providerId="AD" clId="Web-{DB561538-2983-92AD-852B-2D1BD08FFCF9}" dt="2021-05-02T17:53:44.443" v="654"/>
          <ac:spMkLst>
            <pc:docMk/>
            <pc:sldMk cId="2511861256" sldId="270"/>
            <ac:spMk id="8" creationId="{8214DEFB-B295-4E62-A94A-C29878C08616}"/>
          </ac:spMkLst>
        </pc:spChg>
        <pc:spChg chg="add del">
          <ac:chgData name="Marysia Pieniążek" userId="S::ma.pieniazek@sppieszcz.onmicrosoft.com::45b25205-eaa5-4fbb-8a99-4e0878ade1e9" providerId="AD" clId="Web-{DB561538-2983-92AD-852B-2D1BD08FFCF9}" dt="2021-05-02T17:53:38.865" v="652"/>
          <ac:spMkLst>
            <pc:docMk/>
            <pc:sldMk cId="2511861256" sldId="270"/>
            <ac:spMk id="10" creationId="{3CD9DF72-87A3-404E-A828-84CBF11A8303}"/>
          </ac:spMkLst>
        </pc:spChg>
        <pc:spChg chg="add del">
          <ac:chgData name="Marysia Pieniążek" userId="S::ma.pieniazek@sppieszcz.onmicrosoft.com::45b25205-eaa5-4fbb-8a99-4e0878ade1e9" providerId="AD" clId="Web-{DB561538-2983-92AD-852B-2D1BD08FFCF9}" dt="2021-05-02T18:57:58.435" v="1025"/>
          <ac:spMkLst>
            <pc:docMk/>
            <pc:sldMk cId="2511861256" sldId="270"/>
            <ac:spMk id="16" creationId="{2B1D4F77-A17C-43D7-B7FA-545148E4E93D}"/>
          </ac:spMkLst>
        </pc:spChg>
        <pc:picChg chg="add del mod ord modCrop">
          <ac:chgData name="Marysia Pieniążek" userId="S::ma.pieniazek@sppieszcz.onmicrosoft.com::45b25205-eaa5-4fbb-8a99-4e0878ade1e9" providerId="AD" clId="Web-{DB561538-2983-92AD-852B-2D1BD08FFCF9}" dt="2021-05-02T17:53:41.709" v="653"/>
          <ac:picMkLst>
            <pc:docMk/>
            <pc:sldMk cId="2511861256" sldId="270"/>
            <ac:picMk id="5" creationId="{693A0B67-B3E8-4292-9D86-FF2FE0F7B945}"/>
          </ac:picMkLst>
        </pc:picChg>
        <pc:picChg chg="add del mod">
          <ac:chgData name="Marysia Pieniążek" userId="S::ma.pieniazek@sppieszcz.onmicrosoft.com::45b25205-eaa5-4fbb-8a99-4e0878ade1e9" providerId="AD" clId="Web-{DB561538-2983-92AD-852B-2D1BD08FFCF9}" dt="2021-05-02T17:53:37.005" v="646"/>
          <ac:picMkLst>
            <pc:docMk/>
            <pc:sldMk cId="2511861256" sldId="270"/>
            <ac:picMk id="6" creationId="{A8FCA898-B9C3-4241-A1CD-D144194CCC46}"/>
          </ac:picMkLst>
        </pc:picChg>
        <pc:picChg chg="add mod ord modCrop">
          <ac:chgData name="Marysia Pieniążek" userId="S::ma.pieniazek@sppieszcz.onmicrosoft.com::45b25205-eaa5-4fbb-8a99-4e0878ade1e9" providerId="AD" clId="Web-{DB561538-2983-92AD-852B-2D1BD08FFCF9}" dt="2021-05-02T18:57:58.435" v="1025"/>
          <ac:picMkLst>
            <pc:docMk/>
            <pc:sldMk cId="2511861256" sldId="270"/>
            <ac:picMk id="9" creationId="{DF9EEF9D-A57D-4316-B173-D29875FB3DAE}"/>
          </ac:picMkLst>
        </pc:picChg>
        <pc:picChg chg="add del">
          <ac:chgData name="Marysia Pieniążek" userId="S::ma.pieniazek@sppieszcz.onmicrosoft.com::45b25205-eaa5-4fbb-8a99-4e0878ade1e9" providerId="AD" clId="Web-{DB561538-2983-92AD-852B-2D1BD08FFCF9}" dt="2021-05-02T18:57:58.435" v="1025"/>
          <ac:picMkLst>
            <pc:docMk/>
            <pc:sldMk cId="2511861256" sldId="270"/>
            <ac:picMk id="14" creationId="{54DDEBDD-D8BD-41A6-8A0D-B00E3768B0F9}"/>
          </ac:picMkLst>
        </pc:picChg>
        <pc:cxnChg chg="add del">
          <ac:chgData name="Marysia Pieniążek" userId="S::ma.pieniazek@sppieszcz.onmicrosoft.com::45b25205-eaa5-4fbb-8a99-4e0878ade1e9" providerId="AD" clId="Web-{DB561538-2983-92AD-852B-2D1BD08FFCF9}" dt="2021-05-02T17:53:38.865" v="652"/>
          <ac:cxnSpMkLst>
            <pc:docMk/>
            <pc:sldMk cId="2511861256" sldId="270"/>
            <ac:cxnSpMk id="12" creationId="{20E3A342-4D61-4E3F-AF90-1AB42AEB96CC}"/>
          </ac:cxnSpMkLst>
        </pc:cxnChg>
      </pc:sldChg>
      <pc:sldChg chg="modSp new del">
        <pc:chgData name="Marysia Pieniążek" userId="S::ma.pieniazek@sppieszcz.onmicrosoft.com::45b25205-eaa5-4fbb-8a99-4e0878ade1e9" providerId="AD" clId="Web-{DB561538-2983-92AD-852B-2D1BD08FFCF9}" dt="2021-05-02T18:12:27.516" v="765"/>
        <pc:sldMkLst>
          <pc:docMk/>
          <pc:sldMk cId="1774489071" sldId="271"/>
        </pc:sldMkLst>
        <pc:spChg chg="mod">
          <ac:chgData name="Marysia Pieniążek" userId="S::ma.pieniazek@sppieszcz.onmicrosoft.com::45b25205-eaa5-4fbb-8a99-4e0878ade1e9" providerId="AD" clId="Web-{DB561538-2983-92AD-852B-2D1BD08FFCF9}" dt="2021-05-02T18:10:02.622" v="760" actId="20577"/>
          <ac:spMkLst>
            <pc:docMk/>
            <pc:sldMk cId="1774489071" sldId="271"/>
            <ac:spMk id="2" creationId="{F4DEA679-919E-49B9-8029-77F96C3B2436}"/>
          </ac:spMkLst>
        </pc:spChg>
      </pc:sldChg>
      <pc:sldChg chg="addSp delSp modSp new mod setBg modClrScheme delDesignElem chgLayout">
        <pc:chgData name="Marysia Pieniążek" userId="S::ma.pieniazek@sppieszcz.onmicrosoft.com::45b25205-eaa5-4fbb-8a99-4e0878ade1e9" providerId="AD" clId="Web-{DB561538-2983-92AD-852B-2D1BD08FFCF9}" dt="2021-05-02T18:57:58.435" v="1025"/>
        <pc:sldMkLst>
          <pc:docMk/>
          <pc:sldMk cId="1537309961" sldId="272"/>
        </pc:sldMkLst>
        <pc:spChg chg="mod ord">
          <ac:chgData name="Marysia Pieniążek" userId="S::ma.pieniazek@sppieszcz.onmicrosoft.com::45b25205-eaa5-4fbb-8a99-4e0878ade1e9" providerId="AD" clId="Web-{DB561538-2983-92AD-852B-2D1BD08FFCF9}" dt="2021-05-02T18:57:58.435" v="1025"/>
          <ac:spMkLst>
            <pc:docMk/>
            <pc:sldMk cId="1537309961" sldId="272"/>
            <ac:spMk id="2" creationId="{9D5612DD-A03D-4070-BD76-658054615DE1}"/>
          </ac:spMkLst>
        </pc:spChg>
        <pc:spChg chg="del">
          <ac:chgData name="Marysia Pieniążek" userId="S::ma.pieniazek@sppieszcz.onmicrosoft.com::45b25205-eaa5-4fbb-8a99-4e0878ade1e9" providerId="AD" clId="Web-{DB561538-2983-92AD-852B-2D1BD08FFCF9}" dt="2021-05-02T18:19:54.276" v="854"/>
          <ac:spMkLst>
            <pc:docMk/>
            <pc:sldMk cId="1537309961" sldId="272"/>
            <ac:spMk id="3" creationId="{AC27EAB9-CB59-4EBB-BB3A-8C65BC3A1C21}"/>
          </ac:spMkLst>
        </pc:spChg>
        <pc:spChg chg="mod ord">
          <ac:chgData name="Marysia Pieniążek" userId="S::ma.pieniazek@sppieszcz.onmicrosoft.com::45b25205-eaa5-4fbb-8a99-4e0878ade1e9" providerId="AD" clId="Web-{DB561538-2983-92AD-852B-2D1BD08FFCF9}" dt="2021-05-02T18:57:58.435" v="1025"/>
          <ac:spMkLst>
            <pc:docMk/>
            <pc:sldMk cId="1537309961" sldId="272"/>
            <ac:spMk id="4" creationId="{DB525CF5-E3D1-4DE2-9FF5-DC9FF2FB3099}"/>
          </ac:spMkLst>
        </pc:spChg>
        <pc:spChg chg="add del mod">
          <ac:chgData name="Marysia Pieniążek" userId="S::ma.pieniazek@sppieszcz.onmicrosoft.com::45b25205-eaa5-4fbb-8a99-4e0878ade1e9" providerId="AD" clId="Web-{DB561538-2983-92AD-852B-2D1BD08FFCF9}" dt="2021-05-02T18:20:42.980" v="856"/>
          <ac:spMkLst>
            <pc:docMk/>
            <pc:sldMk cId="1537309961" sldId="272"/>
            <ac:spMk id="7" creationId="{65EC4039-9C44-409C-AA4B-07679BAC59CA}"/>
          </ac:spMkLst>
        </pc:spChg>
        <pc:spChg chg="add del">
          <ac:chgData name="Marysia Pieniążek" userId="S::ma.pieniazek@sppieszcz.onmicrosoft.com::45b25205-eaa5-4fbb-8a99-4e0878ade1e9" providerId="AD" clId="Web-{DB561538-2983-92AD-852B-2D1BD08FFCF9}" dt="2021-05-02T18:57:58.435" v="1025"/>
          <ac:spMkLst>
            <pc:docMk/>
            <pc:sldMk cId="1537309961" sldId="272"/>
            <ac:spMk id="13" creationId="{2B1D4F77-A17C-43D7-B7FA-545148E4E93D}"/>
          </ac:spMkLst>
        </pc:spChg>
        <pc:picChg chg="add del mod ord">
          <ac:chgData name="Marysia Pieniążek" userId="S::ma.pieniazek@sppieszcz.onmicrosoft.com::45b25205-eaa5-4fbb-8a99-4e0878ade1e9" providerId="AD" clId="Web-{DB561538-2983-92AD-852B-2D1BD08FFCF9}" dt="2021-05-02T18:20:08.542" v="855"/>
          <ac:picMkLst>
            <pc:docMk/>
            <pc:sldMk cId="1537309961" sldId="272"/>
            <ac:picMk id="5" creationId="{B41ECD10-A19A-402F-BE16-CF88A19B11B5}"/>
          </ac:picMkLst>
        </pc:picChg>
        <pc:picChg chg="add mod ord">
          <ac:chgData name="Marysia Pieniążek" userId="S::ma.pieniazek@sppieszcz.onmicrosoft.com::45b25205-eaa5-4fbb-8a99-4e0878ade1e9" providerId="AD" clId="Web-{DB561538-2983-92AD-852B-2D1BD08FFCF9}" dt="2021-05-02T18:57:58.435" v="1025"/>
          <ac:picMkLst>
            <pc:docMk/>
            <pc:sldMk cId="1537309961" sldId="272"/>
            <ac:picMk id="8" creationId="{A833FB78-E2BC-46DA-887C-DD30A92CDC83}"/>
          </ac:picMkLst>
        </pc:picChg>
      </pc:sldChg>
      <pc:sldChg chg="addSp delSp modSp new del mod ord setBg">
        <pc:chgData name="Marysia Pieniążek" userId="S::ma.pieniazek@sppieszcz.onmicrosoft.com::45b25205-eaa5-4fbb-8a99-4e0878ade1e9" providerId="AD" clId="Web-{DB561538-2983-92AD-852B-2D1BD08FFCF9}" dt="2021-05-02T18:50:04.347" v="919"/>
        <pc:sldMkLst>
          <pc:docMk/>
          <pc:sldMk cId="2350283524" sldId="273"/>
        </pc:sldMkLst>
        <pc:spChg chg="add mod ord">
          <ac:chgData name="Marysia Pieniążek" userId="S::ma.pieniazek@sppieszcz.onmicrosoft.com::45b25205-eaa5-4fbb-8a99-4e0878ade1e9" providerId="AD" clId="Web-{DB561538-2983-92AD-852B-2D1BD08FFCF9}" dt="2021-05-02T18:48:45.095" v="909" actId="20577"/>
          <ac:spMkLst>
            <pc:docMk/>
            <pc:sldMk cId="2350283524" sldId="273"/>
            <ac:spMk id="2" creationId="{FBC09EDF-6027-4F6A-AE71-FEC6EA6436B0}"/>
          </ac:spMkLst>
        </pc:spChg>
        <pc:spChg chg="add del">
          <ac:chgData name="Marysia Pieniążek" userId="S::ma.pieniazek@sppieszcz.onmicrosoft.com::45b25205-eaa5-4fbb-8a99-4e0878ade1e9" providerId="AD" clId="Web-{DB561538-2983-92AD-852B-2D1BD08FFCF9}" dt="2021-05-02T18:49:53.706" v="917"/>
          <ac:spMkLst>
            <pc:docMk/>
            <pc:sldMk cId="2350283524" sldId="273"/>
            <ac:spMk id="8" creationId="{2B1D4F77-A17C-43D7-B7FA-545148E4E93D}"/>
          </ac:spMkLst>
        </pc:spChg>
        <pc:spChg chg="add">
          <ac:chgData name="Marysia Pieniążek" userId="S::ma.pieniazek@sppieszcz.onmicrosoft.com::45b25205-eaa5-4fbb-8a99-4e0878ade1e9" providerId="AD" clId="Web-{DB561538-2983-92AD-852B-2D1BD08FFCF9}" dt="2021-05-02T18:49:53.706" v="917"/>
          <ac:spMkLst>
            <pc:docMk/>
            <pc:sldMk cId="2350283524" sldId="273"/>
            <ac:spMk id="13" creationId="{B670DBD5-770C-4383-9F54-5B86E86BD5BB}"/>
          </ac:spMkLst>
        </pc:spChg>
        <pc:picChg chg="add mod">
          <ac:chgData name="Marysia Pieniążek" userId="S::ma.pieniazek@sppieszcz.onmicrosoft.com::45b25205-eaa5-4fbb-8a99-4e0878ade1e9" providerId="AD" clId="Web-{DB561538-2983-92AD-852B-2D1BD08FFCF9}" dt="2021-05-02T18:49:59.144" v="918" actId="14100"/>
          <ac:picMkLst>
            <pc:docMk/>
            <pc:sldMk cId="2350283524" sldId="273"/>
            <ac:picMk id="3" creationId="{CA74794E-A9D8-4E74-912B-B5F03B2ADAF9}"/>
          </ac:picMkLst>
        </pc:picChg>
      </pc:sldChg>
      <pc:sldChg chg="addSp delSp modSp new del">
        <pc:chgData name="Marysia Pieniążek" userId="S::ma.pieniazek@sppieszcz.onmicrosoft.com::45b25205-eaa5-4fbb-8a99-4e0878ade1e9" providerId="AD" clId="Web-{DB561538-2983-92AD-852B-2D1BD08FFCF9}" dt="2021-05-02T18:55:55.542" v="1012"/>
        <pc:sldMkLst>
          <pc:docMk/>
          <pc:sldMk cId="114231037" sldId="274"/>
        </pc:sldMkLst>
        <pc:spChg chg="del">
          <ac:chgData name="Marysia Pieniążek" userId="S::ma.pieniazek@sppieszcz.onmicrosoft.com::45b25205-eaa5-4fbb-8a99-4e0878ade1e9" providerId="AD" clId="Web-{DB561538-2983-92AD-852B-2D1BD08FFCF9}" dt="2021-05-02T18:48:20.329" v="905"/>
          <ac:spMkLst>
            <pc:docMk/>
            <pc:sldMk cId="114231037" sldId="274"/>
            <ac:spMk id="3" creationId="{B14DBB64-BD89-4439-8E57-C85EB32159FA}"/>
          </ac:spMkLst>
        </pc:spChg>
        <pc:spChg chg="mod">
          <ac:chgData name="Marysia Pieniążek" userId="S::ma.pieniazek@sppieszcz.onmicrosoft.com::45b25205-eaa5-4fbb-8a99-4e0878ade1e9" providerId="AD" clId="Web-{DB561538-2983-92AD-852B-2D1BD08FFCF9}" dt="2021-05-02T18:52:07.537" v="960" actId="20577"/>
          <ac:spMkLst>
            <pc:docMk/>
            <pc:sldMk cId="114231037" sldId="274"/>
            <ac:spMk id="4" creationId="{981F6E2B-4A41-4D46-B8F3-DCA6F3184A4A}"/>
          </ac:spMkLst>
        </pc:spChg>
        <pc:spChg chg="add mod">
          <ac:chgData name="Marysia Pieniążek" userId="S::ma.pieniazek@sppieszcz.onmicrosoft.com::45b25205-eaa5-4fbb-8a99-4e0878ade1e9" providerId="AD" clId="Web-{DB561538-2983-92AD-852B-2D1BD08FFCF9}" dt="2021-05-02T18:52:00.177" v="957" actId="20577"/>
          <ac:spMkLst>
            <pc:docMk/>
            <pc:sldMk cId="114231037" sldId="274"/>
            <ac:spMk id="8" creationId="{4B9A3B1B-5AA3-4798-9E63-179F3DA9BB71}"/>
          </ac:spMkLst>
        </pc:spChg>
        <pc:picChg chg="add del mod ord">
          <ac:chgData name="Marysia Pieniążek" userId="S::ma.pieniazek@sppieszcz.onmicrosoft.com::45b25205-eaa5-4fbb-8a99-4e0878ade1e9" providerId="AD" clId="Web-{DB561538-2983-92AD-852B-2D1BD08FFCF9}" dt="2021-05-02T18:48:33.298" v="908"/>
          <ac:picMkLst>
            <pc:docMk/>
            <pc:sldMk cId="114231037" sldId="274"/>
            <ac:picMk id="5" creationId="{F796A450-03D2-47E6-ADB4-8526E68B6A57}"/>
          </ac:picMkLst>
        </pc:picChg>
        <pc:picChg chg="add mod">
          <ac:chgData name="Marysia Pieniążek" userId="S::ma.pieniazek@sppieszcz.onmicrosoft.com::45b25205-eaa5-4fbb-8a99-4e0878ade1e9" providerId="AD" clId="Web-{DB561538-2983-92AD-852B-2D1BD08FFCF9}" dt="2021-05-02T18:52:03.834" v="958" actId="1076"/>
          <ac:picMkLst>
            <pc:docMk/>
            <pc:sldMk cId="114231037" sldId="274"/>
            <ac:picMk id="6" creationId="{A9CDF623-6DF9-43D5-9738-F3B431B87741}"/>
          </ac:picMkLst>
        </pc:picChg>
      </pc:sldChg>
      <pc:sldChg chg="addSp delSp modSp new del mod setBg addAnim">
        <pc:chgData name="Marysia Pieniążek" userId="S::ma.pieniazek@sppieszcz.onmicrosoft.com::45b25205-eaa5-4fbb-8a99-4e0878ade1e9" providerId="AD" clId="Web-{DB561538-2983-92AD-852B-2D1BD08FFCF9}" dt="2021-05-02T18:56:42.731" v="1017"/>
        <pc:sldMkLst>
          <pc:docMk/>
          <pc:sldMk cId="1895953686" sldId="275"/>
        </pc:sldMkLst>
        <pc:spChg chg="mod">
          <ac:chgData name="Marysia Pieniążek" userId="S::ma.pieniazek@sppieszcz.onmicrosoft.com::45b25205-eaa5-4fbb-8a99-4e0878ade1e9" providerId="AD" clId="Web-{DB561538-2983-92AD-852B-2D1BD08FFCF9}" dt="2021-05-02T18:55:39.354" v="1011" actId="20577"/>
          <ac:spMkLst>
            <pc:docMk/>
            <pc:sldMk cId="1895953686" sldId="275"/>
            <ac:spMk id="2" creationId="{5C883BA5-3882-46C7-B29E-598E454741C9}"/>
          </ac:spMkLst>
        </pc:spChg>
        <pc:spChg chg="add del">
          <ac:chgData name="Marysia Pieniążek" userId="S::ma.pieniazek@sppieszcz.onmicrosoft.com::45b25205-eaa5-4fbb-8a99-4e0878ade1e9" providerId="AD" clId="Web-{DB561538-2983-92AD-852B-2D1BD08FFCF9}" dt="2021-05-02T18:55:25.526" v="1003"/>
          <ac:spMkLst>
            <pc:docMk/>
            <pc:sldMk cId="1895953686" sldId="275"/>
            <ac:spMk id="8" creationId="{3FA8EA49-487B-4E62-AC3C-3D4A96EF0A26}"/>
          </ac:spMkLst>
        </pc:spChg>
        <pc:spChg chg="add del">
          <ac:chgData name="Marysia Pieniążek" userId="S::ma.pieniazek@sppieszcz.onmicrosoft.com::45b25205-eaa5-4fbb-8a99-4e0878ade1e9" providerId="AD" clId="Web-{DB561538-2983-92AD-852B-2D1BD08FFCF9}" dt="2021-05-02T18:55:25.526" v="1003"/>
          <ac:spMkLst>
            <pc:docMk/>
            <pc:sldMk cId="1895953686" sldId="275"/>
            <ac:spMk id="10" creationId="{F3C8D54F-CA08-42F3-9924-FBA3CB680F28}"/>
          </ac:spMkLst>
        </pc:spChg>
        <pc:spChg chg="add">
          <ac:chgData name="Marysia Pieniążek" userId="S::ma.pieniazek@sppieszcz.onmicrosoft.com::45b25205-eaa5-4fbb-8a99-4e0878ade1e9" providerId="AD" clId="Web-{DB561538-2983-92AD-852B-2D1BD08FFCF9}" dt="2021-05-02T18:55:25.526" v="1003"/>
          <ac:spMkLst>
            <pc:docMk/>
            <pc:sldMk cId="1895953686" sldId="275"/>
            <ac:spMk id="15" creationId="{9B7AD9F6-8CE7-4299-8FC6-328F4DCD3FF9}"/>
          </ac:spMkLst>
        </pc:spChg>
        <pc:spChg chg="add">
          <ac:chgData name="Marysia Pieniążek" userId="S::ma.pieniazek@sppieszcz.onmicrosoft.com::45b25205-eaa5-4fbb-8a99-4e0878ade1e9" providerId="AD" clId="Web-{DB561538-2983-92AD-852B-2D1BD08FFCF9}" dt="2021-05-02T18:55:25.526" v="1003"/>
          <ac:spMkLst>
            <pc:docMk/>
            <pc:sldMk cId="1895953686" sldId="275"/>
            <ac:spMk id="17" creationId="{F49775AF-8896-43EE-92C6-83497D6DC56F}"/>
          </ac:spMkLst>
        </pc:spChg>
        <pc:picChg chg="add mod">
          <ac:chgData name="Marysia Pieniążek" userId="S::ma.pieniazek@sppieszcz.onmicrosoft.com::45b25205-eaa5-4fbb-8a99-4e0878ade1e9" providerId="AD" clId="Web-{DB561538-2983-92AD-852B-2D1BD08FFCF9}" dt="2021-05-02T18:55:25.526" v="1003"/>
          <ac:picMkLst>
            <pc:docMk/>
            <pc:sldMk cId="1895953686" sldId="275"/>
            <ac:picMk id="3" creationId="{CA65B8B8-01FD-4D34-BDA8-10621F6B47B6}"/>
          </ac:picMkLst>
        </pc:picChg>
      </pc:sldChg>
      <pc:sldChg chg="delSp new del">
        <pc:chgData name="Marysia Pieniążek" userId="S::ma.pieniazek@sppieszcz.onmicrosoft.com::45b25205-eaa5-4fbb-8a99-4e0878ade1e9" providerId="AD" clId="Web-{DB561538-2983-92AD-852B-2D1BD08FFCF9}" dt="2021-05-02T18:49:35.909" v="914"/>
        <pc:sldMkLst>
          <pc:docMk/>
          <pc:sldMk cId="2342464949" sldId="275"/>
        </pc:sldMkLst>
        <pc:spChg chg="del">
          <ac:chgData name="Marysia Pieniążek" userId="S::ma.pieniazek@sppieszcz.onmicrosoft.com::45b25205-eaa5-4fbb-8a99-4e0878ade1e9" providerId="AD" clId="Web-{DB561538-2983-92AD-852B-2D1BD08FFCF9}" dt="2021-05-02T18:49:30.565" v="913"/>
          <ac:spMkLst>
            <pc:docMk/>
            <pc:sldMk cId="2342464949" sldId="275"/>
            <ac:spMk id="3" creationId="{D69C48D2-E6AF-4C64-99B9-BD75328F7BCB}"/>
          </ac:spMkLst>
        </pc:spChg>
      </pc:sldChg>
      <pc:sldChg chg="addSp delSp modSp new mod setBg modClrScheme addAnim delAnim setClrOvrMap delDesignElem chgLayout">
        <pc:chgData name="Marysia Pieniążek" userId="S::ma.pieniazek@sppieszcz.onmicrosoft.com::45b25205-eaa5-4fbb-8a99-4e0878ade1e9" providerId="AD" clId="Web-{DB561538-2983-92AD-852B-2D1BD08FFCF9}" dt="2021-05-02T18:59:40.610" v="1039"/>
        <pc:sldMkLst>
          <pc:docMk/>
          <pc:sldMk cId="2022214631" sldId="276"/>
        </pc:sldMkLst>
        <pc:spChg chg="mod ord">
          <ac:chgData name="Marysia Pieniążek" userId="S::ma.pieniazek@sppieszcz.onmicrosoft.com::45b25205-eaa5-4fbb-8a99-4e0878ade1e9" providerId="AD" clId="Web-{DB561538-2983-92AD-852B-2D1BD08FFCF9}" dt="2021-05-02T18:57:58.435" v="1025"/>
          <ac:spMkLst>
            <pc:docMk/>
            <pc:sldMk cId="2022214631" sldId="276"/>
            <ac:spMk id="2" creationId="{D160290B-0497-4965-9909-32CD13829DB5}"/>
          </ac:spMkLst>
        </pc:spChg>
        <pc:spChg chg="mod ord">
          <ac:chgData name="Marysia Pieniążek" userId="S::ma.pieniazek@sppieszcz.onmicrosoft.com::45b25205-eaa5-4fbb-8a99-4e0878ade1e9" providerId="AD" clId="Web-{DB561538-2983-92AD-852B-2D1BD08FFCF9}" dt="2021-05-02T18:59:13.468" v="1033" actId="20577"/>
          <ac:spMkLst>
            <pc:docMk/>
            <pc:sldMk cId="2022214631" sldId="276"/>
            <ac:spMk id="3" creationId="{438E241C-944B-4C28-AC98-049B5DC0B5CE}"/>
          </ac:spMkLst>
        </pc:spChg>
        <pc:spChg chg="del mod ord">
          <ac:chgData name="Marysia Pieniążek" userId="S::ma.pieniazek@sppieszcz.onmicrosoft.com::45b25205-eaa5-4fbb-8a99-4e0878ade1e9" providerId="AD" clId="Web-{DB561538-2983-92AD-852B-2D1BD08FFCF9}" dt="2021-05-02T18:58:59.937" v="1030"/>
          <ac:spMkLst>
            <pc:docMk/>
            <pc:sldMk cId="2022214631" sldId="276"/>
            <ac:spMk id="4" creationId="{AA27C7BF-B814-4E5D-9CBC-9FDB174D8FFD}"/>
          </ac:spMkLst>
        </pc:spChg>
        <pc:spChg chg="add del">
          <ac:chgData name="Marysia Pieniążek" userId="S::ma.pieniazek@sppieszcz.onmicrosoft.com::45b25205-eaa5-4fbb-8a99-4e0878ade1e9" providerId="AD" clId="Web-{DB561538-2983-92AD-852B-2D1BD08FFCF9}" dt="2021-05-02T18:57:58.435" v="1025"/>
          <ac:spMkLst>
            <pc:docMk/>
            <pc:sldMk cId="2022214631" sldId="276"/>
            <ac:spMk id="9" creationId="{1DE7243B-5109-444B-8FAF-7437C66BC0E9}"/>
          </ac:spMkLst>
        </pc:spChg>
        <pc:spChg chg="add del">
          <ac:chgData name="Marysia Pieniążek" userId="S::ma.pieniazek@sppieszcz.onmicrosoft.com::45b25205-eaa5-4fbb-8a99-4e0878ade1e9" providerId="AD" clId="Web-{DB561538-2983-92AD-852B-2D1BD08FFCF9}" dt="2021-05-02T18:57:58.435" v="1025"/>
          <ac:spMkLst>
            <pc:docMk/>
            <pc:sldMk cId="2022214631" sldId="276"/>
            <ac:spMk id="11" creationId="{4C5D6221-DA7B-4611-AA26-7D8E349FDE96}"/>
          </ac:spMkLst>
        </pc:spChg>
        <pc:picChg chg="add del mod">
          <ac:chgData name="Marysia Pieniążek" userId="S::ma.pieniazek@sppieszcz.onmicrosoft.com::45b25205-eaa5-4fbb-8a99-4e0878ade1e9" providerId="AD" clId="Web-{DB561538-2983-92AD-852B-2D1BD08FFCF9}" dt="2021-05-02T18:56:33.527" v="1016"/>
          <ac:picMkLst>
            <pc:docMk/>
            <pc:sldMk cId="2022214631" sldId="276"/>
            <ac:picMk id="6" creationId="{25FCDC66-0E82-42FA-BB9F-84E5E9364E63}"/>
          </ac:picMkLst>
        </pc:picChg>
      </pc:sldChg>
      <pc:sldChg chg="addSp delSp modSp new mod ord setBg modClrScheme chgLayout">
        <pc:chgData name="Marysia Pieniążek" userId="S::ma.pieniazek@sppieszcz.onmicrosoft.com::45b25205-eaa5-4fbb-8a99-4e0878ade1e9" providerId="AD" clId="Web-{DB561538-2983-92AD-852B-2D1BD08FFCF9}" dt="2021-05-02T19:01:50.112" v="1057" actId="20577"/>
        <pc:sldMkLst>
          <pc:docMk/>
          <pc:sldMk cId="1559123321" sldId="277"/>
        </pc:sldMkLst>
        <pc:spChg chg="mod ord">
          <ac:chgData name="Marysia Pieniążek" userId="S::ma.pieniazek@sppieszcz.onmicrosoft.com::45b25205-eaa5-4fbb-8a99-4e0878ade1e9" providerId="AD" clId="Web-{DB561538-2983-92AD-852B-2D1BD08FFCF9}" dt="2021-05-02T19:01:01.674" v="1047"/>
          <ac:spMkLst>
            <pc:docMk/>
            <pc:sldMk cId="1559123321" sldId="277"/>
            <ac:spMk id="2" creationId="{5D77C6B9-50DB-45BA-8AE7-8B6049D9DBCF}"/>
          </ac:spMkLst>
        </pc:spChg>
        <pc:spChg chg="mod ord">
          <ac:chgData name="Marysia Pieniążek" userId="S::ma.pieniazek@sppieszcz.onmicrosoft.com::45b25205-eaa5-4fbb-8a99-4e0878ade1e9" providerId="AD" clId="Web-{DB561538-2983-92AD-852B-2D1BD08FFCF9}" dt="2021-05-02T19:01:50.112" v="1057" actId="20577"/>
          <ac:spMkLst>
            <pc:docMk/>
            <pc:sldMk cId="1559123321" sldId="277"/>
            <ac:spMk id="3" creationId="{8611830E-4921-45C1-A7D9-CE9CC94D7A19}"/>
          </ac:spMkLst>
        </pc:spChg>
        <pc:spChg chg="del mod ord">
          <ac:chgData name="Marysia Pieniążek" userId="S::ma.pieniazek@sppieszcz.onmicrosoft.com::45b25205-eaa5-4fbb-8a99-4e0878ade1e9" providerId="AD" clId="Web-{DB561538-2983-92AD-852B-2D1BD08FFCF9}" dt="2021-05-02T19:00:56.549" v="1046"/>
          <ac:spMkLst>
            <pc:docMk/>
            <pc:sldMk cId="1559123321" sldId="277"/>
            <ac:spMk id="4" creationId="{ED76B258-EACD-4916-9FBD-DFEC3A77B227}"/>
          </ac:spMkLst>
        </pc:spChg>
        <pc:spChg chg="add">
          <ac:chgData name="Marysia Pieniążek" userId="S::ma.pieniazek@sppieszcz.onmicrosoft.com::45b25205-eaa5-4fbb-8a99-4e0878ade1e9" providerId="AD" clId="Web-{DB561538-2983-92AD-852B-2D1BD08FFCF9}" dt="2021-05-02T19:01:01.674" v="1047"/>
          <ac:spMkLst>
            <pc:docMk/>
            <pc:sldMk cId="1559123321" sldId="277"/>
            <ac:spMk id="10" creationId="{3CD9DF72-87A3-404E-A828-84CBF11A8303}"/>
          </ac:spMkLst>
        </pc:spChg>
        <pc:picChg chg="add mod ord">
          <ac:chgData name="Marysia Pieniążek" userId="S::ma.pieniazek@sppieszcz.onmicrosoft.com::45b25205-eaa5-4fbb-8a99-4e0878ade1e9" providerId="AD" clId="Web-{DB561538-2983-92AD-852B-2D1BD08FFCF9}" dt="2021-05-02T19:01:01.674" v="1047"/>
          <ac:picMkLst>
            <pc:docMk/>
            <pc:sldMk cId="1559123321" sldId="277"/>
            <ac:picMk id="5" creationId="{820B6808-B5A4-4525-8751-00D14A9AB5B5}"/>
          </ac:picMkLst>
        </pc:picChg>
        <pc:cxnChg chg="add">
          <ac:chgData name="Marysia Pieniążek" userId="S::ma.pieniazek@sppieszcz.onmicrosoft.com::45b25205-eaa5-4fbb-8a99-4e0878ade1e9" providerId="AD" clId="Web-{DB561538-2983-92AD-852B-2D1BD08FFCF9}" dt="2021-05-02T19:01:01.674" v="1047"/>
          <ac:cxnSpMkLst>
            <pc:docMk/>
            <pc:sldMk cId="1559123321" sldId="277"/>
            <ac:cxnSpMk id="12" creationId="{20E3A342-4D61-4E3F-AF90-1AB42AEB96CC}"/>
          </ac:cxnSpMkLst>
        </pc:cxnChg>
      </pc:sldChg>
      <pc:sldMasterChg chg="add del addSldLayout delSldLayout">
        <pc:chgData name="Marysia Pieniążek" userId="S::ma.pieniazek@sppieszcz.onmicrosoft.com::45b25205-eaa5-4fbb-8a99-4e0878ade1e9" providerId="AD" clId="Web-{DB561538-2983-92AD-852B-2D1BD08FFCF9}" dt="2021-05-02T18:57:58.435" v="1025"/>
        <pc:sldMasterMkLst>
          <pc:docMk/>
          <pc:sldMasterMk cId="3926633689" sldId="2147483648"/>
        </pc:sldMasterMkLst>
        <pc:sldLayoutChg chg="add del">
          <pc:chgData name="Marysia Pieniążek" userId="S::ma.pieniazek@sppieszcz.onmicrosoft.com::45b25205-eaa5-4fbb-8a99-4e0878ade1e9" providerId="AD" clId="Web-{DB561538-2983-92AD-852B-2D1BD08FFCF9}" dt="2021-05-02T18:57:58.435" v="1025"/>
          <pc:sldLayoutMkLst>
            <pc:docMk/>
            <pc:sldMasterMk cId="3926633689" sldId="2147483648"/>
            <pc:sldLayoutMk cId="3391757436" sldId="2147483649"/>
          </pc:sldLayoutMkLst>
        </pc:sldLayoutChg>
        <pc:sldLayoutChg chg="add del">
          <pc:chgData name="Marysia Pieniążek" userId="S::ma.pieniazek@sppieszcz.onmicrosoft.com::45b25205-eaa5-4fbb-8a99-4e0878ade1e9" providerId="AD" clId="Web-{DB561538-2983-92AD-852B-2D1BD08FFCF9}" dt="2021-05-02T18:57:58.435" v="1025"/>
          <pc:sldLayoutMkLst>
            <pc:docMk/>
            <pc:sldMasterMk cId="3926633689" sldId="2147483648"/>
            <pc:sldLayoutMk cId="967380084" sldId="2147483650"/>
          </pc:sldLayoutMkLst>
        </pc:sldLayoutChg>
        <pc:sldLayoutChg chg="add del">
          <pc:chgData name="Marysia Pieniążek" userId="S::ma.pieniazek@sppieszcz.onmicrosoft.com::45b25205-eaa5-4fbb-8a99-4e0878ade1e9" providerId="AD" clId="Web-{DB561538-2983-92AD-852B-2D1BD08FFCF9}" dt="2021-05-02T18:57:58.435" v="1025"/>
          <pc:sldLayoutMkLst>
            <pc:docMk/>
            <pc:sldMasterMk cId="3926633689" sldId="2147483648"/>
            <pc:sldLayoutMk cId="13234121" sldId="2147483651"/>
          </pc:sldLayoutMkLst>
        </pc:sldLayoutChg>
        <pc:sldLayoutChg chg="add del">
          <pc:chgData name="Marysia Pieniążek" userId="S::ma.pieniazek@sppieszcz.onmicrosoft.com::45b25205-eaa5-4fbb-8a99-4e0878ade1e9" providerId="AD" clId="Web-{DB561538-2983-92AD-852B-2D1BD08FFCF9}" dt="2021-05-02T18:57:58.435" v="1025"/>
          <pc:sldLayoutMkLst>
            <pc:docMk/>
            <pc:sldMasterMk cId="3926633689" sldId="2147483648"/>
            <pc:sldLayoutMk cId="3883036252" sldId="2147483652"/>
          </pc:sldLayoutMkLst>
        </pc:sldLayoutChg>
        <pc:sldLayoutChg chg="add del">
          <pc:chgData name="Marysia Pieniążek" userId="S::ma.pieniazek@sppieszcz.onmicrosoft.com::45b25205-eaa5-4fbb-8a99-4e0878ade1e9" providerId="AD" clId="Web-{DB561538-2983-92AD-852B-2D1BD08FFCF9}" dt="2021-05-02T18:57:58.435" v="1025"/>
          <pc:sldLayoutMkLst>
            <pc:docMk/>
            <pc:sldMasterMk cId="3926633689" sldId="2147483648"/>
            <pc:sldLayoutMk cId="961808292" sldId="2147483653"/>
          </pc:sldLayoutMkLst>
        </pc:sldLayoutChg>
        <pc:sldLayoutChg chg="add del">
          <pc:chgData name="Marysia Pieniążek" userId="S::ma.pieniazek@sppieszcz.onmicrosoft.com::45b25205-eaa5-4fbb-8a99-4e0878ade1e9" providerId="AD" clId="Web-{DB561538-2983-92AD-852B-2D1BD08FFCF9}" dt="2021-05-02T18:57:58.435" v="1025"/>
          <pc:sldLayoutMkLst>
            <pc:docMk/>
            <pc:sldMasterMk cId="3926633689" sldId="2147483648"/>
            <pc:sldLayoutMk cId="1544797292" sldId="2147483654"/>
          </pc:sldLayoutMkLst>
        </pc:sldLayoutChg>
        <pc:sldLayoutChg chg="add del">
          <pc:chgData name="Marysia Pieniążek" userId="S::ma.pieniazek@sppieszcz.onmicrosoft.com::45b25205-eaa5-4fbb-8a99-4e0878ade1e9" providerId="AD" clId="Web-{DB561538-2983-92AD-852B-2D1BD08FFCF9}" dt="2021-05-02T18:57:58.435" v="1025"/>
          <pc:sldLayoutMkLst>
            <pc:docMk/>
            <pc:sldMasterMk cId="3926633689" sldId="2147483648"/>
            <pc:sldLayoutMk cId="1850839136" sldId="2147483655"/>
          </pc:sldLayoutMkLst>
        </pc:sldLayoutChg>
        <pc:sldLayoutChg chg="add del">
          <pc:chgData name="Marysia Pieniążek" userId="S::ma.pieniazek@sppieszcz.onmicrosoft.com::45b25205-eaa5-4fbb-8a99-4e0878ade1e9" providerId="AD" clId="Web-{DB561538-2983-92AD-852B-2D1BD08FFCF9}" dt="2021-05-02T18:57:58.435" v="1025"/>
          <pc:sldLayoutMkLst>
            <pc:docMk/>
            <pc:sldMasterMk cId="3926633689" sldId="2147483648"/>
            <pc:sldLayoutMk cId="2715530444" sldId="2147483656"/>
          </pc:sldLayoutMkLst>
        </pc:sldLayoutChg>
        <pc:sldLayoutChg chg="add del">
          <pc:chgData name="Marysia Pieniążek" userId="S::ma.pieniazek@sppieszcz.onmicrosoft.com::45b25205-eaa5-4fbb-8a99-4e0878ade1e9" providerId="AD" clId="Web-{DB561538-2983-92AD-852B-2D1BD08FFCF9}" dt="2021-05-02T18:57:58.435" v="1025"/>
          <pc:sldLayoutMkLst>
            <pc:docMk/>
            <pc:sldMasterMk cId="3926633689" sldId="2147483648"/>
            <pc:sldLayoutMk cId="3024906009" sldId="2147483657"/>
          </pc:sldLayoutMkLst>
        </pc:sldLayoutChg>
        <pc:sldLayoutChg chg="add del">
          <pc:chgData name="Marysia Pieniążek" userId="S::ma.pieniazek@sppieszcz.onmicrosoft.com::45b25205-eaa5-4fbb-8a99-4e0878ade1e9" providerId="AD" clId="Web-{DB561538-2983-92AD-852B-2D1BD08FFCF9}" dt="2021-05-02T18:57:58.435" v="1025"/>
          <pc:sldLayoutMkLst>
            <pc:docMk/>
            <pc:sldMasterMk cId="3926633689" sldId="2147483648"/>
            <pc:sldLayoutMk cId="2454508176" sldId="2147483658"/>
          </pc:sldLayoutMkLst>
        </pc:sldLayoutChg>
        <pc:sldLayoutChg chg="add del">
          <pc:chgData name="Marysia Pieniążek" userId="S::ma.pieniazek@sppieszcz.onmicrosoft.com::45b25205-eaa5-4fbb-8a99-4e0878ade1e9" providerId="AD" clId="Web-{DB561538-2983-92AD-852B-2D1BD08FFCF9}" dt="2021-05-02T18:57:58.435" v="1025"/>
          <pc:sldLayoutMkLst>
            <pc:docMk/>
            <pc:sldMasterMk cId="3926633689" sldId="2147483648"/>
            <pc:sldLayoutMk cId="1340386666" sldId="2147483659"/>
          </pc:sldLayoutMkLst>
        </pc:sldLayoutChg>
      </pc:sldMasterChg>
      <pc:sldMasterChg chg="add del addSldLayout delSldLayout modSldLayout">
        <pc:chgData name="Marysia Pieniążek" userId="S::ma.pieniazek@sppieszcz.onmicrosoft.com::45b25205-eaa5-4fbb-8a99-4e0878ade1e9" providerId="AD" clId="Web-{DB561538-2983-92AD-852B-2D1BD08FFCF9}" dt="2021-05-02T17:28:12.034" v="509"/>
        <pc:sldMasterMkLst>
          <pc:docMk/>
          <pc:sldMasterMk cId="1738650158" sldId="2147483660"/>
        </pc:sldMasterMkLst>
        <pc:sldLayoutChg chg="add del mod replId">
          <pc:chgData name="Marysia Pieniążek" userId="S::ma.pieniazek@sppieszcz.onmicrosoft.com::45b25205-eaa5-4fbb-8a99-4e0878ade1e9" providerId="AD" clId="Web-{DB561538-2983-92AD-852B-2D1BD08FFCF9}" dt="2021-05-02T17:28:12.034" v="509"/>
          <pc:sldLayoutMkLst>
            <pc:docMk/>
            <pc:sldMasterMk cId="1738650158" sldId="2147483660"/>
            <pc:sldLayoutMk cId="913779107" sldId="2147483661"/>
          </pc:sldLayoutMkLst>
        </pc:sldLayoutChg>
        <pc:sldLayoutChg chg="add del mod replId">
          <pc:chgData name="Marysia Pieniążek" userId="S::ma.pieniazek@sppieszcz.onmicrosoft.com::45b25205-eaa5-4fbb-8a99-4e0878ade1e9" providerId="AD" clId="Web-{DB561538-2983-92AD-852B-2D1BD08FFCF9}" dt="2021-05-02T17:28:12.034" v="509"/>
          <pc:sldLayoutMkLst>
            <pc:docMk/>
            <pc:sldMasterMk cId="1738650158" sldId="2147483660"/>
            <pc:sldLayoutMk cId="1039433544" sldId="2147483662"/>
          </pc:sldLayoutMkLst>
        </pc:sldLayoutChg>
        <pc:sldLayoutChg chg="add del mod replId">
          <pc:chgData name="Marysia Pieniążek" userId="S::ma.pieniazek@sppieszcz.onmicrosoft.com::45b25205-eaa5-4fbb-8a99-4e0878ade1e9" providerId="AD" clId="Web-{DB561538-2983-92AD-852B-2D1BD08FFCF9}" dt="2021-05-02T17:28:12.034" v="509"/>
          <pc:sldLayoutMkLst>
            <pc:docMk/>
            <pc:sldMasterMk cId="1738650158" sldId="2147483660"/>
            <pc:sldLayoutMk cId="2701306092" sldId="2147483663"/>
          </pc:sldLayoutMkLst>
        </pc:sldLayoutChg>
        <pc:sldLayoutChg chg="add del mod replId">
          <pc:chgData name="Marysia Pieniążek" userId="S::ma.pieniazek@sppieszcz.onmicrosoft.com::45b25205-eaa5-4fbb-8a99-4e0878ade1e9" providerId="AD" clId="Web-{DB561538-2983-92AD-852B-2D1BD08FFCF9}" dt="2021-05-02T17:28:12.034" v="509"/>
          <pc:sldLayoutMkLst>
            <pc:docMk/>
            <pc:sldMasterMk cId="1738650158" sldId="2147483660"/>
            <pc:sldLayoutMk cId="294721585" sldId="2147483664"/>
          </pc:sldLayoutMkLst>
        </pc:sldLayoutChg>
        <pc:sldLayoutChg chg="add del mod replId">
          <pc:chgData name="Marysia Pieniążek" userId="S::ma.pieniazek@sppieszcz.onmicrosoft.com::45b25205-eaa5-4fbb-8a99-4e0878ade1e9" providerId="AD" clId="Web-{DB561538-2983-92AD-852B-2D1BD08FFCF9}" dt="2021-05-02T17:28:12.034" v="509"/>
          <pc:sldLayoutMkLst>
            <pc:docMk/>
            <pc:sldMasterMk cId="1738650158" sldId="2147483660"/>
            <pc:sldLayoutMk cId="4292574790" sldId="2147483665"/>
          </pc:sldLayoutMkLst>
        </pc:sldLayoutChg>
        <pc:sldLayoutChg chg="add del mod replId">
          <pc:chgData name="Marysia Pieniążek" userId="S::ma.pieniazek@sppieszcz.onmicrosoft.com::45b25205-eaa5-4fbb-8a99-4e0878ade1e9" providerId="AD" clId="Web-{DB561538-2983-92AD-852B-2D1BD08FFCF9}" dt="2021-05-02T17:28:12.034" v="509"/>
          <pc:sldLayoutMkLst>
            <pc:docMk/>
            <pc:sldMasterMk cId="1738650158" sldId="2147483660"/>
            <pc:sldLayoutMk cId="1788955916" sldId="2147483666"/>
          </pc:sldLayoutMkLst>
        </pc:sldLayoutChg>
        <pc:sldLayoutChg chg="add del mod replId">
          <pc:chgData name="Marysia Pieniążek" userId="S::ma.pieniazek@sppieszcz.onmicrosoft.com::45b25205-eaa5-4fbb-8a99-4e0878ade1e9" providerId="AD" clId="Web-{DB561538-2983-92AD-852B-2D1BD08FFCF9}" dt="2021-05-02T17:28:12.034" v="509"/>
          <pc:sldLayoutMkLst>
            <pc:docMk/>
            <pc:sldMasterMk cId="1738650158" sldId="2147483660"/>
            <pc:sldLayoutMk cId="4224545559" sldId="2147483667"/>
          </pc:sldLayoutMkLst>
        </pc:sldLayoutChg>
        <pc:sldLayoutChg chg="add del mod replId">
          <pc:chgData name="Marysia Pieniążek" userId="S::ma.pieniazek@sppieszcz.onmicrosoft.com::45b25205-eaa5-4fbb-8a99-4e0878ade1e9" providerId="AD" clId="Web-{DB561538-2983-92AD-852B-2D1BD08FFCF9}" dt="2021-05-02T17:28:12.034" v="509"/>
          <pc:sldLayoutMkLst>
            <pc:docMk/>
            <pc:sldMasterMk cId="1738650158" sldId="2147483660"/>
            <pc:sldLayoutMk cId="2818476598" sldId="2147483668"/>
          </pc:sldLayoutMkLst>
        </pc:sldLayoutChg>
        <pc:sldLayoutChg chg="add del mod replId">
          <pc:chgData name="Marysia Pieniążek" userId="S::ma.pieniazek@sppieszcz.onmicrosoft.com::45b25205-eaa5-4fbb-8a99-4e0878ade1e9" providerId="AD" clId="Web-{DB561538-2983-92AD-852B-2D1BD08FFCF9}" dt="2021-05-02T17:28:12.034" v="509"/>
          <pc:sldLayoutMkLst>
            <pc:docMk/>
            <pc:sldMasterMk cId="1738650158" sldId="2147483660"/>
            <pc:sldLayoutMk cId="1858820987" sldId="2147483669"/>
          </pc:sldLayoutMkLst>
        </pc:sldLayoutChg>
        <pc:sldLayoutChg chg="add del mod replId">
          <pc:chgData name="Marysia Pieniążek" userId="S::ma.pieniazek@sppieszcz.onmicrosoft.com::45b25205-eaa5-4fbb-8a99-4e0878ade1e9" providerId="AD" clId="Web-{DB561538-2983-92AD-852B-2D1BD08FFCF9}" dt="2021-05-02T17:28:12.034" v="509"/>
          <pc:sldLayoutMkLst>
            <pc:docMk/>
            <pc:sldMasterMk cId="1738650158" sldId="2147483660"/>
            <pc:sldLayoutMk cId="3868527433" sldId="2147483670"/>
          </pc:sldLayoutMkLst>
        </pc:sldLayoutChg>
        <pc:sldLayoutChg chg="add del mod replId">
          <pc:chgData name="Marysia Pieniążek" userId="S::ma.pieniazek@sppieszcz.onmicrosoft.com::45b25205-eaa5-4fbb-8a99-4e0878ade1e9" providerId="AD" clId="Web-{DB561538-2983-92AD-852B-2D1BD08FFCF9}" dt="2021-05-02T17:28:12.034" v="509"/>
          <pc:sldLayoutMkLst>
            <pc:docMk/>
            <pc:sldMasterMk cId="1738650158" sldId="2147483660"/>
            <pc:sldLayoutMk cId="534772945" sldId="2147483671"/>
          </pc:sldLayoutMkLst>
        </pc:sldLayoutChg>
      </pc:sldMasterChg>
      <pc:sldMasterChg chg="add del addSldLayout delSldLayout modSldLayout">
        <pc:chgData name="Marysia Pieniążek" userId="S::ma.pieniazek@sppieszcz.onmicrosoft.com::45b25205-eaa5-4fbb-8a99-4e0878ade1e9" providerId="AD" clId="Web-{DB561538-2983-92AD-852B-2D1BD08FFCF9}" dt="2021-05-02T18:57:58.435" v="1025"/>
        <pc:sldMasterMkLst>
          <pc:docMk/>
          <pc:sldMasterMk cId="4068104272" sldId="2147483660"/>
        </pc:sldMasterMkLst>
        <pc:sldLayoutChg chg="add del mod replId">
          <pc:chgData name="Marysia Pieniążek" userId="S::ma.pieniazek@sppieszcz.onmicrosoft.com::45b25205-eaa5-4fbb-8a99-4e0878ade1e9" providerId="AD" clId="Web-{DB561538-2983-92AD-852B-2D1BD08FFCF9}" dt="2021-05-02T18:57:58.435" v="1025"/>
          <pc:sldLayoutMkLst>
            <pc:docMk/>
            <pc:sldMasterMk cId="4068104272" sldId="2147483660"/>
            <pc:sldLayoutMk cId="1404590752" sldId="2147483661"/>
          </pc:sldLayoutMkLst>
        </pc:sldLayoutChg>
        <pc:sldLayoutChg chg="add del mod replId">
          <pc:chgData name="Marysia Pieniążek" userId="S::ma.pieniazek@sppieszcz.onmicrosoft.com::45b25205-eaa5-4fbb-8a99-4e0878ade1e9" providerId="AD" clId="Web-{DB561538-2983-92AD-852B-2D1BD08FFCF9}" dt="2021-05-02T18:57:58.435" v="1025"/>
          <pc:sldLayoutMkLst>
            <pc:docMk/>
            <pc:sldMasterMk cId="4068104272" sldId="2147483660"/>
            <pc:sldLayoutMk cId="438978780" sldId="2147483662"/>
          </pc:sldLayoutMkLst>
        </pc:sldLayoutChg>
        <pc:sldLayoutChg chg="add del mod replId">
          <pc:chgData name="Marysia Pieniążek" userId="S::ma.pieniazek@sppieszcz.onmicrosoft.com::45b25205-eaa5-4fbb-8a99-4e0878ade1e9" providerId="AD" clId="Web-{DB561538-2983-92AD-852B-2D1BD08FFCF9}" dt="2021-05-02T18:57:58.435" v="1025"/>
          <pc:sldLayoutMkLst>
            <pc:docMk/>
            <pc:sldMasterMk cId="4068104272" sldId="2147483660"/>
            <pc:sldLayoutMk cId="3455127013" sldId="2147483663"/>
          </pc:sldLayoutMkLst>
        </pc:sldLayoutChg>
        <pc:sldLayoutChg chg="add del mod replId">
          <pc:chgData name="Marysia Pieniążek" userId="S::ma.pieniazek@sppieszcz.onmicrosoft.com::45b25205-eaa5-4fbb-8a99-4e0878ade1e9" providerId="AD" clId="Web-{DB561538-2983-92AD-852B-2D1BD08FFCF9}" dt="2021-05-02T18:57:58.435" v="1025"/>
          <pc:sldLayoutMkLst>
            <pc:docMk/>
            <pc:sldMasterMk cId="4068104272" sldId="2147483660"/>
            <pc:sldLayoutMk cId="2604757578" sldId="2147483664"/>
          </pc:sldLayoutMkLst>
        </pc:sldLayoutChg>
        <pc:sldLayoutChg chg="add del mod replId">
          <pc:chgData name="Marysia Pieniążek" userId="S::ma.pieniazek@sppieszcz.onmicrosoft.com::45b25205-eaa5-4fbb-8a99-4e0878ade1e9" providerId="AD" clId="Web-{DB561538-2983-92AD-852B-2D1BD08FFCF9}" dt="2021-05-02T18:57:58.435" v="1025"/>
          <pc:sldLayoutMkLst>
            <pc:docMk/>
            <pc:sldMasterMk cId="4068104272" sldId="2147483660"/>
            <pc:sldLayoutMk cId="973738057" sldId="2147483665"/>
          </pc:sldLayoutMkLst>
        </pc:sldLayoutChg>
        <pc:sldLayoutChg chg="add del mod replId">
          <pc:chgData name="Marysia Pieniążek" userId="S::ma.pieniazek@sppieszcz.onmicrosoft.com::45b25205-eaa5-4fbb-8a99-4e0878ade1e9" providerId="AD" clId="Web-{DB561538-2983-92AD-852B-2D1BD08FFCF9}" dt="2021-05-02T18:57:58.435" v="1025"/>
          <pc:sldLayoutMkLst>
            <pc:docMk/>
            <pc:sldMasterMk cId="4068104272" sldId="2147483660"/>
            <pc:sldLayoutMk cId="2185567547" sldId="2147483666"/>
          </pc:sldLayoutMkLst>
        </pc:sldLayoutChg>
        <pc:sldLayoutChg chg="add del mod replId">
          <pc:chgData name="Marysia Pieniążek" userId="S::ma.pieniazek@sppieszcz.onmicrosoft.com::45b25205-eaa5-4fbb-8a99-4e0878ade1e9" providerId="AD" clId="Web-{DB561538-2983-92AD-852B-2D1BD08FFCF9}" dt="2021-05-02T18:57:58.435" v="1025"/>
          <pc:sldLayoutMkLst>
            <pc:docMk/>
            <pc:sldMasterMk cId="4068104272" sldId="2147483660"/>
            <pc:sldLayoutMk cId="2031098820" sldId="2147483667"/>
          </pc:sldLayoutMkLst>
        </pc:sldLayoutChg>
        <pc:sldLayoutChg chg="add del mod replId">
          <pc:chgData name="Marysia Pieniążek" userId="S::ma.pieniazek@sppieszcz.onmicrosoft.com::45b25205-eaa5-4fbb-8a99-4e0878ade1e9" providerId="AD" clId="Web-{DB561538-2983-92AD-852B-2D1BD08FFCF9}" dt="2021-05-02T18:57:58.435" v="1025"/>
          <pc:sldLayoutMkLst>
            <pc:docMk/>
            <pc:sldMasterMk cId="4068104272" sldId="2147483660"/>
            <pc:sldLayoutMk cId="1379117627" sldId="2147483668"/>
          </pc:sldLayoutMkLst>
        </pc:sldLayoutChg>
        <pc:sldLayoutChg chg="add del mod replId">
          <pc:chgData name="Marysia Pieniążek" userId="S::ma.pieniazek@sppieszcz.onmicrosoft.com::45b25205-eaa5-4fbb-8a99-4e0878ade1e9" providerId="AD" clId="Web-{DB561538-2983-92AD-852B-2D1BD08FFCF9}" dt="2021-05-02T18:57:58.435" v="1025"/>
          <pc:sldLayoutMkLst>
            <pc:docMk/>
            <pc:sldMasterMk cId="4068104272" sldId="2147483660"/>
            <pc:sldLayoutMk cId="254909688" sldId="2147483669"/>
          </pc:sldLayoutMkLst>
        </pc:sldLayoutChg>
        <pc:sldLayoutChg chg="add del mod replId">
          <pc:chgData name="Marysia Pieniążek" userId="S::ma.pieniazek@sppieszcz.onmicrosoft.com::45b25205-eaa5-4fbb-8a99-4e0878ade1e9" providerId="AD" clId="Web-{DB561538-2983-92AD-852B-2D1BD08FFCF9}" dt="2021-05-02T18:57:58.435" v="1025"/>
          <pc:sldLayoutMkLst>
            <pc:docMk/>
            <pc:sldMasterMk cId="4068104272" sldId="2147483660"/>
            <pc:sldLayoutMk cId="232786855" sldId="2147483670"/>
          </pc:sldLayoutMkLst>
        </pc:sldLayoutChg>
        <pc:sldLayoutChg chg="add del mod replId">
          <pc:chgData name="Marysia Pieniążek" userId="S::ma.pieniazek@sppieszcz.onmicrosoft.com::45b25205-eaa5-4fbb-8a99-4e0878ade1e9" providerId="AD" clId="Web-{DB561538-2983-92AD-852B-2D1BD08FFCF9}" dt="2021-05-02T18:57:58.435" v="1025"/>
          <pc:sldLayoutMkLst>
            <pc:docMk/>
            <pc:sldMasterMk cId="4068104272" sldId="2147483660"/>
            <pc:sldLayoutMk cId="1442929847" sldId="2147483671"/>
          </pc:sldLayoutMkLst>
        </pc:sldLayoutChg>
      </pc:sldMasterChg>
      <pc:sldMasterChg chg="add del addSldLayout delSldLayout modSldLayout">
        <pc:chgData name="Marysia Pieniążek" userId="S::ma.pieniazek@sppieszcz.onmicrosoft.com::45b25205-eaa5-4fbb-8a99-4e0878ade1e9" providerId="AD" clId="Web-{DB561538-2983-92AD-852B-2D1BD08FFCF9}" dt="2021-05-02T17:28:09.206" v="508"/>
        <pc:sldMasterMkLst>
          <pc:docMk/>
          <pc:sldMasterMk cId="2308466584" sldId="2147483672"/>
        </pc:sldMasterMkLst>
        <pc:sldLayoutChg chg="add del mod replId">
          <pc:chgData name="Marysia Pieniążek" userId="S::ma.pieniazek@sppieszcz.onmicrosoft.com::45b25205-eaa5-4fbb-8a99-4e0878ade1e9" providerId="AD" clId="Web-{DB561538-2983-92AD-852B-2D1BD08FFCF9}" dt="2021-05-02T17:28:09.206" v="508"/>
          <pc:sldLayoutMkLst>
            <pc:docMk/>
            <pc:sldMasterMk cId="2308466584" sldId="2147483672"/>
            <pc:sldLayoutMk cId="3770940101" sldId="2147483673"/>
          </pc:sldLayoutMkLst>
        </pc:sldLayoutChg>
        <pc:sldLayoutChg chg="add del mod replId">
          <pc:chgData name="Marysia Pieniążek" userId="S::ma.pieniazek@sppieszcz.onmicrosoft.com::45b25205-eaa5-4fbb-8a99-4e0878ade1e9" providerId="AD" clId="Web-{DB561538-2983-92AD-852B-2D1BD08FFCF9}" dt="2021-05-02T17:28:09.206" v="508"/>
          <pc:sldLayoutMkLst>
            <pc:docMk/>
            <pc:sldMasterMk cId="2308466584" sldId="2147483672"/>
            <pc:sldLayoutMk cId="1138429750" sldId="2147483674"/>
          </pc:sldLayoutMkLst>
        </pc:sldLayoutChg>
        <pc:sldLayoutChg chg="add del mod replId">
          <pc:chgData name="Marysia Pieniążek" userId="S::ma.pieniazek@sppieszcz.onmicrosoft.com::45b25205-eaa5-4fbb-8a99-4e0878ade1e9" providerId="AD" clId="Web-{DB561538-2983-92AD-852B-2D1BD08FFCF9}" dt="2021-05-02T17:28:09.206" v="508"/>
          <pc:sldLayoutMkLst>
            <pc:docMk/>
            <pc:sldMasterMk cId="2308466584" sldId="2147483672"/>
            <pc:sldLayoutMk cId="2075410649" sldId="2147483675"/>
          </pc:sldLayoutMkLst>
        </pc:sldLayoutChg>
        <pc:sldLayoutChg chg="add del mod replId">
          <pc:chgData name="Marysia Pieniążek" userId="S::ma.pieniazek@sppieszcz.onmicrosoft.com::45b25205-eaa5-4fbb-8a99-4e0878ade1e9" providerId="AD" clId="Web-{DB561538-2983-92AD-852B-2D1BD08FFCF9}" dt="2021-05-02T17:28:09.206" v="508"/>
          <pc:sldLayoutMkLst>
            <pc:docMk/>
            <pc:sldMasterMk cId="2308466584" sldId="2147483672"/>
            <pc:sldLayoutMk cId="1122650050" sldId="2147483676"/>
          </pc:sldLayoutMkLst>
        </pc:sldLayoutChg>
        <pc:sldLayoutChg chg="add del mod replId">
          <pc:chgData name="Marysia Pieniążek" userId="S::ma.pieniazek@sppieszcz.onmicrosoft.com::45b25205-eaa5-4fbb-8a99-4e0878ade1e9" providerId="AD" clId="Web-{DB561538-2983-92AD-852B-2D1BD08FFCF9}" dt="2021-05-02T17:28:09.206" v="508"/>
          <pc:sldLayoutMkLst>
            <pc:docMk/>
            <pc:sldMasterMk cId="2308466584" sldId="2147483672"/>
            <pc:sldLayoutMk cId="417676119" sldId="2147483677"/>
          </pc:sldLayoutMkLst>
        </pc:sldLayoutChg>
        <pc:sldLayoutChg chg="add del mod replId">
          <pc:chgData name="Marysia Pieniążek" userId="S::ma.pieniazek@sppieszcz.onmicrosoft.com::45b25205-eaa5-4fbb-8a99-4e0878ade1e9" providerId="AD" clId="Web-{DB561538-2983-92AD-852B-2D1BD08FFCF9}" dt="2021-05-02T17:28:09.206" v="508"/>
          <pc:sldLayoutMkLst>
            <pc:docMk/>
            <pc:sldMasterMk cId="2308466584" sldId="2147483672"/>
            <pc:sldLayoutMk cId="3881342288" sldId="2147483678"/>
          </pc:sldLayoutMkLst>
        </pc:sldLayoutChg>
        <pc:sldLayoutChg chg="add del mod replId">
          <pc:chgData name="Marysia Pieniążek" userId="S::ma.pieniazek@sppieszcz.onmicrosoft.com::45b25205-eaa5-4fbb-8a99-4e0878ade1e9" providerId="AD" clId="Web-{DB561538-2983-92AD-852B-2D1BD08FFCF9}" dt="2021-05-02T17:28:09.206" v="508"/>
          <pc:sldLayoutMkLst>
            <pc:docMk/>
            <pc:sldMasterMk cId="2308466584" sldId="2147483672"/>
            <pc:sldLayoutMk cId="2204804276" sldId="2147483679"/>
          </pc:sldLayoutMkLst>
        </pc:sldLayoutChg>
        <pc:sldLayoutChg chg="add del mod replId">
          <pc:chgData name="Marysia Pieniążek" userId="S::ma.pieniazek@sppieszcz.onmicrosoft.com::45b25205-eaa5-4fbb-8a99-4e0878ade1e9" providerId="AD" clId="Web-{DB561538-2983-92AD-852B-2D1BD08FFCF9}" dt="2021-05-02T17:28:09.206" v="508"/>
          <pc:sldLayoutMkLst>
            <pc:docMk/>
            <pc:sldMasterMk cId="2308466584" sldId="2147483672"/>
            <pc:sldLayoutMk cId="3618760739" sldId="2147483680"/>
          </pc:sldLayoutMkLst>
        </pc:sldLayoutChg>
        <pc:sldLayoutChg chg="add del mod replId">
          <pc:chgData name="Marysia Pieniążek" userId="S::ma.pieniazek@sppieszcz.onmicrosoft.com::45b25205-eaa5-4fbb-8a99-4e0878ade1e9" providerId="AD" clId="Web-{DB561538-2983-92AD-852B-2D1BD08FFCF9}" dt="2021-05-02T17:28:09.206" v="508"/>
          <pc:sldLayoutMkLst>
            <pc:docMk/>
            <pc:sldMasterMk cId="2308466584" sldId="2147483672"/>
            <pc:sldLayoutMk cId="1966958936" sldId="2147483681"/>
          </pc:sldLayoutMkLst>
        </pc:sldLayoutChg>
        <pc:sldLayoutChg chg="add del mod replId">
          <pc:chgData name="Marysia Pieniążek" userId="S::ma.pieniazek@sppieszcz.onmicrosoft.com::45b25205-eaa5-4fbb-8a99-4e0878ade1e9" providerId="AD" clId="Web-{DB561538-2983-92AD-852B-2D1BD08FFCF9}" dt="2021-05-02T17:28:09.206" v="508"/>
          <pc:sldLayoutMkLst>
            <pc:docMk/>
            <pc:sldMasterMk cId="2308466584" sldId="2147483672"/>
            <pc:sldLayoutMk cId="720622965" sldId="2147483682"/>
          </pc:sldLayoutMkLst>
        </pc:sldLayoutChg>
        <pc:sldLayoutChg chg="add del mod replId">
          <pc:chgData name="Marysia Pieniążek" userId="S::ma.pieniazek@sppieszcz.onmicrosoft.com::45b25205-eaa5-4fbb-8a99-4e0878ade1e9" providerId="AD" clId="Web-{DB561538-2983-92AD-852B-2D1BD08FFCF9}" dt="2021-05-02T17:28:09.206" v="508"/>
          <pc:sldLayoutMkLst>
            <pc:docMk/>
            <pc:sldMasterMk cId="2308466584" sldId="2147483672"/>
            <pc:sldLayoutMk cId="2899637499" sldId="2147483683"/>
          </pc:sldLayoutMkLst>
        </pc:sldLayoutChg>
      </pc:sldMasterChg>
    </pc:docChg>
  </pc:docChgLst>
  <pc:docChgLst>
    <pc:chgData name="Marysia Pieniążek" userId="S::ma.pieniazek@sppieszcz.onmicrosoft.com::45b25205-eaa5-4fbb-8a99-4e0878ade1e9" providerId="AD" clId="Web-{8C81E267-EE1A-9CD2-A643-F1D5EF838605}"/>
    <pc:docChg chg="addSld modSld sldOrd">
      <pc:chgData name="Marysia Pieniążek" userId="S::ma.pieniazek@sppieszcz.onmicrosoft.com::45b25205-eaa5-4fbb-8a99-4e0878ade1e9" providerId="AD" clId="Web-{8C81E267-EE1A-9CD2-A643-F1D5EF838605}" dt="2021-05-02T16:50:53.331" v="48"/>
      <pc:docMkLst>
        <pc:docMk/>
      </pc:docMkLst>
      <pc:sldChg chg="ord">
        <pc:chgData name="Marysia Pieniążek" userId="S::ma.pieniazek@sppieszcz.onmicrosoft.com::45b25205-eaa5-4fbb-8a99-4e0878ade1e9" providerId="AD" clId="Web-{8C81E267-EE1A-9CD2-A643-F1D5EF838605}" dt="2021-05-02T16:50:53.331" v="48"/>
        <pc:sldMkLst>
          <pc:docMk/>
          <pc:sldMk cId="624203572" sldId="257"/>
        </pc:sldMkLst>
      </pc:sldChg>
      <pc:sldChg chg="addSp delSp modSp new mod ord setBg addAnim">
        <pc:chgData name="Marysia Pieniążek" userId="S::ma.pieniazek@sppieszcz.onmicrosoft.com::45b25205-eaa5-4fbb-8a99-4e0878ade1e9" providerId="AD" clId="Web-{8C81E267-EE1A-9CD2-A643-F1D5EF838605}" dt="2021-05-02T16:50:31.080" v="46" actId="14100"/>
        <pc:sldMkLst>
          <pc:docMk/>
          <pc:sldMk cId="3580936240" sldId="263"/>
        </pc:sldMkLst>
        <pc:spChg chg="mod">
          <ac:chgData name="Marysia Pieniążek" userId="S::ma.pieniazek@sppieszcz.onmicrosoft.com::45b25205-eaa5-4fbb-8a99-4e0878ade1e9" providerId="AD" clId="Web-{8C81E267-EE1A-9CD2-A643-F1D5EF838605}" dt="2021-05-02T16:50:03.877" v="39" actId="20577"/>
          <ac:spMkLst>
            <pc:docMk/>
            <pc:sldMk cId="3580936240" sldId="263"/>
            <ac:spMk id="2" creationId="{D8F09393-1A09-4D7C-B5AC-5A6136D24BEE}"/>
          </ac:spMkLst>
        </pc:spChg>
        <pc:spChg chg="mod">
          <ac:chgData name="Marysia Pieniążek" userId="S::ma.pieniazek@sppieszcz.onmicrosoft.com::45b25205-eaa5-4fbb-8a99-4e0878ade1e9" providerId="AD" clId="Web-{8C81E267-EE1A-9CD2-A643-F1D5EF838605}" dt="2021-05-02T16:50:31.080" v="46" actId="14100"/>
          <ac:spMkLst>
            <pc:docMk/>
            <pc:sldMk cId="3580936240" sldId="263"/>
            <ac:spMk id="3" creationId="{7B721725-700C-4C59-8331-4788FEB99BC6}"/>
          </ac:spMkLst>
        </pc:spChg>
        <pc:spChg chg="del mod">
          <ac:chgData name="Marysia Pieniążek" userId="S::ma.pieniazek@sppieszcz.onmicrosoft.com::45b25205-eaa5-4fbb-8a99-4e0878ade1e9" providerId="AD" clId="Web-{8C81E267-EE1A-9CD2-A643-F1D5EF838605}" dt="2021-05-02T16:49:11.157" v="33"/>
          <ac:spMkLst>
            <pc:docMk/>
            <pc:sldMk cId="3580936240" sldId="263"/>
            <ac:spMk id="4" creationId="{6BEA55C6-D638-4C83-BD69-7381C66A9D2F}"/>
          </ac:spMkLst>
        </pc:spChg>
        <pc:spChg chg="add del">
          <ac:chgData name="Marysia Pieniążek" userId="S::ma.pieniazek@sppieszcz.onmicrosoft.com::45b25205-eaa5-4fbb-8a99-4e0878ade1e9" providerId="AD" clId="Web-{8C81E267-EE1A-9CD2-A643-F1D5EF838605}" dt="2021-05-02T16:49:42.032" v="38"/>
          <ac:spMkLst>
            <pc:docMk/>
            <pc:sldMk cId="3580936240" sldId="263"/>
            <ac:spMk id="10" creationId="{87CC2527-562A-4F69-B487-4371E5B243E7}"/>
          </ac:spMkLst>
        </pc:spChg>
        <pc:spChg chg="add">
          <ac:chgData name="Marysia Pieniążek" userId="S::ma.pieniazek@sppieszcz.onmicrosoft.com::45b25205-eaa5-4fbb-8a99-4e0878ade1e9" providerId="AD" clId="Web-{8C81E267-EE1A-9CD2-A643-F1D5EF838605}" dt="2021-05-02T16:49:42.032" v="38"/>
          <ac:spMkLst>
            <pc:docMk/>
            <pc:sldMk cId="3580936240" sldId="263"/>
            <ac:spMk id="17" creationId="{6CCA5F87-1D1E-45CB-8D83-FC7EEFAD9935}"/>
          </ac:spMkLst>
        </pc:spChg>
        <pc:spChg chg="add">
          <ac:chgData name="Marysia Pieniążek" userId="S::ma.pieniazek@sppieszcz.onmicrosoft.com::45b25205-eaa5-4fbb-8a99-4e0878ade1e9" providerId="AD" clId="Web-{8C81E267-EE1A-9CD2-A643-F1D5EF838605}" dt="2021-05-02T16:49:42.032" v="38"/>
          <ac:spMkLst>
            <pc:docMk/>
            <pc:sldMk cId="3580936240" sldId="263"/>
            <ac:spMk id="19" creationId="{7CCFC2C6-6238-4A2F-93DE-2ADF74AF635E}"/>
          </ac:spMkLst>
        </pc:spChg>
        <pc:spChg chg="add">
          <ac:chgData name="Marysia Pieniążek" userId="S::ma.pieniazek@sppieszcz.onmicrosoft.com::45b25205-eaa5-4fbb-8a99-4e0878ade1e9" providerId="AD" clId="Web-{8C81E267-EE1A-9CD2-A643-F1D5EF838605}" dt="2021-05-02T16:49:42.032" v="38"/>
          <ac:spMkLst>
            <pc:docMk/>
            <pc:sldMk cId="3580936240" sldId="263"/>
            <ac:spMk id="21" creationId="{AF2F604E-43BE-4DC3-B983-E071523364F8}"/>
          </ac:spMkLst>
        </pc:spChg>
        <pc:spChg chg="add">
          <ac:chgData name="Marysia Pieniążek" userId="S::ma.pieniazek@sppieszcz.onmicrosoft.com::45b25205-eaa5-4fbb-8a99-4e0878ade1e9" providerId="AD" clId="Web-{8C81E267-EE1A-9CD2-A643-F1D5EF838605}" dt="2021-05-02T16:49:42.032" v="38"/>
          <ac:spMkLst>
            <pc:docMk/>
            <pc:sldMk cId="3580936240" sldId="263"/>
            <ac:spMk id="23" creationId="{08C9B587-E65E-4B52-B37C-ABEBB6E87928}"/>
          </ac:spMkLst>
        </pc:spChg>
        <pc:picChg chg="add mod ord">
          <ac:chgData name="Marysia Pieniążek" userId="S::ma.pieniazek@sppieszcz.onmicrosoft.com::45b25205-eaa5-4fbb-8a99-4e0878ade1e9" providerId="AD" clId="Web-{8C81E267-EE1A-9CD2-A643-F1D5EF838605}" dt="2021-05-02T16:49:42.032" v="38"/>
          <ac:picMkLst>
            <pc:docMk/>
            <pc:sldMk cId="3580936240" sldId="263"/>
            <ac:picMk id="5" creationId="{29B6C11E-1B78-4BA8-946A-C44BC1BD0C1D}"/>
          </ac:picMkLst>
        </pc:picChg>
        <pc:cxnChg chg="add del">
          <ac:chgData name="Marysia Pieniążek" userId="S::ma.pieniazek@sppieszcz.onmicrosoft.com::45b25205-eaa5-4fbb-8a99-4e0878ade1e9" providerId="AD" clId="Web-{8C81E267-EE1A-9CD2-A643-F1D5EF838605}" dt="2021-05-02T16:49:42.032" v="38"/>
          <ac:cxnSpMkLst>
            <pc:docMk/>
            <pc:sldMk cId="3580936240" sldId="263"/>
            <ac:cxnSpMk id="12" creationId="{BCDAEC91-5BCE-4B55-9CC0-43EF94CB734B}"/>
          </ac:cxnSpMkLst>
        </pc:cxnChg>
      </pc:sldChg>
      <pc:sldChg chg="new">
        <pc:chgData name="Marysia Pieniążek" userId="S::ma.pieniazek@sppieszcz.onmicrosoft.com::45b25205-eaa5-4fbb-8a99-4e0878ade1e9" providerId="AD" clId="Web-{8C81E267-EE1A-9CD2-A643-F1D5EF838605}" dt="2021-05-02T16:50:49.378" v="47"/>
        <pc:sldMkLst>
          <pc:docMk/>
          <pc:sldMk cId="3351239593" sldId="264"/>
        </pc:sldMkLst>
      </pc:sldChg>
    </pc:docChg>
  </pc:docChgLst>
  <pc:docChgLst>
    <pc:chgData name="Marysia Pieniążek" userId="S::ma.pieniazek@sppieszcz.onmicrosoft.com::45b25205-eaa5-4fbb-8a99-4e0878ade1e9" providerId="AD" clId="Web-{B439C49F-D06D-2000-CD46-74AC9E491ECF}"/>
    <pc:docChg chg="modSld">
      <pc:chgData name="Marysia Pieniążek" userId="S::ma.pieniazek@sppieszcz.onmicrosoft.com::45b25205-eaa5-4fbb-8a99-4e0878ade1e9" providerId="AD" clId="Web-{B439C49F-D06D-2000-CD46-74AC9E491ECF}" dt="2021-05-03T08:54:27.387" v="1" actId="20577"/>
      <pc:docMkLst>
        <pc:docMk/>
      </pc:docMkLst>
      <pc:sldChg chg="modSp">
        <pc:chgData name="Marysia Pieniążek" userId="S::ma.pieniazek@sppieszcz.onmicrosoft.com::45b25205-eaa5-4fbb-8a99-4e0878ade1e9" providerId="AD" clId="Web-{B439C49F-D06D-2000-CD46-74AC9E491ECF}" dt="2021-05-03T08:54:27.387" v="1" actId="20577"/>
        <pc:sldMkLst>
          <pc:docMk/>
          <pc:sldMk cId="3125161113" sldId="262"/>
        </pc:sldMkLst>
        <pc:spChg chg="mod">
          <ac:chgData name="Marysia Pieniążek" userId="S::ma.pieniazek@sppieszcz.onmicrosoft.com::45b25205-eaa5-4fbb-8a99-4e0878ade1e9" providerId="AD" clId="Web-{B439C49F-D06D-2000-CD46-74AC9E491ECF}" dt="2021-05-03T08:54:27.387" v="1" actId="20577"/>
          <ac:spMkLst>
            <pc:docMk/>
            <pc:sldMk cId="3125161113" sldId="262"/>
            <ac:spMk id="3" creationId="{699CBD78-CA94-4EEF-ABB6-7416D41B400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04.05.2021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04.05.2021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04.05.2021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04.05.2021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04.05.2021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04.05.2021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04.05.2021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04.05.2021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04.05.2021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04.05.2021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04.05.2021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04.05.2021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C475749F-F487-4EFB-ABC7-C1359590EB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C1CA0D1-6A19-4C5B-9046-0E0C45EB1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047" y="2858538"/>
            <a:ext cx="4515147" cy="15292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endParaRPr lang="en-US" sz="4400"/>
          </a:p>
          <a:p>
            <a:pPr algn="ctr"/>
            <a:r>
              <a:rPr lang="pl-PL" sz="3600" b="1" dirty="0">
                <a:solidFill>
                  <a:srgbClr val="FF0000"/>
                </a:solidFill>
                <a:ea typeface="+mj-lt"/>
                <a:cs typeface="+mj-lt"/>
              </a:rPr>
              <a:t>Historia Flagi Polskiej</a:t>
            </a:r>
            <a:endParaRPr lang="pl-PL" sz="3600" dirty="0">
              <a:solidFill>
                <a:srgbClr val="FF0000"/>
              </a:solidFill>
              <a:cs typeface="Calibri Light" panose="020F0302020204030204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D94446D7-7FED-4B22-953B-F386DE8BB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29886" y="4905356"/>
            <a:ext cx="4165290" cy="617620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algn="r"/>
            <a:r>
              <a:rPr lang="en-US" sz="3600" b="1" dirty="0">
                <a:solidFill>
                  <a:srgbClr val="FF0000"/>
                </a:solidFill>
                <a:cs typeface="Calibri"/>
              </a:rPr>
              <a:t>Marysia </a:t>
            </a:r>
            <a:r>
              <a:rPr lang="pl-PL" sz="3600" b="1" dirty="0">
                <a:solidFill>
                  <a:srgbClr val="FF0000"/>
                </a:solidFill>
                <a:cs typeface="Calibri"/>
              </a:rPr>
              <a:t>Pieniążek</a:t>
            </a:r>
            <a:r>
              <a:rPr lang="en-US" sz="3600" b="1" dirty="0">
                <a:solidFill>
                  <a:srgbClr val="FF0000"/>
                </a:solidFill>
                <a:cs typeface="Calibri"/>
              </a:rPr>
              <a:t>, </a:t>
            </a:r>
            <a:r>
              <a:rPr lang="pl-PL" sz="3600" b="1" dirty="0">
                <a:solidFill>
                  <a:srgbClr val="FF0000"/>
                </a:solidFill>
                <a:cs typeface="Calibri"/>
              </a:rPr>
              <a:t>Hania </a:t>
            </a:r>
            <a:r>
              <a:rPr lang="pl-PL" sz="3600" b="1" dirty="0" err="1">
                <a:solidFill>
                  <a:srgbClr val="FF0000"/>
                </a:solidFill>
                <a:cs typeface="Calibri"/>
              </a:rPr>
              <a:t>Gastół</a:t>
            </a:r>
            <a:r>
              <a:rPr lang="pl-PL" sz="3600" b="1" dirty="0">
                <a:solidFill>
                  <a:srgbClr val="FF0000"/>
                </a:solidFill>
                <a:cs typeface="Calibri"/>
              </a:rPr>
              <a:t> i Maciek Pieniążek</a:t>
            </a:r>
          </a:p>
          <a:p>
            <a:pPr algn="r"/>
            <a:endParaRPr lang="en-US" b="1" dirty="0">
              <a:solidFill>
                <a:schemeClr val="tx1"/>
              </a:solidFill>
              <a:cs typeface="Calibri"/>
            </a:endParaRPr>
          </a:p>
        </p:txBody>
      </p:sp>
      <p:pic>
        <p:nvPicPr>
          <p:cNvPr id="4" name="Obraz 4" descr="Obraz zawierający drzewo, czerwony&#10;&#10;Opis wygenerowany automatycznie">
            <a:extLst>
              <a:ext uri="{FF2B5EF4-FFF2-40B4-BE49-F238E27FC236}">
                <a16:creationId xmlns:a16="http://schemas.microsoft.com/office/drawing/2014/main" xmlns="" id="{95184BA8-42D1-4908-AB77-F3D50B4E34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87" r="20617"/>
          <a:stretch/>
        </p:blipFill>
        <p:spPr>
          <a:xfrm>
            <a:off x="-2192" y="10"/>
            <a:ext cx="8436340" cy="6857990"/>
          </a:xfrm>
          <a:custGeom>
            <a:avLst/>
            <a:gdLst/>
            <a:ahLst/>
            <a:cxnLst/>
            <a:rect l="l" t="t" r="r" b="b"/>
            <a:pathLst>
              <a:path w="8436340" h="6858000">
                <a:moveTo>
                  <a:pt x="6950358" y="3911316"/>
                </a:moveTo>
                <a:lnTo>
                  <a:pt x="6950358" y="3925503"/>
                </a:lnTo>
                <a:lnTo>
                  <a:pt x="6948404" y="3918409"/>
                </a:lnTo>
                <a:close/>
                <a:moveTo>
                  <a:pt x="890899" y="2071857"/>
                </a:moveTo>
                <a:cubicBezTo>
                  <a:pt x="890899" y="2071857"/>
                  <a:pt x="890899" y="2071857"/>
                  <a:pt x="4934362" y="2071857"/>
                </a:cubicBezTo>
                <a:cubicBezTo>
                  <a:pt x="5187625" y="2071857"/>
                  <a:pt x="5432153" y="2211072"/>
                  <a:pt x="5554418" y="2437296"/>
                </a:cubicBezTo>
                <a:cubicBezTo>
                  <a:pt x="5554418" y="2437296"/>
                  <a:pt x="5554418" y="2437296"/>
                  <a:pt x="7580515" y="5926372"/>
                </a:cubicBezTo>
                <a:cubicBezTo>
                  <a:pt x="7711513" y="6143896"/>
                  <a:pt x="7711513" y="6422327"/>
                  <a:pt x="7580515" y="6639850"/>
                </a:cubicBezTo>
                <a:cubicBezTo>
                  <a:pt x="7580515" y="6639850"/>
                  <a:pt x="7580515" y="6639850"/>
                  <a:pt x="7473670" y="6823844"/>
                </a:cubicBezTo>
                <a:lnTo>
                  <a:pt x="7453836" y="6858000"/>
                </a:lnTo>
                <a:lnTo>
                  <a:pt x="0" y="6858000"/>
                </a:lnTo>
                <a:lnTo>
                  <a:pt x="0" y="2890622"/>
                </a:lnTo>
                <a:lnTo>
                  <a:pt x="78831" y="2754282"/>
                </a:lnTo>
                <a:cubicBezTo>
                  <a:pt x="137995" y="2651956"/>
                  <a:pt x="199068" y="2546330"/>
                  <a:pt x="262110" y="2437296"/>
                </a:cubicBezTo>
                <a:cubicBezTo>
                  <a:pt x="393108" y="2211072"/>
                  <a:pt x="628904" y="2071857"/>
                  <a:pt x="890899" y="2071857"/>
                </a:cubicBezTo>
                <a:close/>
                <a:moveTo>
                  <a:pt x="6355444" y="753840"/>
                </a:moveTo>
                <a:cubicBezTo>
                  <a:pt x="6355444" y="753840"/>
                  <a:pt x="6355444" y="753840"/>
                  <a:pt x="7595013" y="753840"/>
                </a:cubicBezTo>
                <a:cubicBezTo>
                  <a:pt x="7672653" y="753840"/>
                  <a:pt x="7747616" y="796518"/>
                  <a:pt x="7785098" y="865869"/>
                </a:cubicBezTo>
                <a:cubicBezTo>
                  <a:pt x="7785098" y="865869"/>
                  <a:pt x="7785098" y="865869"/>
                  <a:pt x="8406222" y="1935484"/>
                </a:cubicBezTo>
                <a:cubicBezTo>
                  <a:pt x="8446380" y="2002169"/>
                  <a:pt x="8446380" y="2087523"/>
                  <a:pt x="8406222" y="2154207"/>
                </a:cubicBezTo>
                <a:cubicBezTo>
                  <a:pt x="8406222" y="2154207"/>
                  <a:pt x="8406222" y="2154207"/>
                  <a:pt x="7785098" y="3223823"/>
                </a:cubicBezTo>
                <a:cubicBezTo>
                  <a:pt x="7747616" y="3293174"/>
                  <a:pt x="7672653" y="3335852"/>
                  <a:pt x="7595013" y="3335852"/>
                </a:cubicBezTo>
                <a:cubicBezTo>
                  <a:pt x="7595013" y="3335852"/>
                  <a:pt x="7595013" y="3335852"/>
                  <a:pt x="6355444" y="3335852"/>
                </a:cubicBezTo>
                <a:cubicBezTo>
                  <a:pt x="6275127" y="3335852"/>
                  <a:pt x="6202841" y="3293174"/>
                  <a:pt x="6162682" y="3223823"/>
                </a:cubicBezTo>
                <a:cubicBezTo>
                  <a:pt x="6162682" y="3223823"/>
                  <a:pt x="6162682" y="3223823"/>
                  <a:pt x="5544237" y="2154207"/>
                </a:cubicBezTo>
                <a:cubicBezTo>
                  <a:pt x="5504078" y="2087523"/>
                  <a:pt x="5504078" y="2002169"/>
                  <a:pt x="5544237" y="1935484"/>
                </a:cubicBezTo>
                <a:cubicBezTo>
                  <a:pt x="5544237" y="1935484"/>
                  <a:pt x="5544237" y="1935484"/>
                  <a:pt x="6162682" y="865869"/>
                </a:cubicBezTo>
                <a:cubicBezTo>
                  <a:pt x="6202841" y="796518"/>
                  <a:pt x="6275127" y="753840"/>
                  <a:pt x="6355444" y="753840"/>
                </a:cubicBezTo>
                <a:close/>
                <a:moveTo>
                  <a:pt x="0" y="0"/>
                </a:moveTo>
                <a:lnTo>
                  <a:pt x="6535339" y="0"/>
                </a:lnTo>
                <a:lnTo>
                  <a:pt x="6421432" y="196155"/>
                </a:lnTo>
                <a:cubicBezTo>
                  <a:pt x="6196056" y="584267"/>
                  <a:pt x="5928944" y="1044253"/>
                  <a:pt x="5612367" y="1589421"/>
                </a:cubicBezTo>
                <a:cubicBezTo>
                  <a:pt x="5490102" y="1815646"/>
                  <a:pt x="5245573" y="1954861"/>
                  <a:pt x="4992310" y="1954861"/>
                </a:cubicBezTo>
                <a:cubicBezTo>
                  <a:pt x="4992310" y="1954861"/>
                  <a:pt x="4992310" y="1954861"/>
                  <a:pt x="948847" y="1954861"/>
                </a:cubicBezTo>
                <a:cubicBezTo>
                  <a:pt x="686852" y="1954861"/>
                  <a:pt x="451057" y="1815646"/>
                  <a:pt x="320058" y="1589421"/>
                </a:cubicBezTo>
                <a:cubicBezTo>
                  <a:pt x="320058" y="1589421"/>
                  <a:pt x="320058" y="1589421"/>
                  <a:pt x="4048" y="1042874"/>
                </a:cubicBezTo>
                <a:lnTo>
                  <a:pt x="0" y="103587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3259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10" descr="Obraz zawierający rozmycie&#10;&#10;Opis wygenerowany automatycznie">
            <a:extLst>
              <a:ext uri="{FF2B5EF4-FFF2-40B4-BE49-F238E27FC236}">
                <a16:creationId xmlns:a16="http://schemas.microsoft.com/office/drawing/2014/main" xmlns="" id="{DF9EEF9D-A57D-4316-B173-D29875FB3DA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alphaModFix/>
          </a:blip>
          <a:srcRect t="10287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3">
            <a:extLst>
              <a:ext uri="{FF2B5EF4-FFF2-40B4-BE49-F238E27FC236}">
                <a16:creationId xmlns:a16="http://schemas.microsoft.com/office/drawing/2014/main" xmlns="" id="{2B1D4F77-A17C-43D7-B7FA-545148E4E9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BE25F129-D636-4D46-9C10-C0A39A844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4110" y="2121763"/>
            <a:ext cx="5835165" cy="377301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z="3200" b="1" dirty="0">
                <a:ea typeface="+mn-lt"/>
                <a:cs typeface="+mn-lt"/>
              </a:rPr>
              <a:t>biały</a:t>
            </a:r>
            <a:r>
              <a:rPr lang="pl-PL" sz="3200" dirty="0">
                <a:ea typeface="+mn-lt"/>
                <a:cs typeface="+mn-lt"/>
              </a:rPr>
              <a:t> – wywodzi się od białego orła i białej litewskiej Pogoni, symbolizuje czystość, lojalność, pokorę i szlachetność</a:t>
            </a:r>
          </a:p>
          <a:p>
            <a:endParaRPr lang="pl-PL" sz="3200" dirty="0">
              <a:ea typeface="+mn-lt"/>
              <a:cs typeface="+mn-lt"/>
            </a:endParaRPr>
          </a:p>
          <a:p>
            <a:r>
              <a:rPr lang="pl-PL" sz="3200" b="1" dirty="0">
                <a:ea typeface="+mn-lt"/>
                <a:cs typeface="+mn-lt"/>
              </a:rPr>
              <a:t>czerwony </a:t>
            </a:r>
            <a:r>
              <a:rPr lang="pl-PL" sz="3200" dirty="0">
                <a:ea typeface="+mn-lt"/>
                <a:cs typeface="+mn-lt"/>
              </a:rPr>
              <a:t>– od pola tarczy herbowej, oznacza miłość, dzielność, żarliwość i poświęcenie</a:t>
            </a:r>
            <a:endParaRPr lang="pl-PL" sz="3200" dirty="0">
              <a:cs typeface="Calibri" panose="020F0502020204030204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D22F31A-9DDC-473D-82BF-3838BDCC8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4075541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4800" b="1" dirty="0">
                <a:solidFill>
                  <a:srgbClr val="FF0000"/>
                </a:solidFill>
              </a:rPr>
              <a:t>Znaczenie barw</a:t>
            </a:r>
            <a:endParaRPr lang="pl-PL" sz="4800" b="1" dirty="0">
              <a:solidFill>
                <a:srgbClr val="FF0000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5118612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8" descr="Obraz zawierający flaga, czerwony&#10;&#10;Opis wygenerowany automatycznie">
            <a:extLst>
              <a:ext uri="{FF2B5EF4-FFF2-40B4-BE49-F238E27FC236}">
                <a16:creationId xmlns:a16="http://schemas.microsoft.com/office/drawing/2014/main" xmlns="" id="{A833FB78-E2BC-46DA-887C-DD30A92CDC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718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B1D4F77-A17C-43D7-B7FA-545148E4E9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D5612DD-A03D-4070-BD76-658054615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0" y="381471"/>
            <a:ext cx="3759240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Podstawowe zasady, o których należy pamiętać</a:t>
            </a:r>
            <a:endParaRPr lang="pl-PL" sz="2800" b="1" dirty="0" err="1">
              <a:solidFill>
                <a:srgbClr val="FF0000"/>
              </a:solidFill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DB525CF5-E3D1-4DE2-9FF5-DC9FF2FB3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525" y="1575423"/>
            <a:ext cx="4742486" cy="410368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pl-PL" sz="2000" b="1" dirty="0"/>
              <a:t>Flagę Rzeczypospolitej Polskiej masz prawo wywiesić, aby podkreślić swoje przywiązanie i szacunek do barw narodowych</a:t>
            </a:r>
            <a:endParaRPr lang="pl-PL" sz="2000" b="1" dirty="0"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pl-PL" sz="2000" b="1" dirty="0"/>
              <a:t>Wywieszana flaga powinna być czysta i wyprasowana. Nie wolno dopuścić, by materiał był brudny, podarty, postrzępiony, spłowiały lub pomazany.</a:t>
            </a:r>
            <a:endParaRPr lang="pl-PL" sz="2000" b="1" dirty="0"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pl-PL" sz="2000" b="1" dirty="0"/>
              <a:t>Podnosząc flagę należy pamiętać, by umieścić ją na szczycie masztu. Nie powinna dotykać podłoża, ani być zamoczona w wodzie. </a:t>
            </a:r>
            <a:endParaRPr lang="pl-PL" sz="2000" b="1" dirty="0"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pl-PL" sz="2000" b="1" dirty="0"/>
              <a:t>Rzeczą oczywistą jest, że zawsze trzeba sprawdzić, czy kolejność barw jest właściwa, czyli biały na górze, czerwony na dole.</a:t>
            </a:r>
            <a:endParaRPr lang="pl-PL" sz="20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73099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6CCA5F87-1D1E-45CB-8D83-FC7EEFAD99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Obraz zawierający niebo, zewnętrzne, flaga, czerwony&#10;&#10;Opis wygenerowany automatycznie">
            <a:extLst>
              <a:ext uri="{FF2B5EF4-FFF2-40B4-BE49-F238E27FC236}">
                <a16:creationId xmlns:a16="http://schemas.microsoft.com/office/drawing/2014/main" xmlns="" id="{29B6C11E-1B78-4BA8-946A-C44BC1BD0C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4707" t="9091" r="657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CCFC2C6-6238-4A2F-93DE-2ADF74AF63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8F09393-1A09-4D7C-B5AC-5A6136D24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i="1">
                <a:solidFill>
                  <a:srgbClr val="FF0000"/>
                </a:solidFill>
              </a:rPr>
              <a:t>2 MAJA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B721725-700C-4C59-8331-4788FEB99B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25884" y="4872922"/>
            <a:ext cx="5346076" cy="120814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pl-PL" sz="3600" b="1" dirty="0">
                <a:solidFill>
                  <a:srgbClr val="FF0000"/>
                </a:solidFill>
              </a:rPr>
              <a:t>  Dzień Flagi Rzeczypospolitej Polskiej</a:t>
            </a:r>
            <a:endParaRPr lang="pl-PL" sz="3600" dirty="0">
              <a:solidFill>
                <a:srgbClr val="FF0000"/>
              </a:solidFill>
              <a:cs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09362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xmlns="" id="{0D7B6173-1D58-48E2-83CF-37350F315F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E149CDF-5DAC-4860-A285-9492CF2090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0DAC8FB-A162-44E3-A606-C855A03A5B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1BDEC81-16A7-4451-B893-C15000083B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6A515A1-4D80-430E-BE0A-71A290516A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38542" y="729175"/>
            <a:ext cx="11099352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2D4F659-563E-4FDA-ABBA-22FC84BF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66" y="905011"/>
            <a:ext cx="3629555" cy="18891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z="4100" b="1" dirty="0">
                <a:solidFill>
                  <a:srgbClr val="FF0000"/>
                </a:solidFill>
              </a:rPr>
              <a:t>Dzień Flagi Rzeczypospolitej Polskiej"</a:t>
            </a:r>
            <a:endParaRPr lang="pl-PL" sz="4100" b="1" dirty="0">
              <a:solidFill>
                <a:srgbClr val="FF0000"/>
              </a:solidFill>
              <a:cs typeface="Calibri Light"/>
            </a:endParaRPr>
          </a:p>
        </p:txBody>
      </p:sp>
      <p:pic>
        <p:nvPicPr>
          <p:cNvPr id="20" name="Obraz 20" descr="Obraz zawierający mapa&#10;&#10;Opis wygenerowany automatycznie">
            <a:extLst>
              <a:ext uri="{FF2B5EF4-FFF2-40B4-BE49-F238E27FC236}">
                <a16:creationId xmlns:a16="http://schemas.microsoft.com/office/drawing/2014/main" xmlns="" id="{7CB7D6FF-8B68-45F6-8037-196CA0BCB81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935181" y="3387728"/>
            <a:ext cx="2143125" cy="2143125"/>
          </a:xfrm>
        </p:spPr>
      </p:pic>
      <p:pic>
        <p:nvPicPr>
          <p:cNvPr id="5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xmlns="" id="{3D5C57DE-8D21-4C34-B2F3-DE4BDA53D1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2299" r="4125" b="-1"/>
          <a:stretch/>
        </p:blipFill>
        <p:spPr>
          <a:xfrm>
            <a:off x="5359151" y="895610"/>
            <a:ext cx="6107166" cy="505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316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xmlns="" id="{8FC9BE17-9A7B-462D-AE50-3D8777387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xmlns="" id="{CC924A0D-2220-48A3-97A0-79B5D5CC8C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5406" r="23010" b="3343"/>
          <a:stretch/>
        </p:blipFill>
        <p:spPr>
          <a:xfrm>
            <a:off x="1855714" y="10"/>
            <a:ext cx="10192512" cy="685799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3EBE8569-6AEC-4B8C-8D53-2DE337CDBA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BFB8100-BD2E-4A7C-971C-A84C1284F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490" y="658080"/>
            <a:ext cx="5206558" cy="112471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volini"/>
                <a:cs typeface="Cavolini"/>
              </a:rPr>
              <a:t>"</a:t>
            </a:r>
            <a:r>
              <a:rPr lang="en-US" sz="4000" b="1" dirty="0" err="1">
                <a:solidFill>
                  <a:srgbClr val="FF0000"/>
                </a:solidFill>
                <a:latin typeface="Cavolini"/>
                <a:cs typeface="Cavolini"/>
              </a:rPr>
              <a:t>Barwy</a:t>
            </a:r>
            <a:r>
              <a:rPr lang="en-US" sz="4000" b="1" dirty="0">
                <a:solidFill>
                  <a:srgbClr val="FF0000"/>
                </a:solidFill>
                <a:latin typeface="Cavolini"/>
                <a:cs typeface="Cavolin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volini"/>
                <a:cs typeface="Cavolini"/>
              </a:rPr>
              <a:t>ojczyste</a:t>
            </a:r>
            <a:r>
              <a:rPr lang="en-US" sz="4000" b="1" dirty="0">
                <a:solidFill>
                  <a:srgbClr val="FF0000"/>
                </a:solidFill>
                <a:latin typeface="Cavolini"/>
                <a:cs typeface="Cavolini"/>
              </a:rPr>
              <a:t>"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99CBD78-CA94-4EEF-ABB6-7416D41B40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094" y="1826658"/>
            <a:ext cx="5178565" cy="454435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l-PL" sz="3200" b="1" i="1" dirty="0">
                <a:latin typeface="Cavolini"/>
                <a:cs typeface="Cavolini"/>
              </a:rPr>
              <a:t>Powiewa flaga</a:t>
            </a:r>
            <a:endParaRPr lang="pl-PL" sz="3200" dirty="0">
              <a:latin typeface="Cavolini"/>
              <a:cs typeface="Cavolini"/>
            </a:endParaRPr>
          </a:p>
          <a:p>
            <a:pPr marL="0" indent="0">
              <a:buNone/>
            </a:pPr>
            <a:r>
              <a:rPr lang="pl-PL" sz="3200" b="1" i="1" dirty="0">
                <a:latin typeface="Cavolini"/>
                <a:cs typeface="Cavolini"/>
              </a:rPr>
              <a:t>Gdy wiatr się zerwie.</a:t>
            </a:r>
          </a:p>
          <a:p>
            <a:pPr marL="0" indent="0">
              <a:buNone/>
            </a:pPr>
            <a:r>
              <a:rPr lang="pl-PL" sz="3200" b="1" i="1" dirty="0">
                <a:latin typeface="Cavolini"/>
                <a:cs typeface="Cavolini"/>
              </a:rPr>
              <a:t>A na tej fladze</a:t>
            </a:r>
          </a:p>
          <a:p>
            <a:pPr marL="0" indent="0">
              <a:buNone/>
            </a:pPr>
            <a:r>
              <a:rPr lang="pl-PL" sz="3200" b="1" i="1" dirty="0">
                <a:latin typeface="Cavolini"/>
                <a:cs typeface="Cavolini"/>
              </a:rPr>
              <a:t>Biel jest i czerwień.</a:t>
            </a:r>
          </a:p>
          <a:p>
            <a:pPr marL="0" indent="0">
              <a:buNone/>
            </a:pPr>
            <a:r>
              <a:rPr lang="pl-PL" sz="3200" b="1" i="1" dirty="0">
                <a:latin typeface="Cavolini"/>
                <a:cs typeface="Cavolini"/>
              </a:rPr>
              <a:t>Czerwień - to miłość</a:t>
            </a:r>
          </a:p>
          <a:p>
            <a:pPr marL="0" indent="0">
              <a:buNone/>
            </a:pPr>
            <a:r>
              <a:rPr lang="pl-PL" sz="3200" b="1" i="1" dirty="0">
                <a:latin typeface="Cavolini"/>
                <a:cs typeface="Cavolini"/>
              </a:rPr>
              <a:t>Biel – serce czyste …</a:t>
            </a:r>
          </a:p>
          <a:p>
            <a:pPr marL="0" indent="0">
              <a:buNone/>
            </a:pPr>
            <a:r>
              <a:rPr lang="pl-PL" sz="3200" b="1" i="1" dirty="0">
                <a:latin typeface="Cavolini"/>
                <a:cs typeface="Cavolini"/>
              </a:rPr>
              <a:t>Piękne są nasze</a:t>
            </a:r>
          </a:p>
          <a:p>
            <a:pPr marL="0" indent="0">
              <a:buNone/>
            </a:pPr>
            <a:r>
              <a:rPr lang="pl-PL" sz="3200" b="1" i="1" dirty="0">
                <a:latin typeface="Cavolini"/>
                <a:cs typeface="Cavolini"/>
              </a:rPr>
              <a:t>Barwy ojczyste.</a:t>
            </a:r>
          </a:p>
          <a:p>
            <a:pPr marL="0"/>
            <a:endParaRPr lang="en-US" sz="1200"/>
          </a:p>
          <a:p>
            <a:pPr marL="0"/>
            <a:endParaRPr lang="en-US" sz="1200"/>
          </a:p>
          <a:p>
            <a:pPr marL="0"/>
            <a:endParaRPr lang="en-US" sz="1200"/>
          </a:p>
          <a:p>
            <a:pPr marL="0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1251611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1DE7243B-5109-444B-8FAF-7437C66BC0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4C5D6221-DA7B-4611-AA26-7D8E349FDE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160290B-0497-4965-9909-32CD13829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12489"/>
            <a:ext cx="2871095" cy="21271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3200" b="1" dirty="0">
                <a:solidFill>
                  <a:schemeClr val="bg1"/>
                </a:solidFill>
                <a:ea typeface="+mj-lt"/>
                <a:cs typeface="+mj-lt"/>
              </a:rPr>
              <a:t>Flaga, nasz najważniejszy obok godła symbol narodowy</a:t>
            </a:r>
            <a:endParaRPr lang="pl-PL" sz="3200" b="1" dirty="0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38E241C-944B-4C28-AC98-049B5DC0B5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8993" y="1412489"/>
            <a:ext cx="6836721" cy="43638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l-PL" b="1" dirty="0">
                <a:cs typeface="Calibri"/>
              </a:rPr>
              <a:t>Od wieków towarzyszyła Polakom we wszystkich przełomowych wydarzeniach historycznych</a:t>
            </a:r>
            <a:endParaRPr lang="pl-PL" b="1" dirty="0"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b="1">
              <a:cs typeface="Calibri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l-PL" b="1" dirty="0">
                <a:cs typeface="Calibri"/>
              </a:rPr>
              <a:t>Miłość do biało-czerwonej łączy naszą wspólnotę, daje nam siłę i nadzieję. Podczas 123 lat zaborów żyła w sercach naszych rodaków jako symbol wolnego i niepodległego państwa</a:t>
            </a:r>
            <a:endParaRPr lang="pl-PL" dirty="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90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90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22146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5" descr="Obraz zawierający drzewo, czerwony&#10;&#10;Opis wygenerowany automatycznie">
            <a:extLst>
              <a:ext uri="{FF2B5EF4-FFF2-40B4-BE49-F238E27FC236}">
                <a16:creationId xmlns:a16="http://schemas.microsoft.com/office/drawing/2014/main" xmlns="" id="{820B6808-B5A4-4525-8751-00D14A9AB5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xmlns="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D77C6B9-50DB-45BA-8AE7-8B6049D9D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/>
              <a:t>...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611830E-4921-45C1-A7D9-CE9CC94D7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2422" y="2943120"/>
            <a:ext cx="4880568" cy="2821122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2400" b="1" dirty="0"/>
              <a:t>Była świadkiem narodzin Niepodległej, Powstania Warszawskiego, Grudnia’70, „Solidarności” i oporu w stanie wojennym</a:t>
            </a:r>
            <a:endParaRPr lang="pl-PL" sz="2400" dirty="0">
              <a:cs typeface="Calibri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2400" b="1" dirty="0"/>
              <a:t>Towarzyszyła naszym żołnierzom podczas Bitwy o Anglię i walk o Monte Cassino </a:t>
            </a:r>
            <a:endParaRPr lang="pl-PL" sz="1800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pl-PL" sz="2400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2400" b="1" dirty="0"/>
              <a:t>Pamiętajmy o tym, szanujmy fakt, że przetrwaliśmy jako wspólnota – także dzięki symbolom narodowym - i bądźmy dumni z tego, że jesteśmy Polakami!” </a:t>
            </a:r>
            <a:endParaRPr lang="pl-PL" sz="1800" b="1">
              <a:cs typeface="Calibri"/>
            </a:endParaRPr>
          </a:p>
          <a:p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15591233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5BF85C7-8E15-41F7-B033-9D9807C04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pl-PL" sz="4800" b="1">
                <a:solidFill>
                  <a:srgbClr val="FF0000"/>
                </a:solidFill>
                <a:cs typeface="Calibri Light"/>
              </a:rPr>
              <a:t>Od początku ...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8648404-BC1F-4992-91E4-49922C46F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8244" y="987425"/>
            <a:ext cx="5985294" cy="53768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pl-PL">
              <a:cs typeface="Calibri"/>
            </a:endParaRPr>
          </a:p>
          <a:p>
            <a:pPr marL="0" indent="0">
              <a:buNone/>
            </a:pPr>
            <a:r>
              <a:rPr lang="pl-PL">
                <a:cs typeface="Calibri"/>
              </a:rPr>
              <a:t>Od początków istnienia Państwa Polskiego wykorzystywano różne flagi, których barwy zawierały biel i czerwień.</a:t>
            </a:r>
          </a:p>
          <a:p>
            <a:pPr marL="0" indent="0">
              <a:buNone/>
            </a:pPr>
            <a:r>
              <a:rPr lang="pl-PL">
                <a:cs typeface="Calibri"/>
              </a:rPr>
              <a:t> Początkowo przedstawiały one wizerunek orła na czerwonym tle, później pojawiła się flaga składająca się z pasów czerwono-biało-czerwonych z godłem. </a:t>
            </a:r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2875067E-6921-4758-9B63-A47EA834D2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593595" cy="3811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3200">
                <a:latin typeface="Calibri Light"/>
                <a:cs typeface="Calibri Light"/>
              </a:rPr>
              <a:t>. </a:t>
            </a:r>
          </a:p>
          <a:p>
            <a:endParaRPr lang="pl-PL" sz="3200">
              <a:cs typeface="Calibri"/>
            </a:endParaRPr>
          </a:p>
        </p:txBody>
      </p:sp>
      <p:pic>
        <p:nvPicPr>
          <p:cNvPr id="7" name="Obraz 7" descr="Obraz zawierający wewnątrz&#10;&#10;Opis wygenerowany automatycznie">
            <a:extLst>
              <a:ext uri="{FF2B5EF4-FFF2-40B4-BE49-F238E27FC236}">
                <a16:creationId xmlns:a16="http://schemas.microsoft.com/office/drawing/2014/main" xmlns="" id="{0BDECF8E-1E89-40EA-90DB-6FA7B96CF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19" y="3039784"/>
            <a:ext cx="5144218" cy="3883941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8F5959E8-E768-406C-9FAB-945561CBA339}"/>
              </a:ext>
            </a:extLst>
          </p:cNvPr>
          <p:cNvSpPr txBox="1"/>
          <p:nvPr/>
        </p:nvSpPr>
        <p:spPr>
          <a:xfrm>
            <a:off x="842514" y="1719532"/>
            <a:ext cx="4252822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800" b="1">
                <a:latin typeface="Calibri Light"/>
              </a:rPr>
              <a:t>Polska flaga wywodzi się od królewskiej chorągwi i herbu Królestwa Polskiego</a:t>
            </a:r>
            <a:endParaRPr lang="pl-PL" sz="2800"/>
          </a:p>
        </p:txBody>
      </p:sp>
    </p:spTree>
    <p:extLst>
      <p:ext uri="{BB962C8B-B14F-4D97-AF65-F5344CB8AC3E}">
        <p14:creationId xmlns:p14="http://schemas.microsoft.com/office/powerpoint/2010/main" val="33512395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xmlns="" id="{49CD2D09-B1BB-4DF5-9E1C-3D21B21EDE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xmlns="" id="{83355637-BA71-4F63-94C9-E77BF81BDF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CC1D21C9-C744-4ED3-9241-C15D948E04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997" y="2272143"/>
            <a:ext cx="4706803" cy="37888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3200" b="1" dirty="0">
                <a:solidFill>
                  <a:srgbClr val="000000"/>
                </a:solidFill>
              </a:rPr>
              <a:t>To właśnie tego dnia za barwy narodowe naszego kraju uznano biel i czerwień, ale dopiero 7 lutego 1831 roku uregulowano tę kwestię ustawą Sejmu Królestwa Polskiego.</a:t>
            </a:r>
            <a:endParaRPr lang="pl-PL" dirty="0"/>
          </a:p>
        </p:txBody>
      </p:sp>
      <p:sp>
        <p:nvSpPr>
          <p:cNvPr id="15" name="Freeform 49">
            <a:extLst>
              <a:ext uri="{FF2B5EF4-FFF2-40B4-BE49-F238E27FC236}">
                <a16:creationId xmlns:a16="http://schemas.microsoft.com/office/drawing/2014/main" xmlns="" id="{967C29FE-FD32-4AFB-AD20-DBDF5864B2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Obraz 6" descr="Obraz zawierający szkło&#10;&#10;Opis wygenerowany automatycznie">
            <a:extLst>
              <a:ext uri="{FF2B5EF4-FFF2-40B4-BE49-F238E27FC236}">
                <a16:creationId xmlns:a16="http://schemas.microsoft.com/office/drawing/2014/main" xmlns="" id="{236FDE15-D68A-4411-ADB1-463068DB3FB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7008" r="6094" b="3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D2D2D63-4E28-473D-A7AA-0EB7022EE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Współczesny wizerunek polskiej flagi sięga 3 maja 1792 roku.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F8E034D7-D408-4B3E-96B3-7318C741F307}"/>
              </a:ext>
            </a:extLst>
          </p:cNvPr>
          <p:cNvSpPr txBox="1"/>
          <p:nvPr/>
        </p:nvSpPr>
        <p:spPr>
          <a:xfrm>
            <a:off x="5428890" y="1963948"/>
            <a:ext cx="5791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en-US" sz="2400">
              <a:solidFill>
                <a:srgbClr val="42424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32814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1BD6790-EEA0-4164-8ED5-F7F616232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72543"/>
          </a:xfrm>
        </p:spPr>
        <p:txBody>
          <a:bodyPr>
            <a:normAutofit fontScale="90000"/>
          </a:bodyPr>
          <a:lstStyle/>
          <a:p>
            <a:pPr>
              <a:spcBef>
                <a:spcPts val="1000"/>
              </a:spcBef>
            </a:pPr>
            <a:r>
              <a:rPr lang="pl-PL" b="1">
                <a:solidFill>
                  <a:srgbClr val="FF0000"/>
                </a:solidFill>
                <a:latin typeface="Calibri"/>
                <a:cs typeface="Calibri"/>
              </a:rPr>
              <a:t>Flaga państwowa – flaga, której mogą używać zarówno władze i instytucje państwowe, jak również obywatele i instytucje prywatne.</a:t>
            </a:r>
            <a:endParaRPr lang="pl-PL" b="1">
              <a:solidFill>
                <a:srgbClr val="FF0000"/>
              </a:solidFill>
              <a:cs typeface="Calibri Ligh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9C935CA-74DB-4A65-83E3-8E9C7D9103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6229"/>
            <a:ext cx="5181600" cy="448073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pl-PL" sz="3200">
              <a:ea typeface="+mn-lt"/>
              <a:cs typeface="+mn-lt"/>
            </a:endParaRPr>
          </a:p>
          <a:p>
            <a:pPr marL="0" indent="0">
              <a:buNone/>
            </a:pPr>
            <a:endParaRPr lang="pl-PL" sz="3200">
              <a:cs typeface="Calibri" panose="020F0502020204030204"/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78D0AD88-252C-482B-A8F8-6A08084B221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endParaRPr lang="pl-PL"/>
          </a:p>
          <a:p>
            <a:pPr marL="0" indent="0">
              <a:buNone/>
            </a:pPr>
            <a:endParaRPr lang="pl-PL" sz="3200">
              <a:cs typeface="Calibri"/>
            </a:endParaRPr>
          </a:p>
          <a:p>
            <a:pPr marL="0" indent="0">
              <a:buNone/>
            </a:pPr>
            <a:r>
              <a:rPr lang="pl-PL" sz="3600">
                <a:cs typeface="Calibri"/>
              </a:rPr>
              <a:t>W Polsce nazwę taką nosi flaga o dwóch pasach poziomych równej szerokości, białym u góry i czerwonym u dołu, w proporcjach 5:8. </a:t>
            </a:r>
            <a:endParaRPr lang="pl-PL" sz="3600"/>
          </a:p>
        </p:txBody>
      </p:sp>
      <p:pic>
        <p:nvPicPr>
          <p:cNvPr id="5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xmlns="" id="{413A09F0-33AA-43B8-B3F8-C981A4315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40" y="2558010"/>
            <a:ext cx="4439727" cy="333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8860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8" descr="Obraz zawierający flaga, obiekt, niebo, zewnętrzne&#10;&#10;Opis wygenerowany automatycznie">
            <a:extLst>
              <a:ext uri="{FF2B5EF4-FFF2-40B4-BE49-F238E27FC236}">
                <a16:creationId xmlns:a16="http://schemas.microsoft.com/office/drawing/2014/main" xmlns="" id="{E86280DC-5523-45AA-91C6-79DA79E82E4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16045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xmlns="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2C2D8635-A441-46FF-B3D3-E1BAC905F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818" y="2756215"/>
            <a:ext cx="6965284" cy="3885045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pl-PL" sz="2400" b="1" dirty="0"/>
              <a:t>Nazwa jednej z dwóch polskich flag państwowych.</a:t>
            </a:r>
            <a:endParaRPr lang="pl-PL" sz="2400" b="1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pl-PL" sz="2400" b="1" dirty="0"/>
              <a:t>Ma dwa pasy poziome – u góry biały, u dołu czerwony i herb Rzeczypospolitej Polskiej, nazywany obecnie godłem państwowym RP, pośrodku pasa białego. </a:t>
            </a:r>
            <a:endParaRPr lang="pl-PL" sz="2400" b="1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pl-PL" sz="2400" b="1" dirty="0"/>
              <a:t>Flagi tej mogą używać jedynie polskie przedstawicielstwa i misje (także wojskowe) za granicą, statki morskie, kapitanaty i bosmanaty portów, lotniska i lądowiska cywilne oraz cywilne samoloty podczas lotów za granicą.</a:t>
            </a:r>
            <a:endParaRPr lang="pl-PL" sz="2400" b="1" dirty="0">
              <a:cs typeface="Calibri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77914CD-17B1-4A84-9E18-32229AC52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864403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l-PL" sz="3600" b="1" dirty="0">
                <a:solidFill>
                  <a:srgbClr val="FF0000"/>
                </a:solidFill>
              </a:rPr>
              <a:t>Flaga państwowa z godłem </a:t>
            </a:r>
            <a:endParaRPr lang="pl-PL" sz="3600" dirty="0">
              <a:solidFill>
                <a:srgbClr val="FF0000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9320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8FC9BE17-9A7B-462D-AE50-3D8777387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Obraz zawierający zasłona&#10;&#10;Opis wygenerowany automatycznie">
            <a:extLst>
              <a:ext uri="{FF2B5EF4-FFF2-40B4-BE49-F238E27FC236}">
                <a16:creationId xmlns:a16="http://schemas.microsoft.com/office/drawing/2014/main" xmlns="" id="{5E590881-6B7F-42CA-A52A-C0972F8643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20367" b="-1"/>
          <a:stretch/>
        </p:blipFill>
        <p:spPr>
          <a:xfrm>
            <a:off x="4299865" y="10"/>
            <a:ext cx="7892135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EBE8569-6AEC-4B8C-8D53-2DE337CDBA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1615C2F-4C12-4BC4-A651-890774F2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442421"/>
            <a:ext cx="6356746" cy="1843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800" b="1" dirty="0">
                <a:ea typeface="+mj-lt"/>
                <a:cs typeface="+mj-lt"/>
              </a:rPr>
              <a:t/>
            </a:r>
            <a:br>
              <a:rPr lang="en-US" sz="2800" b="1" dirty="0">
                <a:ea typeface="+mj-lt"/>
                <a:cs typeface="+mj-lt"/>
              </a:rPr>
            </a:br>
            <a:r>
              <a:rPr lang="en-US" sz="2800" b="1" dirty="0">
                <a:ea typeface="+mj-lt"/>
                <a:cs typeface="+mj-lt"/>
              </a:rPr>
              <a:t/>
            </a:r>
            <a:br>
              <a:rPr lang="en-US" sz="2800" b="1" dirty="0">
                <a:ea typeface="+mj-lt"/>
                <a:cs typeface="+mj-lt"/>
              </a:rPr>
            </a:br>
            <a:r>
              <a:rPr lang="pl-PL" sz="3100" b="1" dirty="0">
                <a:ea typeface="+mj-lt"/>
                <a:cs typeface="+mj-lt"/>
              </a:rPr>
              <a:t/>
            </a:r>
            <a:br>
              <a:rPr lang="pl-PL" sz="3100" b="1" dirty="0">
                <a:ea typeface="+mj-lt"/>
                <a:cs typeface="+mj-lt"/>
              </a:rPr>
            </a:br>
            <a:r>
              <a:rPr lang="pl-PL" sz="3100" b="1" dirty="0">
                <a:solidFill>
                  <a:srgbClr val="FF0000"/>
                </a:solidFill>
                <a:ea typeface="+mj-lt"/>
                <a:cs typeface="+mj-lt"/>
              </a:rPr>
              <a:t>Oficjalnie wizerunek polskich barw narodowych oraz wygląd flagi uregulowano ustawą z dnia 1 sierpnia 1919 roku.</a:t>
            </a:r>
            <a:endParaRPr lang="pl-PL" sz="3100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07A061F-7C3A-46FB-AA35-9D77056F34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094" y="2718054"/>
            <a:ext cx="5595509" cy="36960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400" b="1">
              <a:cs typeface="Calibri"/>
            </a:endParaRPr>
          </a:p>
          <a:p>
            <a:endParaRPr lang="en-US" sz="2400" b="1">
              <a:cs typeface="Calibri"/>
            </a:endParaRPr>
          </a:p>
          <a:p>
            <a:pPr marL="0" indent="0">
              <a:buNone/>
            </a:pPr>
            <a:r>
              <a:rPr lang="pl-PL" sz="3200" b="1" dirty="0"/>
              <a:t>Dokument ten zawierał opis polskiej flagi, jako składającej się z dwóch prostokątów w kolorze białym i czerwonym. </a:t>
            </a:r>
            <a:endParaRPr lang="pl-PL" sz="32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50225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</Words>
  <Application>Microsoft Office PowerPoint</Application>
  <PresentationFormat>Panoramiczny</PresentationFormat>
  <Paragraphs>56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Cavolini</vt:lpstr>
      <vt:lpstr>Motyw pakietu Office</vt:lpstr>
      <vt:lpstr> Historia Flagi Polskiej</vt:lpstr>
      <vt:lpstr>"Barwy ojczyste"</vt:lpstr>
      <vt:lpstr>Flaga, nasz najważniejszy obok godła symbol narodowy</vt:lpstr>
      <vt:lpstr>...</vt:lpstr>
      <vt:lpstr>Od początku ...</vt:lpstr>
      <vt:lpstr>Współczesny wizerunek polskiej flagi sięga 3 maja 1792 roku.</vt:lpstr>
      <vt:lpstr>Flaga państwowa – flaga, której mogą używać zarówno władze i instytucje państwowe, jak również obywatele i instytucje prywatne.</vt:lpstr>
      <vt:lpstr>Flaga państwowa z godłem </vt:lpstr>
      <vt:lpstr>   Oficjalnie wizerunek polskich barw narodowych oraz wygląd flagi uregulowano ustawą z dnia 1 sierpnia 1919 roku.</vt:lpstr>
      <vt:lpstr>Znaczenie barw</vt:lpstr>
      <vt:lpstr>Podstawowe zasady, o których należy pamiętać</vt:lpstr>
      <vt:lpstr>2 MAJA</vt:lpstr>
      <vt:lpstr>Dzień Flagi Rzeczypospolitej Polskiej"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Artur Struś</dc:creator>
  <cp:lastModifiedBy>arturstrus@outlook.com</cp:lastModifiedBy>
  <cp:revision>153</cp:revision>
  <dcterms:created xsi:type="dcterms:W3CDTF">2021-04-30T13:05:28Z</dcterms:created>
  <dcterms:modified xsi:type="dcterms:W3CDTF">2021-05-04T15:08:02Z</dcterms:modified>
</cp:coreProperties>
</file>