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0" r:id="rId17"/>
    <p:sldId id="271" r:id="rId18"/>
    <p:sldId id="273" r:id="rId19"/>
    <p:sldId id="295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7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6" r:id="rId39"/>
    <p:sldId id="302" r:id="rId40"/>
    <p:sldId id="297" r:id="rId41"/>
    <p:sldId id="298" r:id="rId42"/>
    <p:sldId id="299" r:id="rId43"/>
    <p:sldId id="300" r:id="rId44"/>
    <p:sldId id="294" r:id="rId45"/>
    <p:sldId id="293" r:id="rId4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AC0B-6F73-4B9F-9175-5AC24B30F5C7}" type="datetimeFigureOut">
              <a:rPr lang="pl-PL" smtClean="0"/>
              <a:pPr/>
              <a:t>2021-04-15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91D7E2-A3C2-4D44-8AA7-F47E338C38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AC0B-6F73-4B9F-9175-5AC24B30F5C7}" type="datetimeFigureOut">
              <a:rPr lang="pl-PL" smtClean="0"/>
              <a:pPr/>
              <a:t>2021-04-15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D7E2-A3C2-4D44-8AA7-F47E338C38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AC0B-6F73-4B9F-9175-5AC24B30F5C7}" type="datetimeFigureOut">
              <a:rPr lang="pl-PL" smtClean="0"/>
              <a:pPr/>
              <a:t>2021-04-15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D7E2-A3C2-4D44-8AA7-F47E338C38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AC0B-6F73-4B9F-9175-5AC24B30F5C7}" type="datetimeFigureOut">
              <a:rPr lang="pl-PL" smtClean="0"/>
              <a:pPr/>
              <a:t>2021-04-15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91D7E2-A3C2-4D44-8AA7-F47E338C38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AC0B-6F73-4B9F-9175-5AC24B30F5C7}" type="datetimeFigureOut">
              <a:rPr lang="pl-PL" smtClean="0"/>
              <a:pPr/>
              <a:t>2021-04-15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D7E2-A3C2-4D44-8AA7-F47E338C38D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AC0B-6F73-4B9F-9175-5AC24B30F5C7}" type="datetimeFigureOut">
              <a:rPr lang="pl-PL" smtClean="0"/>
              <a:pPr/>
              <a:t>2021-04-15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D7E2-A3C2-4D44-8AA7-F47E338C38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AC0B-6F73-4B9F-9175-5AC24B30F5C7}" type="datetimeFigureOut">
              <a:rPr lang="pl-PL" smtClean="0"/>
              <a:pPr/>
              <a:t>2021-04-15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091D7E2-A3C2-4D44-8AA7-F47E338C38D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AC0B-6F73-4B9F-9175-5AC24B30F5C7}" type="datetimeFigureOut">
              <a:rPr lang="pl-PL" smtClean="0"/>
              <a:pPr/>
              <a:t>2021-04-15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D7E2-A3C2-4D44-8AA7-F47E338C38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AC0B-6F73-4B9F-9175-5AC24B30F5C7}" type="datetimeFigureOut">
              <a:rPr lang="pl-PL" smtClean="0"/>
              <a:pPr/>
              <a:t>2021-04-15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D7E2-A3C2-4D44-8AA7-F47E338C38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AC0B-6F73-4B9F-9175-5AC24B30F5C7}" type="datetimeFigureOut">
              <a:rPr lang="pl-PL" smtClean="0"/>
              <a:pPr/>
              <a:t>2021-04-15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D7E2-A3C2-4D44-8AA7-F47E338C38D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4AC0B-6F73-4B9F-9175-5AC24B30F5C7}" type="datetimeFigureOut">
              <a:rPr lang="pl-PL" smtClean="0"/>
              <a:pPr/>
              <a:t>2021-04-15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1D7E2-A3C2-4D44-8AA7-F47E338C38D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D4AC0B-6F73-4B9F-9175-5AC24B30F5C7}" type="datetimeFigureOut">
              <a:rPr lang="pl-PL" smtClean="0"/>
              <a:pPr/>
              <a:t>2021-04-15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91D7E2-A3C2-4D44-8AA7-F47E338C38D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scontent.fktw4-1.fna.fbcdn.net/v/t31.0-8/s960x960/14889763_628346067367333_3196993579860366424_o.png?_nc_cat=108&amp;ccb=1-3&amp;_nc_sid=e3f864&amp;_nc_ohc=4-tea36fg3IAX93ms-s&amp;_nc_ht=scontent.fktw4-1.fna&amp;_nc_tp=30&amp;oh=690f307763267017c1ae9d4289739eda&amp;oe=607441A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143644"/>
          </a:xfrm>
          <a:prstGeom prst="rect">
            <a:avLst/>
          </a:prstGeom>
          <a:noFill/>
        </p:spPr>
      </p:pic>
      <p:sp>
        <p:nvSpPr>
          <p:cNvPr id="10" name="pole tekstowe 9"/>
          <p:cNvSpPr txBox="1"/>
          <p:nvPr/>
        </p:nvSpPr>
        <p:spPr>
          <a:xfrm>
            <a:off x="580996" y="723880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85720" y="428604"/>
            <a:ext cx="8715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500" b="1" dirty="0">
                <a:latin typeface="Algerian" pitchFamily="82" charset="0"/>
              </a:rPr>
              <a:t>ZESPÓŁ SZKÓŁ SPORTOWYCH </a:t>
            </a:r>
          </a:p>
          <a:p>
            <a:pPr algn="ctr"/>
            <a:r>
              <a:rPr lang="pl-PL" sz="4500" b="1" dirty="0">
                <a:latin typeface="Algerian" pitchFamily="82" charset="0"/>
              </a:rPr>
              <a:t>W USTRZYKACH  DOLNYCH </a:t>
            </a:r>
            <a:endParaRPr lang="pl-PL" sz="45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oże być zdjęciem przedstawiającym jedzenie, stok narciarski i przyro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oże być zdjęciem przedstawiającym jedzenie, przyroda, śnieg i stok narciars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Narciarskie stacje Beskidu Niskiego i Bieszczadów - Podróż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85720" y="428604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/>
              <a:t>STOK LAWORTA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oże być zdjęciem przedstawiającym 1 osoba i sto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5357818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643570" y="2214554"/>
            <a:ext cx="3214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/>
              <a:t>NARCIARSTWO BIEGOWE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ARTY W BIESZCZADACH Trasa dla narciarzy biegowych w Ustjanowej | Atrakcje  Zimowe Bieszczadó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oże być zdjęciem przedstawiającym co najmniej jedna osoba i na świeżym powietrz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322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Brak dostępnego opisu zdjęci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oże być zdjęciem przedstawiającym stok narciars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oże być zdjęciem przedstawiającym stok narciarski, drzewo, przyroda i śni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4" cy="6858000"/>
          </a:xfrm>
          <a:prstGeom prst="rect">
            <a:avLst/>
          </a:prstGeom>
          <a:noFill/>
        </p:spPr>
      </p:pic>
      <p:pic>
        <p:nvPicPr>
          <p:cNvPr id="31748" name="Picture 4" descr="Może być zdjęciem przedstawiającym stok narciarski, drzewo, przyroda i śni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Brak dostępnego opisu zdjęcia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0"/>
            <a:ext cx="80010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 Black" pitchFamily="34" charset="0"/>
              </a:rPr>
              <a:t>ZESPÓŁ SZKÓŁ SPORTOWYCH</a:t>
            </a:r>
            <a:br>
              <a:rPr lang="pl-PL" dirty="0">
                <a:latin typeface="Arial Black" pitchFamily="34" charset="0"/>
              </a:rPr>
            </a:br>
            <a:r>
              <a:rPr lang="pl-PL" dirty="0">
                <a:latin typeface="Arial Black" pitchFamily="34" charset="0"/>
              </a:rPr>
              <a:t>USTRZYKI DOLNE </a:t>
            </a:r>
            <a:br>
              <a:rPr lang="pl-PL" dirty="0">
                <a:latin typeface="Arial Black" pitchFamily="34" charset="0"/>
              </a:rPr>
            </a:br>
            <a:br>
              <a:rPr lang="pl-PL" dirty="0">
                <a:latin typeface="Arial Black" pitchFamily="34" charset="0"/>
              </a:rPr>
            </a:br>
            <a:r>
              <a:rPr lang="pl-PL" dirty="0">
                <a:latin typeface="Arial Black" pitchFamily="34" charset="0"/>
              </a:rPr>
              <a:t>                     </a:t>
            </a:r>
            <a:r>
              <a:rPr lang="pl-PL" b="1" dirty="0">
                <a:latin typeface="Algerian" pitchFamily="82" charset="0"/>
              </a:rPr>
              <a:t>OGŁASZA NABÓR DO</a:t>
            </a:r>
          </a:p>
        </p:txBody>
      </p:sp>
      <p:pic>
        <p:nvPicPr>
          <p:cNvPr id="4" name="Picture 2" descr="Mapa Ustrzyki Dolne - plan Ustrzyków Dolnych. Zobacz gdzie leży Ustrzyki  Dolne na mapie Polski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4705378" cy="4214841"/>
          </a:xfrm>
          <a:prstGeom prst="rect">
            <a:avLst/>
          </a:prstGeom>
          <a:noFill/>
        </p:spPr>
      </p:pic>
      <p:sp>
        <p:nvSpPr>
          <p:cNvPr id="5" name="Strzałka w dół 4"/>
          <p:cNvSpPr/>
          <p:nvPr/>
        </p:nvSpPr>
        <p:spPr>
          <a:xfrm>
            <a:off x="6429388" y="2500306"/>
            <a:ext cx="28575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5214942" y="3000372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>
                <a:latin typeface="Arial Black" pitchFamily="34" charset="0"/>
              </a:rPr>
              <a:t>I klasy Liceum Ogólnokształcącego Mistrzostwa Sportowego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oże być zdjęciem przedstawiającym co najmniej jedna osoba i bas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4357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5715008" y="2500306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/>
              <a:t>PŁYWANIE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Może być zdjęciem przedstawiającym tekst „USTRZYKI DOLNE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643182"/>
          </a:xfrm>
          <a:prstGeom prst="rect">
            <a:avLst/>
          </a:prstGeom>
          <a:noFill/>
        </p:spPr>
      </p:pic>
      <p:pic>
        <p:nvPicPr>
          <p:cNvPr id="33798" name="Picture 6" descr="Może być zdjęciem przedstawiającym 2 osob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57431"/>
            <a:ext cx="9144000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Zespół Basenów Delfin Ustrzyki Dolne - Ustrzyki Dolne - OPI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Ośrodek Sportu i Rekreacji w Ustrzykach Dolnych - Página inicial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5844" name="AutoShape 4" descr="Ośrodek Sportu i Rekreacji w Ustrzykach Dolnych - Página inicial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5846" name="Picture 6" descr="Zespół Basenów DELF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Fototapeta Piłka nożna sport bramka 400x280cm+Klej 6936769643 - Allegro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57884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929322" y="2357430"/>
            <a:ext cx="321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/>
              <a:t>PIŁKA NOŻNA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adion miejski czeka na sportowcó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571472" y="714356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Stadion miejski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zebudowano Stadion Miejski w Ustrzykach Dolnych. Powstała czterotorowa bieżnia ze skoczniami w dal i wzwyż oraz rzutnia do pchnięcia kulą. Gmina 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zebudowano Stadion Miejski w Ustrzykach Dolnych. Powstała czterotorowa bieżnia ze skoczniami w dal i wzwyż oraz rzutnia do pchnięcia kulą. Gmina 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otel z boiskiem | Hotel ze stadionem | Hotel Arłamów w gór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214282" y="2714620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Boisko piłkarskie </a:t>
            </a:r>
            <a:r>
              <a:rPr lang="pl-PL" sz="2800" b="1" dirty="0" err="1"/>
              <a:t>Arłamów</a:t>
            </a:r>
            <a:endParaRPr lang="pl-PL" sz="28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Trybuny boiskowe - Arłamów | Wama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0" y="0"/>
            <a:ext cx="892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latin typeface="Arial Black" pitchFamily="34" charset="0"/>
              </a:rPr>
              <a:t>Szkolenie sportowe będzie prowadzone w czterech dyscyplinach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5214974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ole tekstowe 5"/>
          <p:cNvSpPr txBox="1"/>
          <p:nvPr/>
        </p:nvSpPr>
        <p:spPr>
          <a:xfrm>
            <a:off x="6572264" y="2000240"/>
            <a:ext cx="2571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NARCIARSTWO ALPEJSKIE</a:t>
            </a:r>
            <a:endParaRPr lang="pl-PL" sz="28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215042" y="5500702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NARCIARSTWO BIEGOWE</a:t>
            </a:r>
            <a:endParaRPr lang="pl-PL" sz="28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357158" y="2000240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PŁYWANIE </a:t>
            </a:r>
            <a:endParaRPr lang="pl-PL" sz="28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0" y="4286256"/>
            <a:ext cx="17859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PIŁKA NOŻNA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Boisko ze sztuczną nawierzchni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28596" y="4643446"/>
            <a:ext cx="3071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/>
              <a:t>Boisko</a:t>
            </a:r>
          </a:p>
          <a:p>
            <a:pPr algn="ctr"/>
            <a:r>
              <a:rPr lang="pl-PL" sz="3600" b="1" dirty="0"/>
              <a:t> ze sztuczną nawierzchnią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otel Arłamów, Arłamów 2013, Pols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98" y="0"/>
            <a:ext cx="9129702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4286248" y="4643446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/>
              <a:t>Hala sportowa </a:t>
            </a:r>
            <a:r>
              <a:rPr lang="pl-PL" sz="3600" b="1" dirty="0" err="1"/>
              <a:t>Arłamów</a:t>
            </a:r>
            <a:endParaRPr lang="pl-PL" sz="36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Boisko Sporto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4143372" y="4214818"/>
            <a:ext cx="4643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/>
              <a:t>Hala sportowa</a:t>
            </a:r>
          </a:p>
          <a:p>
            <a:pPr algn="ctr"/>
            <a:r>
              <a:rPr lang="pl-PL" sz="3600" b="1" dirty="0"/>
              <a:t> Ustrzyki Dolne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iłow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Siłownia – Hala sportowa </a:t>
            </a:r>
            <a:br>
              <a:rPr lang="pl-PL" b="1" dirty="0"/>
            </a:br>
            <a:r>
              <a:rPr lang="pl-PL" b="1" dirty="0"/>
              <a:t>Ustrzyki Dolne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iłown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otel **** ARŁAMÓW | sale konferencyjne | Konferencje | SaleBiznesowe.p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214414" y="500042"/>
            <a:ext cx="6072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/>
              <a:t>Siłownia - </a:t>
            </a:r>
            <a:r>
              <a:rPr lang="pl-PL" sz="4000" b="1" dirty="0" err="1"/>
              <a:t>Arłamów</a:t>
            </a:r>
            <a:endParaRPr lang="pl-PL" sz="40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otel dla aktywnych | Hotel dla sportowców | Hotel z halą sportową | Hotel  Arłamó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750095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857224" y="1000108"/>
            <a:ext cx="76438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/>
              <a:t>Szlaki  turystyczno – biegowo - rowerowe</a:t>
            </a:r>
          </a:p>
          <a:p>
            <a:pPr algn="ctr"/>
            <a:r>
              <a:rPr lang="pl-PL" sz="2800" b="1" dirty="0"/>
              <a:t>Odpowiednie tereny przygotowawcze dla sportowców</a:t>
            </a:r>
          </a:p>
        </p:txBody>
      </p:sp>
      <p:sp>
        <p:nvSpPr>
          <p:cNvPr id="50180" name="AutoShape 4" descr="Korona Ustrzyckich Gór - Szlak turystyczno – krajoznawc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0182" name="AutoShape 6" descr="Korona Ustrzyckich Gór - Szlak turystyczno – krajoznawcz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22114" y="2454685"/>
            <a:ext cx="5852172" cy="272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1857364"/>
            <a:ext cx="8229600" cy="442915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pl-PL" sz="8000" b="1" dirty="0">
                <a:latin typeface="Arial Black" pitchFamily="34" charset="0"/>
              </a:rPr>
              <a:t>ODNOWA</a:t>
            </a:r>
          </a:p>
          <a:p>
            <a:pPr algn="ctr">
              <a:buNone/>
            </a:pPr>
            <a:r>
              <a:rPr lang="pl-PL" sz="8000" b="1" dirty="0">
                <a:latin typeface="Arial Black" pitchFamily="34" charset="0"/>
              </a:rPr>
              <a:t> BIOLOGICZNA </a:t>
            </a:r>
          </a:p>
        </p:txBody>
      </p:sp>
    </p:spTree>
  </p:cSld>
  <p:clrMapOvr>
    <a:masterClrMapping/>
  </p:clrMapOvr>
  <p:transition>
    <p:dissolv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endParaRPr lang="pl-PL" b="1" dirty="0"/>
          </a:p>
          <a:p>
            <a:endParaRPr lang="pl-PL" b="1" dirty="0"/>
          </a:p>
          <a:p>
            <a:r>
              <a:rPr lang="pl-PL" b="1" dirty="0"/>
              <a:t>studnia lodowa </a:t>
            </a:r>
          </a:p>
          <a:p>
            <a:r>
              <a:rPr lang="pl-PL" b="1" dirty="0"/>
              <a:t>sauna lodowa </a:t>
            </a:r>
          </a:p>
          <a:p>
            <a:r>
              <a:rPr lang="pl-PL" b="1" dirty="0"/>
              <a:t> </a:t>
            </a:r>
            <a:r>
              <a:rPr lang="pl-PL" b="1" dirty="0" err="1"/>
              <a:t>aromaterapeutyczna</a:t>
            </a:r>
            <a:r>
              <a:rPr lang="pl-PL" b="1" dirty="0"/>
              <a:t> łaźnia parowa </a:t>
            </a:r>
          </a:p>
          <a:p>
            <a:r>
              <a:rPr lang="pl-PL" b="1" dirty="0"/>
              <a:t>strefa relaksu i inhalacji ze ścianą solną</a:t>
            </a:r>
          </a:p>
          <a:p>
            <a:r>
              <a:rPr lang="pl-PL" b="1" dirty="0"/>
              <a:t>jacuzzi zewnętrzne</a:t>
            </a:r>
          </a:p>
          <a:p>
            <a:r>
              <a:rPr lang="pl-PL" b="1" dirty="0" err="1"/>
              <a:t>oktagonalna</a:t>
            </a:r>
            <a:r>
              <a:rPr lang="pl-PL" b="1" dirty="0"/>
              <a:t> sauna fińska </a:t>
            </a:r>
          </a:p>
          <a:p>
            <a:r>
              <a:rPr lang="pl-PL" b="1" dirty="0"/>
              <a:t>sauna panoramiczna </a:t>
            </a:r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000" b="1" u="sng" dirty="0"/>
              <a:t>UCZNIOM ZAPEWNIAMY </a:t>
            </a:r>
            <a:br>
              <a:rPr lang="pl-PL" sz="6000" b="1" dirty="0"/>
            </a:br>
            <a:endParaRPr lang="pl-PL" sz="60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500726"/>
          </a:xfrm>
        </p:spPr>
        <p:txBody>
          <a:bodyPr>
            <a:normAutofit lnSpcReduction="10000"/>
          </a:bodyPr>
          <a:lstStyle/>
          <a:p>
            <a:pPr lvl="0"/>
            <a:r>
              <a:rPr lang="pl-PL" dirty="0"/>
              <a:t>realizację podstawy programowej kształcenia ogólnego dla liceum ogólnokształcącego </a:t>
            </a:r>
            <a:br>
              <a:rPr lang="pl-PL" dirty="0"/>
            </a:br>
            <a:r>
              <a:rPr lang="pl-PL" dirty="0"/>
              <a:t>zintegrowaną z zajęciami treningowymi,</a:t>
            </a:r>
          </a:p>
          <a:p>
            <a:pPr lvl="0"/>
            <a:r>
              <a:rPr lang="pl-PL" dirty="0"/>
              <a:t>realizację 20 godz. zajęć sportowych (w tym 4 godz. obowiązkowych zajęć wychowania fizycznego) prowadzonych przez wykwalifikowanych trenerów,</a:t>
            </a:r>
          </a:p>
          <a:p>
            <a:pPr lvl="0"/>
            <a:r>
              <a:rPr lang="pl-PL" dirty="0"/>
              <a:t>dostęp do odpowiedniej bazy szkoleniowej(wyciągi narciarskie, </a:t>
            </a:r>
            <a:r>
              <a:rPr lang="pl-PL" dirty="0" err="1"/>
              <a:t>narciarskie</a:t>
            </a:r>
            <a:r>
              <a:rPr lang="pl-PL" dirty="0"/>
              <a:t> trasy biegowe, kryta pływalnia, boiska piłkarskie oraz dostęp do infrastruktury sportowej Hotelu </a:t>
            </a:r>
            <a:r>
              <a:rPr lang="pl-PL" dirty="0" err="1"/>
              <a:t>Arłamów</a:t>
            </a:r>
            <a:r>
              <a:rPr lang="pl-PL" dirty="0"/>
              <a:t>),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.profitroom.pl/2019-arlamow-pl/thumb/520x420/uploads/Spa/spaloz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u.profitroom.pl/2019-arlamow-pl/thumb/520x420/uploads/Atrakcje/Arlamow_atrakcje_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6322" name="Picture 2" descr="https://u.profitroom.pl/2019-arlamow-pl/thumb/0x900/uploads/Spa/Arlamow_zdjecia_spa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7346" name="Picture 2" descr="https://u.profitroom.pl/2019-arlamow-pl/thumb/0x900/uploads/Spa/Arlamow_zdjecia_spa_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aśnienie ze strzałką w lewo i w prawo 4"/>
          <p:cNvSpPr/>
          <p:nvPr/>
        </p:nvSpPr>
        <p:spPr>
          <a:xfrm>
            <a:off x="2571736" y="1428736"/>
            <a:ext cx="3643338" cy="2214578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071538" y="0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/>
              <a:t>WNIOSEK O PRZJĘCIE DO SZKOŁY 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2357430"/>
            <a:ext cx="3000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/>
              <a:t>GDZIE ?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357950" y="2285992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/>
              <a:t>KIEDY ?</a:t>
            </a:r>
          </a:p>
        </p:txBody>
      </p:sp>
      <p:sp>
        <p:nvSpPr>
          <p:cNvPr id="9" name="Strzałka w dół 8"/>
          <p:cNvSpPr/>
          <p:nvPr/>
        </p:nvSpPr>
        <p:spPr>
          <a:xfrm>
            <a:off x="1071538" y="3357562"/>
            <a:ext cx="785818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trzałka w dół 9"/>
          <p:cNvSpPr/>
          <p:nvPr/>
        </p:nvSpPr>
        <p:spPr>
          <a:xfrm>
            <a:off x="6715140" y="3286124"/>
            <a:ext cx="785818" cy="15001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0" y="5143512"/>
            <a:ext cx="3643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ZŁOŻENIE WNIOSKU W ZESPOLE SZKÓŁ SPORTOWYCH </a:t>
            </a:r>
          </a:p>
          <a:p>
            <a:pPr algn="ctr"/>
            <a:r>
              <a:rPr lang="pl-PL" sz="2400" b="1" dirty="0"/>
              <a:t>W USTRZYKACH DOLNYCH 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4786314" y="500063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/>
              <a:t> 17.05.2021 – 31.05.2021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928670"/>
            <a:ext cx="91440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Szczegółowe informacje </a:t>
            </a: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na temat rekrutacji </a:t>
            </a: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 Liceum Ogólnokształcącego Mistrzostwa Sportowego </a:t>
            </a:r>
          </a:p>
          <a:p>
            <a:pPr marL="0" marR="0" lvl="0" indent="22701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są zamieszczone na stronie internetowej szkoły:</a:t>
            </a:r>
            <a:r>
              <a:rPr kumimoji="0" lang="pl-PL" sz="4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sz="4400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smsustrzyki.superszkolna.pl</a:t>
            </a:r>
            <a:endParaRPr kumimoji="0" lang="pl-PL" sz="4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2270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857784"/>
          </a:xfrm>
        </p:spPr>
        <p:txBody>
          <a:bodyPr/>
          <a:lstStyle/>
          <a:p>
            <a:pPr lvl="0"/>
            <a:r>
              <a:rPr lang="pl-PL" dirty="0"/>
              <a:t>udział w zawodach sportowych,</a:t>
            </a:r>
          </a:p>
          <a:p>
            <a:pPr lvl="0"/>
            <a:r>
              <a:rPr lang="pl-PL" dirty="0"/>
              <a:t>obóz sportowo-szkoleniowy finansowany ze środków szkolnych,</a:t>
            </a:r>
          </a:p>
          <a:p>
            <a:pPr lvl="0"/>
            <a:r>
              <a:rPr lang="pl-PL" dirty="0"/>
              <a:t>bezpłatne wyposażenie uczniów w treningowy i startowy sprzęt narciarski, pływacki </a:t>
            </a:r>
            <a:br>
              <a:rPr lang="pl-PL" dirty="0"/>
            </a:br>
            <a:r>
              <a:rPr lang="pl-PL" dirty="0"/>
              <a:t>i piłkarski oraz ubiór sportowy(dres, kurtka, ubranie treningowe, czapka, rękawice),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4525963"/>
          </a:xfrm>
        </p:spPr>
        <p:txBody>
          <a:bodyPr/>
          <a:lstStyle/>
          <a:p>
            <a:pPr lvl="0"/>
            <a:r>
              <a:rPr lang="pl-PL" dirty="0"/>
              <a:t>bezpłatny posiłek (dwudaniowy obiad) w stołówce z własną kuchnią,</a:t>
            </a:r>
          </a:p>
          <a:p>
            <a:pPr lvl="0"/>
            <a:r>
              <a:rPr lang="pl-PL" dirty="0"/>
              <a:t>stypendium dla uczniów osiągających wysokie wyniki sportowe,</a:t>
            </a:r>
          </a:p>
          <a:p>
            <a:pPr lvl="0"/>
            <a:r>
              <a:rPr lang="pl-PL" dirty="0"/>
              <a:t>opiekę lekarską, stomatologiczną, fizjoterapeuty, konsultacje z dietetykiem,</a:t>
            </a:r>
          </a:p>
          <a:p>
            <a:pPr lvl="0"/>
            <a:r>
              <a:rPr lang="pl-PL" dirty="0"/>
              <a:t>dodatkowe zajęcia dydaktyczne przygotowujące do egzaminu maturalnego.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aza Sportowa - Sport w Gimnazjum nr 1 w Mikołow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Może być zdjęciem przedstawiającym 2 osob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5072066" y="2643182"/>
            <a:ext cx="4286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/>
              <a:t>NARCIARSTWO ALPEJSKIE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Może być zdjęciem przedstawiającym jedzenie, stok narciarski i przyro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5357818" y="357166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/>
              <a:t>STOK GROMADZYŃ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224</TotalTime>
  <Words>302</Words>
  <Application>Microsoft Office PowerPoint</Application>
  <PresentationFormat>Pokaz na ekranie (4:3)</PresentationFormat>
  <Paragraphs>59</Paragraphs>
  <Slides>45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52" baseType="lpstr">
      <vt:lpstr>Algerian</vt:lpstr>
      <vt:lpstr>Arial</vt:lpstr>
      <vt:lpstr>Arial Black</vt:lpstr>
      <vt:lpstr>Franklin Gothic Book</vt:lpstr>
      <vt:lpstr>Franklin Gothic Medium</vt:lpstr>
      <vt:lpstr>Wingdings 2</vt:lpstr>
      <vt:lpstr>Wędrówka</vt:lpstr>
      <vt:lpstr>Prezentacja programu PowerPoint</vt:lpstr>
      <vt:lpstr>ZESPÓŁ SZKÓŁ SPORTOWYCH USTRZYKI DOLNE                        OGŁASZA NABÓR DO</vt:lpstr>
      <vt:lpstr>Prezentacja programu PowerPoint</vt:lpstr>
      <vt:lpstr>UCZNIOM ZAPEWNIAMY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Siłownia – Hala sportowa  Ustrzyki Dolne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HP</dc:creator>
  <cp:lastModifiedBy>baszal@poczta.fm</cp:lastModifiedBy>
  <cp:revision>25</cp:revision>
  <dcterms:created xsi:type="dcterms:W3CDTF">2021-03-14T12:11:55Z</dcterms:created>
  <dcterms:modified xsi:type="dcterms:W3CDTF">2021-04-15T11:12:01Z</dcterms:modified>
</cp:coreProperties>
</file>