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3b275ebb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3b275ebb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3b275ebbb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3b275ebbb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3b275ebbb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3b275ebbb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3b275ebbb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3b275ebbb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3b275ebbb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3b275ebbb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3b275ebbb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3b275ebbb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696150" y="1080325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Powstanie warszawskie</a:t>
            </a:r>
            <a:endParaRPr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770950" y="26592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>
                <a:solidFill>
                  <a:schemeClr val="lt2"/>
                </a:solidFill>
              </a:rPr>
              <a:t>Roksana Gałązka</a:t>
            </a:r>
            <a:endParaRPr sz="1900">
              <a:solidFill>
                <a:schemeClr val="lt2"/>
              </a:solidFill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0" y="2659213"/>
            <a:ext cx="3232350" cy="237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127050" y="3536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 u="sng"/>
              <a:t>Powstanie warszawskie</a:t>
            </a:r>
            <a:endParaRPr sz="2800" u="sng"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635750" y="1557525"/>
            <a:ext cx="42873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100"/>
              <a:t>Jest to największe wystąpienie zbrojne Polskiego Państwa Podziemnego podczas okupacji niemieckiej. Mimo wielu sukcesów militarnych zakończyło się porażką.</a:t>
            </a:r>
            <a:endParaRPr sz="2100"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875" y="1359975"/>
            <a:ext cx="2466751" cy="184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525" y="2889574"/>
            <a:ext cx="2576276" cy="1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5711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u="sng"/>
              <a:t>Przyczyny wybuchu powstania:</a:t>
            </a:r>
            <a:endParaRPr sz="2500" u="sng"/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297500" y="15571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-Plan ,,Burza”-opanowanie Warszawy przez powstańców i przywitanie Armii Radzieckiej w roli gospodarza; nadzieja na akceptacje rządu londyńskiego przez Sowietów.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/>
              <a:t>-Wezwania do broni nadawane przez radio moskiewskie i radiostacje z Lublina, gdzie była siedziba PKWN.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/>
              <a:t>-Chęć uniezależnienia rządu polskiego od ZSRR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/>
              <a:t>-Wola walki mieszkańców Warszawy o niepodległość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1213325" y="3282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/>
              <a:t>Przebieg powstania:</a:t>
            </a:r>
            <a:endParaRPr u="sng"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1198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1-4-powstańcy zajęli  większą część lewobrzeżnej Warszawy,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500"/>
              <a:t>5 sierpnia-2 października-obrona przed przeważającymi siłami Wehrmachtu, niemieckie zbrodnie wojenne, cierpienia ludności cywilnej</a:t>
            </a:r>
            <a:endParaRPr sz="150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800" y="3224075"/>
            <a:ext cx="4038576" cy="1703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600" y="2729675"/>
            <a:ext cx="3271526" cy="18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1129175" y="3657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/>
              <a:t>Przyczyny klęski powstańców:</a:t>
            </a:r>
            <a:endParaRPr u="sng"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1222700" y="1043875"/>
            <a:ext cx="4332300" cy="3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-nierówny stosunek sił,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-niewystarczające uzbrojenie powstańców,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-brak pomocy z zewnątrz,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/>
              <a:t>-z góry ustalony los Polski przez Wielką Trójcę ( międzyaliandzki podział na strefy operacyjne w myśl której Polska znajdowała się w strefie ZSRR)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600"/>
              <a:t>-mylne ocenienie sytuacji przez dowództwo </a:t>
            </a:r>
            <a:endParaRPr sz="1600"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000" y="1151650"/>
            <a:ext cx="2601827" cy="167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725" y="2172400"/>
            <a:ext cx="2038800" cy="17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425" y="3098075"/>
            <a:ext cx="2415325" cy="18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4720250" y="393725"/>
            <a:ext cx="25836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Skutki klęski:</a:t>
            </a:r>
            <a:endParaRPr/>
          </a:p>
        </p:txBody>
      </p:sp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4645425" y="1081275"/>
            <a:ext cx="4089300" cy="3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-olbrzymie zniszczenie Warszawy, wielowiekowego dorobku kulturalnego i materialnego,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-śmierć tysięcy osób,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/>
              <a:t>-kompromitacja rządu londyńskiego i utrata jego wpływów w Polsce i na świecie,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800"/>
              <a:t>-uświadomienie światu siły narodu Polskiego.</a:t>
            </a:r>
            <a:endParaRPr sz="1800"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250" y="825750"/>
            <a:ext cx="3403800" cy="19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00" y="2415550"/>
            <a:ext cx="2459900" cy="15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44350" y="103850"/>
            <a:ext cx="6291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</a:t>
            </a:r>
            <a:endParaRPr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1204000" y="5949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100"/>
              <a:t>Dziś, </a:t>
            </a:r>
            <a:r>
              <a:rPr b="1" lang="pl" sz="2100"/>
              <a:t>1 sierpnia</a:t>
            </a:r>
            <a:r>
              <a:rPr lang="pl" sz="2100"/>
              <a:t>, obchodzony jest Narodowy Dzień Pamięci Powstania Warszawskiego. </a:t>
            </a:r>
            <a:r>
              <a:rPr b="1" lang="pl" sz="2100"/>
              <a:t>Święto</a:t>
            </a:r>
            <a:r>
              <a:rPr lang="pl" sz="2100"/>
              <a:t> to zostało ustanowione ustawą z dnia 9 października 2009 roku</a:t>
            </a:r>
            <a:endParaRPr sz="2200"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987" y="2015920"/>
            <a:ext cx="4369530" cy="2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625" y="3007650"/>
            <a:ext cx="3418276" cy="20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