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4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4D6649-DD6A-499D-85D7-8DC95EE1F8AD}" type="datetimeFigureOut">
              <a:rPr lang="pl-PL" smtClean="0"/>
              <a:pPr/>
              <a:t>2022-06-28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3D56A3-349E-4CAA-A301-C5167555DE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podrozepoeuropie.pl/klify-moher-irlandi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k\Desktop\prezentacja\EuropassTeacherAcademy_logo_vertical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31092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rak\Desktop\prezentacja\6\IMG_20220525_094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43200" cy="6096000"/>
          </a:xfrm>
          <a:prstGeom prst="rect">
            <a:avLst/>
          </a:prstGeom>
          <a:noFill/>
        </p:spPr>
      </p:pic>
      <p:pic>
        <p:nvPicPr>
          <p:cNvPr id="12291" name="Picture 3" descr="C:\Users\Brak\Desktop\prezentacja\6\IMG_20220525_09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188640"/>
            <a:ext cx="5920657" cy="2664296"/>
          </a:xfrm>
          <a:prstGeom prst="rect">
            <a:avLst/>
          </a:prstGeom>
          <a:noFill/>
        </p:spPr>
      </p:pic>
      <p:pic>
        <p:nvPicPr>
          <p:cNvPr id="12292" name="Picture 4" descr="C:\Users\Brak\Desktop\prezentacja\6\IMG_20220525_094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48980"/>
            <a:ext cx="4496048" cy="33720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rak\Desktop\prezentacja\6\IMG_20220525_105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240692" cy="2808312"/>
          </a:xfrm>
          <a:prstGeom prst="rect">
            <a:avLst/>
          </a:prstGeom>
          <a:noFill/>
        </p:spPr>
      </p:pic>
      <p:pic>
        <p:nvPicPr>
          <p:cNvPr id="13315" name="Picture 3" descr="C:\Users\Brak\Desktop\prezentacja\6\IMG_20220525_11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64904"/>
            <a:ext cx="6152232" cy="2768504"/>
          </a:xfrm>
          <a:prstGeom prst="rect">
            <a:avLst/>
          </a:prstGeom>
          <a:noFill/>
        </p:spPr>
      </p:pic>
      <p:pic>
        <p:nvPicPr>
          <p:cNvPr id="13316" name="Picture 4" descr="C:\Users\Brak\Desktop\prezentacja\6\IMG-20220525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995581" cy="30060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rak\Desktop\prezentacja\7\IMG_20220525_125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901922" cy="6448716"/>
          </a:xfrm>
          <a:prstGeom prst="rect">
            <a:avLst/>
          </a:prstGeom>
          <a:noFill/>
        </p:spPr>
      </p:pic>
      <p:pic>
        <p:nvPicPr>
          <p:cNvPr id="14339" name="Picture 3" descr="C:\Users\Brak\Desktop\prezentacja\7\IMG-20220525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3888432" cy="518457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308304" y="332656"/>
            <a:ext cx="16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Przygotowa-nie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językowe przed wyjściem do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National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Gallery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of Ireland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rak\Desktop\prezentacja\8\IMG-20220525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12676"/>
            <a:ext cx="7824869" cy="5868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rak\Desktop\prezentacja\8\2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12501" cy="3384376"/>
          </a:xfrm>
          <a:prstGeom prst="rect">
            <a:avLst/>
          </a:prstGeom>
          <a:noFill/>
        </p:spPr>
      </p:pic>
      <p:pic>
        <p:nvPicPr>
          <p:cNvPr id="17411" name="Picture 3" descr="C:\Users\Brak\Desktop\prezentacja\8\IMG-20220525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32956"/>
            <a:ext cx="4799856" cy="35998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rak\Desktop\prezentacja\9\2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592288" cy="3456384"/>
          </a:xfrm>
          <a:prstGeom prst="rect">
            <a:avLst/>
          </a:prstGeom>
          <a:noFill/>
        </p:spPr>
      </p:pic>
      <p:pic>
        <p:nvPicPr>
          <p:cNvPr id="19459" name="Picture 3" descr="C:\Users\Brak\Desktop\prezentacja\9\288372247_727680438469634_264300392376365731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096344" cy="6032368"/>
          </a:xfrm>
          <a:prstGeom prst="rect">
            <a:avLst/>
          </a:prstGeom>
          <a:noFill/>
        </p:spPr>
      </p:pic>
      <p:pic>
        <p:nvPicPr>
          <p:cNvPr id="19460" name="Picture 4" descr="C:\Users\Brak\Desktop\prezentacja\9\20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4752528" cy="356439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915816" y="260648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W Galerii, oprócz podziwiania dzieł sztuki, mieliśmy również zadania do wykonana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4572000" y="1556792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rak\Desktop\prezentacja\11\289050136_741960920268427_5876349967814850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2624242" cy="3528392"/>
          </a:xfrm>
          <a:prstGeom prst="rect">
            <a:avLst/>
          </a:prstGeom>
          <a:noFill/>
        </p:spPr>
      </p:pic>
      <p:pic>
        <p:nvPicPr>
          <p:cNvPr id="21507" name="Picture 3" descr="C:\Users\Brak\Desktop\prezentacja\11\288230377_1145829066149349_294692824099497041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677798" cy="3600400"/>
          </a:xfrm>
          <a:prstGeom prst="rect">
            <a:avLst/>
          </a:prstGeom>
          <a:noFill/>
        </p:spPr>
      </p:pic>
      <p:pic>
        <p:nvPicPr>
          <p:cNvPr id="21508" name="Picture 4" descr="C:\Users\Brak\Desktop\prezentacja\11\288958147_561642992078611_814352176638113994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5015880" cy="37619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rak\Desktop\prezentacja\10\2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752528" cy="3575569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39552" y="4365104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Zadanie, na podstawie którego powstały filmiki. Obowiązkowa prezentacja odbyła się na ostatnich zajęciach pierwszego tygodnia, w piątek 27.05.2022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>
                <a:hlinkClick r:id="rId2"/>
              </a:rPr>
              <a:t>Klify Moher, czyli irlandzki cud natury</a:t>
            </a:r>
            <a:r>
              <a:rPr lang="pl-PL" u="sng" dirty="0"/>
              <a:t/>
            </a:r>
            <a:br>
              <a:rPr lang="pl-PL" u="sng" dirty="0"/>
            </a:br>
            <a:endParaRPr lang="pl-PL" dirty="0"/>
          </a:p>
        </p:txBody>
      </p:sp>
      <p:pic>
        <p:nvPicPr>
          <p:cNvPr id="24578" name="Picture 2" descr="C:\Users\Brak\Desktop\prezentacja\12\IMG-20220528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5544616" cy="2495077"/>
          </a:xfrm>
          <a:prstGeom prst="rect">
            <a:avLst/>
          </a:prstGeom>
          <a:noFill/>
        </p:spPr>
      </p:pic>
      <p:pic>
        <p:nvPicPr>
          <p:cNvPr id="24579" name="Picture 3" descr="C:\Users\Brak\Desktop\prezentacja\12\IMG-20220528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6096000" cy="27432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940152" y="126876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Odcinek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klifowego wybrzeża Oceanu Atlantyckiego w zachodniej części Republiki Irlandii (Clare).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51520" y="4005064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Klif, zbudowany z wapieni i piaskowców, ma około 14 km długości; w najwyższym miejscu osiąga wysokość 214 m.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Brak\Desktop\prezentacja\12\IMG-20220528-WA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76782"/>
            <a:ext cx="2880320" cy="4864541"/>
          </a:xfrm>
          <a:prstGeom prst="rect">
            <a:avLst/>
          </a:prstGeom>
          <a:noFill/>
        </p:spPr>
      </p:pic>
      <p:pic>
        <p:nvPicPr>
          <p:cNvPr id="25603" name="Picture 3" descr="C:\Users\Brak\Desktop\prezentacja\12\IMG-20220528-WA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600400" cy="6120680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/>
          <a:p>
            <a:r>
              <a:rPr lang="pl-PL" sz="2000" i="1" dirty="0"/>
              <a:t>Skała </a:t>
            </a:r>
            <a:r>
              <a:rPr lang="pl-PL" sz="2000" i="1" dirty="0" err="1"/>
              <a:t>Branaumore</a:t>
            </a:r>
            <a:r>
              <a:rPr lang="pl-PL" sz="2000" i="1" dirty="0"/>
              <a:t> - Klify Moher</a:t>
            </a:r>
            <a:endParaRPr lang="pl-PL" sz="2000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1835696" y="1196752"/>
            <a:ext cx="36004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Dublin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23.05 – 03.06.2022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I. tydzień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err="1" smtClean="0">
                <a:solidFill>
                  <a:srgbClr val="0070C0"/>
                </a:solidFill>
              </a:rPr>
              <a:t>Intensive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</a:rPr>
              <a:t>English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</a:rPr>
              <a:t>Language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and </a:t>
            </a:r>
            <a:r>
              <a:rPr lang="pl-PL" b="1" dirty="0" err="1" smtClean="0">
                <a:solidFill>
                  <a:srgbClr val="0070C0"/>
                </a:solidFill>
              </a:rPr>
              <a:t>Cultur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</a:rPr>
              <a:t>Course</a:t>
            </a:r>
            <a:endParaRPr lang="pl-PL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rak\Desktop\prezentacja\12\IMG-20220528-WA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6400711" cy="2880320"/>
          </a:xfrm>
          <a:prstGeom prst="rect">
            <a:avLst/>
          </a:prstGeom>
          <a:noFill/>
        </p:spPr>
      </p:pic>
      <p:pic>
        <p:nvPicPr>
          <p:cNvPr id="26628" name="Picture 4" descr="C:\Users\Brak\Desktop\prezentacja\12\IMG-20220528-WA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693" y="3429000"/>
            <a:ext cx="7056107" cy="31752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Kamienna 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wieża -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O'Brien's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Tower na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Kilfach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Moher w Irlandii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Picture 2" descr="F:\3.Dublin\IMG-20220528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772816"/>
            <a:ext cx="6080677" cy="2736304"/>
          </a:xfrm>
          <a:prstGeom prst="rect">
            <a:avLst/>
          </a:prstGeom>
          <a:noFill/>
        </p:spPr>
      </p:pic>
      <p:pic>
        <p:nvPicPr>
          <p:cNvPr id="27651" name="Picture 3" descr="C:\Users\Brak\Desktop\prezentacja\12\IMG_20220528_113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703960" cy="277797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660232" y="1628800"/>
            <a:ext cx="2160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Na szczycie Klifu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wznosi się 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XIX- wieczna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kamienna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wieża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 – </a:t>
            </a:r>
            <a:r>
              <a:rPr lang="pl-PL" sz="2000" i="1" dirty="0" err="1" smtClean="0">
                <a:latin typeface="Arial" pitchFamily="34" charset="0"/>
                <a:cs typeface="Arial" pitchFamily="34" charset="0"/>
              </a:rPr>
              <a:t>O'Brien's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 Tower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zbudowana jako atrakcja turystyczna i punkt obserwacyjny.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rak\Desktop\prezentacja\13\IMG-20220602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Od prawej: Raquel, Nathalie,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Katja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Florence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Birgit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 Henri i Miriam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rak\Desktop\prezentacja\13\IMG_20220602_13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272808" cy="3272764"/>
          </a:xfrm>
          <a:prstGeom prst="rect">
            <a:avLst/>
          </a:prstGeom>
          <a:noFill/>
        </p:spPr>
      </p:pic>
      <p:pic>
        <p:nvPicPr>
          <p:cNvPr id="29699" name="Picture 3" descr="C:\Users\Brak\Desktop\prezentacja\13\IMG_20220602_13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6568730" cy="295592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51520" y="3933056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Zmęczeni, ale szczęśliwi i dumni z siebie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524328" y="332656"/>
            <a:ext cx="136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To była wspaniała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PRZY-GODA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251720"/>
          </a:xfrm>
        </p:spPr>
        <p:txBody>
          <a:bodyPr>
            <a:noAutofit/>
          </a:bodyPr>
          <a:lstStyle/>
          <a:p>
            <a:pPr algn="ctr"/>
            <a:r>
              <a:rPr lang="pl-PL" sz="4800" dirty="0" err="1" smtClean="0">
                <a:solidFill>
                  <a:srgbClr val="0070C0"/>
                </a:solidFill>
              </a:rPr>
              <a:t>Thanks</a:t>
            </a:r>
            <a:r>
              <a:rPr lang="pl-PL" sz="4800" dirty="0" smtClean="0">
                <a:solidFill>
                  <a:srgbClr val="0070C0"/>
                </a:solidFill>
              </a:rPr>
              <a:t> for </a:t>
            </a:r>
            <a:r>
              <a:rPr lang="pl-PL" sz="4800" dirty="0" err="1" smtClean="0">
                <a:solidFill>
                  <a:srgbClr val="0070C0"/>
                </a:solidFill>
              </a:rPr>
              <a:t>listening</a:t>
            </a:r>
            <a:r>
              <a:rPr lang="pl-PL" sz="4800" dirty="0" smtClean="0">
                <a:solidFill>
                  <a:srgbClr val="0070C0"/>
                </a:solidFill>
              </a:rPr>
              <a:t> and </a:t>
            </a:r>
            <a:r>
              <a:rPr lang="pl-PL" sz="4800" dirty="0" err="1" smtClean="0">
                <a:solidFill>
                  <a:srgbClr val="0070C0"/>
                </a:solidFill>
              </a:rPr>
              <a:t>watching</a:t>
            </a:r>
            <a:endParaRPr lang="pl-PL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Brak\Desktop\IMG-20220601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347859" cy="4010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ak\Desktop\prezentacja\1\IMG_20220523_083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96048" cy="3372036"/>
          </a:xfrm>
          <a:prstGeom prst="rect">
            <a:avLst/>
          </a:prstGeom>
          <a:noFill/>
        </p:spPr>
      </p:pic>
      <p:pic>
        <p:nvPicPr>
          <p:cNvPr id="4099" name="Picture 3" descr="C:\Users\Brak\Desktop\prezentacja\1\IMG_20220523_08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6488270" cy="2919721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788024" y="332656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Pierwszego dnia, jadąc do szkoły, poznaliśmy nową Koleżankę z Finlandii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ak\Desktop\prezentacja\1\IMG_20220523_111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88136" cy="2379661"/>
          </a:xfrm>
          <a:prstGeom prst="rect">
            <a:avLst/>
          </a:prstGeom>
          <a:noFill/>
        </p:spPr>
      </p:pic>
      <p:pic>
        <p:nvPicPr>
          <p:cNvPr id="5123" name="Picture 3" descr="C:\Users\Brak\Desktop\prezentacja\1\IMG_20220523_112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5216128" cy="2347258"/>
          </a:xfrm>
          <a:prstGeom prst="rect">
            <a:avLst/>
          </a:prstGeom>
          <a:noFill/>
        </p:spPr>
      </p:pic>
      <p:pic>
        <p:nvPicPr>
          <p:cNvPr id="5124" name="Picture 4" descr="C:\Users\Brak\Desktop\prezentacja\1\IMG_20220523_114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5887751" cy="264948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580112" y="18864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Ćwiczenia,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ćwiczenia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ćwiczenia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9512" y="26369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Rozmówki, dialogi, pytania i odpowiedzi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ak\Desktop\prezentacja\2\IMG_20220524_095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84479" cy="4632176"/>
          </a:xfrm>
          <a:prstGeom prst="rect">
            <a:avLst/>
          </a:prstGeom>
          <a:noFill/>
        </p:spPr>
      </p:pic>
      <p:pic>
        <p:nvPicPr>
          <p:cNvPr id="7171" name="Picture 3" descr="C:\Users\Brak\Desktop\prezentacja\2\IMG_20220524_095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4664"/>
            <a:ext cx="5984213" cy="2692896"/>
          </a:xfrm>
          <a:prstGeom prst="rect">
            <a:avLst/>
          </a:prstGeom>
          <a:noFill/>
        </p:spPr>
      </p:pic>
      <p:pic>
        <p:nvPicPr>
          <p:cNvPr id="7172" name="Picture 4" descr="C:\Users\Brak\Desktop\prezentacja\2\IMG_20220524_095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71038"/>
            <a:ext cx="6080224" cy="273610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79512" y="486916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Zadania językowe w podgrupach. Zerowe szanse na konsultacje w j. polskim ;)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ak\Desktop\prezentacja\3\IMG_20220524_095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743200" cy="6096000"/>
          </a:xfrm>
          <a:prstGeom prst="rect">
            <a:avLst/>
          </a:prstGeom>
          <a:noFill/>
        </p:spPr>
      </p:pic>
      <p:pic>
        <p:nvPicPr>
          <p:cNvPr id="8195" name="Picture 3" descr="C:\Users\Brak\Desktop\prezentacja\3\IMG_20220524_1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4920548" cy="2214246"/>
          </a:xfrm>
          <a:prstGeom prst="rect">
            <a:avLst/>
          </a:prstGeom>
          <a:noFill/>
        </p:spPr>
      </p:pic>
      <p:pic>
        <p:nvPicPr>
          <p:cNvPr id="8196" name="Picture 4" descr="C:\Users\Brak\Desktop\prezentacja\3\IMG_20220524_100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564904"/>
            <a:ext cx="4968552" cy="2029409"/>
          </a:xfrm>
          <a:prstGeom prst="rect">
            <a:avLst/>
          </a:prstGeom>
          <a:noFill/>
        </p:spPr>
      </p:pic>
      <p:pic>
        <p:nvPicPr>
          <p:cNvPr id="8197" name="Picture 5" descr="C:\Users\Brak\Desktop\prezentacja\3\IMG_20220524_100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60133"/>
            <a:ext cx="5328592" cy="23978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rak\Desktop\prezentacja\4\IMG_20220524_105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743200" cy="6096000"/>
          </a:xfrm>
          <a:prstGeom prst="rect">
            <a:avLst/>
          </a:prstGeom>
          <a:noFill/>
        </p:spPr>
      </p:pic>
      <p:pic>
        <p:nvPicPr>
          <p:cNvPr id="9219" name="Picture 3" descr="C:\Users\Brak\Desktop\prezentacja\4\IMG_20220524_11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5624173" cy="2530878"/>
          </a:xfrm>
          <a:prstGeom prst="rect">
            <a:avLst/>
          </a:prstGeom>
          <a:noFill/>
        </p:spPr>
      </p:pic>
      <p:pic>
        <p:nvPicPr>
          <p:cNvPr id="9220" name="Picture 4" descr="C:\Users\Brak\Desktop\prezentacja\4\IMG_20220524_110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5600621" cy="2520280"/>
          </a:xfrm>
          <a:prstGeom prst="rect">
            <a:avLst/>
          </a:prstGeom>
          <a:noFill/>
        </p:spPr>
      </p:pic>
      <p:pic>
        <p:nvPicPr>
          <p:cNvPr id="9221" name="Picture 5" descr="C:\Users\Brak\Desktop\prezentacja\4\IMG_20220524_112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49080"/>
            <a:ext cx="3415928" cy="256194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987824" y="479715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Np. Remik jest w grupie z Hiszpanką i Francuzem, Bożena z Francuzką i Niemką, ja z Niemką i Francuzką z Martyniki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rak\Desktop\prezentacja\5\IMG_20220524_112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120570" cy="2304256"/>
          </a:xfrm>
          <a:prstGeom prst="rect">
            <a:avLst/>
          </a:prstGeom>
          <a:noFill/>
        </p:spPr>
      </p:pic>
      <p:pic>
        <p:nvPicPr>
          <p:cNvPr id="10243" name="Picture 3" descr="C:\Users\Brak\Desktop\prezentacja\5\IMG_20220524_115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5864200" cy="2638890"/>
          </a:xfrm>
          <a:prstGeom prst="rect">
            <a:avLst/>
          </a:prstGeom>
          <a:noFill/>
        </p:spPr>
      </p:pic>
      <p:pic>
        <p:nvPicPr>
          <p:cNvPr id="10244" name="Picture 4" descr="C:\Users\Brak\Desktop\prezentacja\5\IMG-20220525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200128" cy="31500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rak\Desktop\prezentacja\5\IMG-20220525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920208" cy="3690156"/>
          </a:xfrm>
          <a:prstGeom prst="rect">
            <a:avLst/>
          </a:prstGeom>
          <a:noFill/>
        </p:spPr>
      </p:pic>
      <p:pic>
        <p:nvPicPr>
          <p:cNvPr id="11267" name="Picture 3" descr="C:\Users\Brak\Desktop\prezentacja\5\IMG-20220525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68827"/>
            <a:ext cx="3573016" cy="47640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204</Words>
  <Application>Microsoft Office PowerPoint</Application>
  <PresentationFormat>Pokaz na ekranie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Wędrówka</vt:lpstr>
      <vt:lpstr>Slajd 1</vt:lpstr>
      <vt:lpstr>Dublin 23.05 – 03.06.2022  I. tydzień  Intensive English Language and Cultur Course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Klify Moher, czyli irlandzki cud natury </vt:lpstr>
      <vt:lpstr>Skała Branaumore - Klify Moher</vt:lpstr>
      <vt:lpstr>Slajd 20</vt:lpstr>
      <vt:lpstr>Kamienna wieża - O'Brien's Tower na Kilfach Moher w Irlandii</vt:lpstr>
      <vt:lpstr>Od prawej: Raquel, Nathalie, Katja, Florence, Birgit, Henri i Miriam</vt:lpstr>
      <vt:lpstr>Slajd 23</vt:lpstr>
      <vt:lpstr>Thanks for listening and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Brak</dc:creator>
  <cp:lastModifiedBy>Brak</cp:lastModifiedBy>
  <cp:revision>21</cp:revision>
  <dcterms:created xsi:type="dcterms:W3CDTF">2022-06-19T11:41:18Z</dcterms:created>
  <dcterms:modified xsi:type="dcterms:W3CDTF">2022-06-28T19:09:09Z</dcterms:modified>
</cp:coreProperties>
</file>