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7" r:id="rId10"/>
    <p:sldId id="264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7DE4-775D-4DF4-B327-6ABE2D021E57}" type="datetimeFigureOut">
              <a:rPr lang="pl-PL" smtClean="0"/>
              <a:t>11.04.2021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2E4E-B935-4740-84FC-5F5FD5C970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6958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7DE4-775D-4DF4-B327-6ABE2D021E57}" type="datetimeFigureOut">
              <a:rPr lang="pl-PL" smtClean="0"/>
              <a:t>11.04.2021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2E4E-B935-4740-84FC-5F5FD5C970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5696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7DE4-775D-4DF4-B327-6ABE2D021E57}" type="datetimeFigureOut">
              <a:rPr lang="pl-PL" smtClean="0"/>
              <a:t>11.04.2021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2E4E-B935-4740-84FC-5F5FD5C970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305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7DE4-775D-4DF4-B327-6ABE2D021E57}" type="datetimeFigureOut">
              <a:rPr lang="pl-PL" smtClean="0"/>
              <a:t>11.04.2021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2E4E-B935-4740-84FC-5F5FD5C970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1688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7DE4-775D-4DF4-B327-6ABE2D021E57}" type="datetimeFigureOut">
              <a:rPr lang="pl-PL" smtClean="0"/>
              <a:t>11.04.2021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2E4E-B935-4740-84FC-5F5FD5C970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4398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7DE4-775D-4DF4-B327-6ABE2D021E57}" type="datetimeFigureOut">
              <a:rPr lang="pl-PL" smtClean="0"/>
              <a:t>11.04.2021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2E4E-B935-4740-84FC-5F5FD5C970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3309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7DE4-775D-4DF4-B327-6ABE2D021E57}" type="datetimeFigureOut">
              <a:rPr lang="pl-PL" smtClean="0"/>
              <a:t>11.04.2021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2E4E-B935-4740-84FC-5F5FD5C970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4856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7DE4-775D-4DF4-B327-6ABE2D021E57}" type="datetimeFigureOut">
              <a:rPr lang="pl-PL" smtClean="0"/>
              <a:t>11.04.2021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2E4E-B935-4740-84FC-5F5FD5C970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2002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7DE4-775D-4DF4-B327-6ABE2D021E57}" type="datetimeFigureOut">
              <a:rPr lang="pl-PL" smtClean="0"/>
              <a:t>11.04.2021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2E4E-B935-4740-84FC-5F5FD5C970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64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7DE4-775D-4DF4-B327-6ABE2D021E57}" type="datetimeFigureOut">
              <a:rPr lang="pl-PL" smtClean="0"/>
              <a:t>11.04.2021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2E4E-B935-4740-84FC-5F5FD5C970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0006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7DE4-775D-4DF4-B327-6ABE2D021E57}" type="datetimeFigureOut">
              <a:rPr lang="pl-PL" smtClean="0"/>
              <a:t>11.04.2021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2E4E-B935-4740-84FC-5F5FD5C970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7323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B7DE4-775D-4DF4-B327-6ABE2D021E57}" type="datetimeFigureOut">
              <a:rPr lang="pl-PL" smtClean="0"/>
              <a:t>11.04.2021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92E4E-B935-4740-84FC-5F5FD5C970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573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WX8HmogNyCY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9572"/>
            <a:ext cx="12192000" cy="688590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129567" y="656822"/>
            <a:ext cx="5138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i="1" dirty="0">
                <a:solidFill>
                  <a:schemeClr val="bg1"/>
                </a:solidFill>
                <a:latin typeface="Bodoni MT Black" panose="02070A03080606020203" pitchFamily="18" charset="0"/>
              </a:rPr>
              <a:t>Easter</a:t>
            </a:r>
          </a:p>
        </p:txBody>
      </p:sp>
    </p:spTree>
    <p:extLst>
      <p:ext uri="{BB962C8B-B14F-4D97-AF65-F5344CB8AC3E}">
        <p14:creationId xmlns:p14="http://schemas.microsoft.com/office/powerpoint/2010/main" val="253582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l="9788" t="1246" r="22839" b="22506"/>
          <a:stretch/>
        </p:blipFill>
        <p:spPr>
          <a:xfrm>
            <a:off x="170480" y="1704814"/>
            <a:ext cx="8214103" cy="49749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6421" y="213209"/>
            <a:ext cx="4637255" cy="3599373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8105615" y="1115878"/>
            <a:ext cx="3270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bye !</a:t>
            </a:r>
            <a:br>
              <a:rPr lang="pl-PL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 you next </a:t>
            </a:r>
            <a:r>
              <a:rPr lang="pl-PL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lang="pl-PL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6700" y="4014421"/>
            <a:ext cx="3423183" cy="2653979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9182636" y="4321311"/>
            <a:ext cx="25886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Psss…Drodzy Rodzice! 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Przygotowałam małą </a:t>
            </a:r>
            <a:r>
              <a:rPr lang="pl-PL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niespodziankę dla 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Smerfów </a:t>
            </a:r>
            <a:r>
              <a:rPr lang="pl-PL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wydrukowania </a:t>
            </a:r>
            <a:r>
              <a:rPr lang="pl-PL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l-PL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48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03" y="2709566"/>
            <a:ext cx="2938527" cy="392006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655" y="2639456"/>
            <a:ext cx="3048264" cy="406028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0646" y="237917"/>
            <a:ext cx="4029805" cy="312751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1894" y="237917"/>
            <a:ext cx="4029805" cy="313361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5328" y="989068"/>
            <a:ext cx="2981202" cy="96934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3639" y="989068"/>
            <a:ext cx="320067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4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96" y="1075407"/>
            <a:ext cx="4200508" cy="559661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635" y="0"/>
            <a:ext cx="6809822" cy="528569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979" y="1907768"/>
            <a:ext cx="461507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3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8682" y="4627394"/>
            <a:ext cx="2121592" cy="206672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105263" y="1841281"/>
            <a:ext cx="3406837" cy="278611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255" y="2560671"/>
            <a:ext cx="3279932" cy="99983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673" y="3984196"/>
            <a:ext cx="3308832" cy="2709921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6483310" y="4464590"/>
            <a:ext cx="2407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remember </a:t>
            </a: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pl-PL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song?</a:t>
            </a:r>
          </a:p>
          <a:p>
            <a:pPr algn="ctr"/>
            <a:r>
              <a:rPr lang="pl-PL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(Czy pamiętasz tą piosenkę?)</a:t>
            </a:r>
          </a:p>
        </p:txBody>
      </p:sp>
      <p:sp>
        <p:nvSpPr>
          <p:cNvPr id="9" name="Prostokąt 8"/>
          <p:cNvSpPr/>
          <p:nvPr/>
        </p:nvSpPr>
        <p:spPr>
          <a:xfrm>
            <a:off x="153722" y="54648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6"/>
              </a:rPr>
              <a:t>Head Shoulders Knees &amp; Toes (Speeding Up) | Nursery Rhyme | Super Simple Songs - YouTube</a:t>
            </a:r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7"/>
          <a:srcRect l="7183" t="23837" r="39262" b="28440"/>
          <a:stretch/>
        </p:blipFill>
        <p:spPr>
          <a:xfrm>
            <a:off x="213424" y="206062"/>
            <a:ext cx="7326505" cy="3670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543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l="-105" t="13424" r="4084" b="33073"/>
          <a:stretch/>
        </p:blipFill>
        <p:spPr>
          <a:xfrm>
            <a:off x="1475079" y="90696"/>
            <a:ext cx="8937938" cy="2665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535" y="4768515"/>
            <a:ext cx="2121592" cy="206672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57" y="3907566"/>
            <a:ext cx="3401863" cy="2786113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777527" y="4414572"/>
            <a:ext cx="2691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Please, play with me </a:t>
            </a:r>
            <a:r>
              <a:rPr lang="pl-PL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br>
              <a:rPr lang="pl-PL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</a:br>
            <a:r>
              <a:rPr lang="pl-PL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(Proszę, zagraj ze mną).</a:t>
            </a:r>
            <a:endParaRPr lang="pl-PL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017442" y="3506273"/>
            <a:ext cx="3872251" cy="3255135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8340822" y="3929093"/>
            <a:ext cx="3078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First, mixt with your hands…</a:t>
            </a:r>
            <a:br>
              <a:rPr lang="pl-PL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mixt, mixt, mixt…</a:t>
            </a:r>
            <a:r>
              <a:rPr lang="pl-PL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faster</a:t>
            </a:r>
            <a:r>
              <a:rPr lang="pl-PL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br>
              <a:rPr lang="pl-PL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</a:br>
            <a:r>
              <a:rPr lang="pl-PL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(Najpierw, mieszaj rękoma… mieszaj, mieszaj, mieszaj… szybciej).</a:t>
            </a:r>
            <a:endParaRPr lang="pl-PL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1769299" y="2805532"/>
            <a:ext cx="12107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5400" b="1" cap="none" spc="0" dirty="0">
                <a:ln/>
                <a:solidFill>
                  <a:schemeClr val="accent4"/>
                </a:solidFill>
                <a:effectLst/>
              </a:rPr>
              <a:t>1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4256900" y="2842414"/>
            <a:ext cx="10435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5400" b="1" cap="none" spc="0" dirty="0">
                <a:ln/>
                <a:solidFill>
                  <a:schemeClr val="accent4"/>
                </a:solidFill>
                <a:effectLst/>
              </a:rPr>
              <a:t>2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7118336" y="2840505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5400" b="1" cap="none" spc="0" dirty="0">
                <a:ln/>
                <a:solidFill>
                  <a:schemeClr val="accent4"/>
                </a:solidFill>
                <a:effectLst/>
              </a:rPr>
              <a:t>3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9204059" y="2805532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5400" b="1" cap="none" spc="0" dirty="0">
                <a:ln/>
                <a:solidFill>
                  <a:schemeClr val="accent4"/>
                </a:solidFill>
                <a:effectLst/>
              </a:rPr>
              <a:t>4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4691619" y="4060629"/>
            <a:ext cx="2657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 the cups </a:t>
            </a:r>
            <a:br>
              <a:rPr lang="pl-PL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(Policz kubeczki).</a:t>
            </a:r>
          </a:p>
        </p:txBody>
      </p:sp>
    </p:spTree>
    <p:extLst>
      <p:ext uri="{BB962C8B-B14F-4D97-AF65-F5344CB8AC3E}">
        <p14:creationId xmlns:p14="http://schemas.microsoft.com/office/powerpoint/2010/main" val="267664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99" y="5035639"/>
            <a:ext cx="1751582" cy="170628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l="10247" t="14026" r="5246" b="29717"/>
          <a:stretch/>
        </p:blipFill>
        <p:spPr>
          <a:xfrm>
            <a:off x="1339403" y="0"/>
            <a:ext cx="9015211" cy="3211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339403" y="3479517"/>
            <a:ext cx="2390258" cy="2292111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687132" y="4043966"/>
            <a:ext cx="1725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this?</a:t>
            </a:r>
            <a:r>
              <a:rPr lang="pl-PL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 to jest?)</a:t>
            </a:r>
            <a:endParaRPr lang="pl-PL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/>
          <a:srcRect l="24537" t="17840" r="27356" b="27700"/>
          <a:stretch/>
        </p:blipFill>
        <p:spPr>
          <a:xfrm>
            <a:off x="7598535" y="3479517"/>
            <a:ext cx="3836469" cy="32062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2045" y="4465640"/>
            <a:ext cx="2389839" cy="2292295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4082604" y="5108409"/>
            <a:ext cx="1893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e</a:t>
            </a:r>
            <a:r>
              <a:rPr lang="pl-PL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aster </a:t>
            </a:r>
            <a:r>
              <a:rPr lang="pl-PL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eggs !</a:t>
            </a:r>
            <a:br>
              <a:rPr lang="pl-PL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(Pisanki) !</a:t>
            </a:r>
            <a:endParaRPr lang="pl-PL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25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18" y="5057167"/>
            <a:ext cx="1755800" cy="170702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725" y="3612290"/>
            <a:ext cx="2389839" cy="229229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018" y="4197557"/>
            <a:ext cx="1792379" cy="8413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5"/>
          <a:srcRect l="6760" t="4355" r="8204" b="33665"/>
          <a:stretch/>
        </p:blipFill>
        <p:spPr>
          <a:xfrm>
            <a:off x="1197736" y="16493"/>
            <a:ext cx="9234151" cy="3601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6"/>
          <a:srcRect l="12814" t="43821" r="18596" b="21108"/>
          <a:stretch/>
        </p:blipFill>
        <p:spPr>
          <a:xfrm>
            <a:off x="8461419" y="3612290"/>
            <a:ext cx="3065173" cy="29242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9553" y="4197557"/>
            <a:ext cx="2389839" cy="2292295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4847829" y="4743976"/>
            <a:ext cx="1453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</a:t>
            </a:r>
            <a:r>
              <a:rPr lang="pl-PL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unny </a:t>
            </a:r>
            <a:r>
              <a:rPr lang="pl-PL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pl-PL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(Zajączek)!</a:t>
            </a:r>
            <a:endParaRPr lang="pl-PL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58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97" y="4932319"/>
            <a:ext cx="1755800" cy="170702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725" y="3437102"/>
            <a:ext cx="2389839" cy="229229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787" y="3927479"/>
            <a:ext cx="1792379" cy="8413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5"/>
          <a:srcRect l="7711" t="2972" r="5670" b="29717"/>
          <a:stretch/>
        </p:blipFill>
        <p:spPr>
          <a:xfrm>
            <a:off x="1799787" y="98084"/>
            <a:ext cx="8129824" cy="3339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6"/>
          <a:srcRect l="34013" t="11453" r="34795" b="30893"/>
          <a:stretch/>
        </p:blipFill>
        <p:spPr>
          <a:xfrm>
            <a:off x="8908615" y="3290841"/>
            <a:ext cx="2454116" cy="33485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9387" y="4155503"/>
            <a:ext cx="2389839" cy="2292295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4851422" y="4684281"/>
            <a:ext cx="1725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</a:t>
            </a:r>
            <a:r>
              <a:rPr lang="pl-PL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hick </a:t>
            </a:r>
            <a:r>
              <a:rPr lang="pl-PL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pl-PL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(Kurczaczek) !</a:t>
            </a:r>
          </a:p>
        </p:txBody>
      </p:sp>
    </p:spTree>
    <p:extLst>
      <p:ext uri="{BB962C8B-B14F-4D97-AF65-F5344CB8AC3E}">
        <p14:creationId xmlns:p14="http://schemas.microsoft.com/office/powerpoint/2010/main" val="230852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97" y="4932319"/>
            <a:ext cx="1755800" cy="170702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167" y="3549721"/>
            <a:ext cx="2389839" cy="229229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6897" y="4090998"/>
            <a:ext cx="1792379" cy="8413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5"/>
          <a:srcRect l="13521" t="10670" r="6831" b="27152"/>
          <a:stretch/>
        </p:blipFill>
        <p:spPr>
          <a:xfrm>
            <a:off x="1593725" y="0"/>
            <a:ext cx="8319752" cy="3475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6"/>
          <a:srcRect l="13600" t="39807" r="11107" b="17516"/>
          <a:stretch/>
        </p:blipFill>
        <p:spPr>
          <a:xfrm>
            <a:off x="8384312" y="3475759"/>
            <a:ext cx="2986235" cy="3158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9414" y="4272995"/>
            <a:ext cx="2389839" cy="2292295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5297777" y="4711257"/>
            <a:ext cx="1564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</a:t>
            </a:r>
            <a:r>
              <a:rPr lang="pl-PL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amb </a:t>
            </a:r>
            <a:r>
              <a:rPr lang="pl-PL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pl-PL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(Owieczka)!</a:t>
            </a:r>
            <a:endParaRPr lang="pl-PL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41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86</Words>
  <Application>Microsoft Office PowerPoint</Application>
  <PresentationFormat>Panoramiczny</PresentationFormat>
  <Paragraphs>19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7" baseType="lpstr">
      <vt:lpstr>Arial</vt:lpstr>
      <vt:lpstr>Bodoni MT Black</vt:lpstr>
      <vt:lpstr>Calibri</vt:lpstr>
      <vt:lpstr>Calibri Light</vt:lpstr>
      <vt:lpstr>Times New Roman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Windows User</dc:creator>
  <cp:lastModifiedBy>Windows User</cp:lastModifiedBy>
  <cp:revision>30</cp:revision>
  <dcterms:created xsi:type="dcterms:W3CDTF">2020-04-06T09:32:21Z</dcterms:created>
  <dcterms:modified xsi:type="dcterms:W3CDTF">2021-04-11T14:39:44Z</dcterms:modified>
</cp:coreProperties>
</file>