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7" r:id="rId7"/>
    <p:sldId id="260" r:id="rId8"/>
    <p:sldId id="261" r:id="rId9"/>
    <p:sldId id="262" r:id="rId10"/>
    <p:sldId id="266" r:id="rId11"/>
    <p:sldId id="265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73D5-7A6F-4E25-B455-9BE1FEF1BE7F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A793-4836-4D86-BC45-E830AB7875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0440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73D5-7A6F-4E25-B455-9BE1FEF1BE7F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A793-4836-4D86-BC45-E830AB7875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2235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73D5-7A6F-4E25-B455-9BE1FEF1BE7F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A793-4836-4D86-BC45-E830AB7875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666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73D5-7A6F-4E25-B455-9BE1FEF1BE7F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A793-4836-4D86-BC45-E830AB7875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1102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73D5-7A6F-4E25-B455-9BE1FEF1BE7F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A793-4836-4D86-BC45-E830AB7875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9120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73D5-7A6F-4E25-B455-9BE1FEF1BE7F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A793-4836-4D86-BC45-E830AB7875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4347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73D5-7A6F-4E25-B455-9BE1FEF1BE7F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A793-4836-4D86-BC45-E830AB7875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927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73D5-7A6F-4E25-B455-9BE1FEF1BE7F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A793-4836-4D86-BC45-E830AB7875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29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73D5-7A6F-4E25-B455-9BE1FEF1BE7F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A793-4836-4D86-BC45-E830AB7875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6556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73D5-7A6F-4E25-B455-9BE1FEF1BE7F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A793-4836-4D86-BC45-E830AB7875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0872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73D5-7A6F-4E25-B455-9BE1FEF1BE7F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A793-4836-4D86-BC45-E830AB7875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7665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273D5-7A6F-4E25-B455-9BE1FEF1BE7F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4A793-4836-4D86-BC45-E830AB7875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810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hyperlink" Target="https://www.youtube.com/watch?v=eBVqcTEC3zQ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b="11173"/>
          <a:stretch/>
        </p:blipFill>
        <p:spPr>
          <a:xfrm>
            <a:off x="0" y="0"/>
            <a:ext cx="12192000" cy="721875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876541" y="334851"/>
            <a:ext cx="4159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Easter </a:t>
            </a:r>
            <a:r>
              <a:rPr lang="pl-PL" sz="4800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game</a:t>
            </a:r>
            <a:r>
              <a:rPr lang="pl-PL" sz="4800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/>
            </a:r>
            <a:br>
              <a:rPr lang="pl-PL" sz="4800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</a:br>
            <a:endParaRPr lang="pl-PL" sz="48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09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123" y="4777788"/>
            <a:ext cx="1938696" cy="188992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11038" r="11734" b="24131"/>
          <a:stretch/>
        </p:blipFill>
        <p:spPr>
          <a:xfrm rot="16200000">
            <a:off x="763620" y="-114325"/>
            <a:ext cx="2269856" cy="327013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/>
          <a:srcRect l="6199" t="16885" r="3194" b="19809"/>
          <a:stretch/>
        </p:blipFill>
        <p:spPr>
          <a:xfrm rot="16200000">
            <a:off x="630635" y="3134966"/>
            <a:ext cx="2520314" cy="3285644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4711484" y="790413"/>
            <a:ext cx="5408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Wybieramy miejsce do gry.</a:t>
            </a:r>
            <a:b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Układamy plansze, kwadraty do zakrywania oraz obrazki i z ilustracjami.</a:t>
            </a:r>
            <a:endParaRPr lang="pl-PL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541002" y="3783758"/>
            <a:ext cx="51299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zmianę losujemy po 1 obrazku.</a:t>
            </a:r>
            <a:b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Kto odnajdzie obrazek na swojej planszy, zakrywa go kwadracikiem. Wygrywa osoba, która jako pierwsza zakryje wszystkie pola na swojej planszy.</a:t>
            </a:r>
            <a:endParaRPr lang="pl-PL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90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76" y="588936"/>
            <a:ext cx="3267075" cy="5671088"/>
          </a:xfrm>
          <a:prstGeom prst="ellipse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951" y="235204"/>
            <a:ext cx="3656851" cy="318927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714" y="1436353"/>
            <a:ext cx="3194581" cy="278611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868" y="588936"/>
            <a:ext cx="2871465" cy="84741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939" y="1485784"/>
            <a:ext cx="3676207" cy="114614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2627" y="3684977"/>
            <a:ext cx="3194581" cy="278611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583" y="1982407"/>
            <a:ext cx="2103302" cy="542591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9245353" y="2481305"/>
            <a:ext cx="2169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bye, boys !</a:t>
            </a:r>
            <a:endParaRPr lang="pl-PL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606182" y="4295509"/>
            <a:ext cx="2368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Pss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…Mamo, Tato  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</a:p>
          <a:p>
            <a:pPr algn="ctr"/>
            <a:r>
              <a:rPr lang="pl-PL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Karty do 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gry przesyłam 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 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oddzielnym pliku.</a:t>
            </a:r>
            <a:endParaRPr lang="pl-PL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75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99" y="2674786"/>
            <a:ext cx="2938527" cy="392616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304" y="284413"/>
            <a:ext cx="4029805" cy="312751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708" y="2540662"/>
            <a:ext cx="3048264" cy="40602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4714" y="284413"/>
            <a:ext cx="4029805" cy="313361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4605" y="994926"/>
            <a:ext cx="2981202" cy="96934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6217" y="994926"/>
            <a:ext cx="320067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6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872" y="677188"/>
            <a:ext cx="4200508" cy="559661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87836" y="321206"/>
            <a:ext cx="5232811" cy="528569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664" y="1891062"/>
            <a:ext cx="461507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15" y="4472411"/>
            <a:ext cx="2121592" cy="206672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9300" y="1339355"/>
            <a:ext cx="3191367" cy="278611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26" y="2085900"/>
            <a:ext cx="3279932" cy="99983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629339" y="3856529"/>
            <a:ext cx="3433919" cy="270685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8341" y="4382810"/>
            <a:ext cx="2402032" cy="145097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8"/>
          <a:srcRect l="11409" t="21394" r="40000" b="29004"/>
          <a:stretch/>
        </p:blipFill>
        <p:spPr>
          <a:xfrm>
            <a:off x="5692462" y="193184"/>
            <a:ext cx="6156101" cy="3533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rostokąt 9"/>
          <p:cNvSpPr/>
          <p:nvPr/>
        </p:nvSpPr>
        <p:spPr>
          <a:xfrm>
            <a:off x="6216290" y="456362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9"/>
              </a:rPr>
              <a:t>One Little Finger | featuring Noodle &amp; Pals | Super Simple Songs - YouTube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455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33" y="615195"/>
            <a:ext cx="4200508" cy="559661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98941" y="352203"/>
            <a:ext cx="6059837" cy="528569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5982343" y="1658319"/>
            <a:ext cx="42930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carefully and tell: </a:t>
            </a:r>
            <a:br>
              <a:rPr lang="pl-PL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it?</a:t>
            </a:r>
            <a:br>
              <a:rPr lang="pl-PL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(Przyjrzyj się uważnie i powiedz: Co to jest?)</a:t>
            </a:r>
            <a:r>
              <a:rPr lang="pl-PL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022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23560" t="29030" r="10959" b="8809"/>
          <a:stretch/>
        </p:blipFill>
        <p:spPr>
          <a:xfrm>
            <a:off x="790414" y="344837"/>
            <a:ext cx="2092271" cy="18442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/>
          <a:srcRect l="15969" t="18555" r="40566" b="39518"/>
          <a:stretch/>
        </p:blipFill>
        <p:spPr>
          <a:xfrm>
            <a:off x="5036948" y="2614004"/>
            <a:ext cx="1871408" cy="1719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5"/>
          <a:srcRect l="28343" t="48959" r="16146" b="13534"/>
          <a:stretch/>
        </p:blipFill>
        <p:spPr>
          <a:xfrm>
            <a:off x="9354483" y="344836"/>
            <a:ext cx="2003681" cy="1844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6"/>
          <a:srcRect l="51519" t="23763" r="13202" b="50717"/>
          <a:stretch/>
        </p:blipFill>
        <p:spPr>
          <a:xfrm>
            <a:off x="9312573" y="4676125"/>
            <a:ext cx="2343372" cy="1791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7"/>
          <a:srcRect l="80495" t="44085" r="8382" b="44243"/>
          <a:stretch/>
        </p:blipFill>
        <p:spPr>
          <a:xfrm>
            <a:off x="6678444" y="333533"/>
            <a:ext cx="1793962" cy="1828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7"/>
          <a:srcRect l="12026" t="77660" r="77311" b="12807"/>
          <a:stretch/>
        </p:blipFill>
        <p:spPr>
          <a:xfrm>
            <a:off x="583415" y="4825783"/>
            <a:ext cx="1891174" cy="16423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7"/>
          <a:srcRect l="49567" t="73111" r="35561" b="14179"/>
          <a:stretch/>
        </p:blipFill>
        <p:spPr>
          <a:xfrm>
            <a:off x="3425125" y="4738157"/>
            <a:ext cx="2083822" cy="17299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7"/>
          <a:srcRect l="17108" t="50759" r="70296" b="36206"/>
          <a:stretch/>
        </p:blipFill>
        <p:spPr>
          <a:xfrm>
            <a:off x="3988627" y="344836"/>
            <a:ext cx="1807739" cy="18171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8"/>
          <a:srcRect l="83341" t="81415" r="5507" b="6991"/>
          <a:stretch/>
        </p:blipFill>
        <p:spPr>
          <a:xfrm>
            <a:off x="6456237" y="4676125"/>
            <a:ext cx="1803713" cy="1791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790414" y="2614004"/>
            <a:ext cx="39055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l-PL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Easter eggs</a:t>
            </a:r>
          </a:p>
          <a:p>
            <a:pPr algn="ctr"/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l-PL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butterfly</a:t>
            </a:r>
          </a:p>
          <a:p>
            <a:pPr algn="ctr"/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l-PL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egg</a:t>
            </a:r>
          </a:p>
          <a:p>
            <a:pPr algn="ctr"/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l-PL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lamb</a:t>
            </a:r>
          </a:p>
          <a:p>
            <a:pPr algn="ctr"/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l-PL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flower</a:t>
            </a:r>
          </a:p>
          <a:p>
            <a:endParaRPr lang="pl-PL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8012624" y="2614004"/>
            <a:ext cx="3643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l-PL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bee</a:t>
            </a:r>
            <a:br>
              <a:rPr lang="pl-PL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easter basket</a:t>
            </a:r>
          </a:p>
          <a:p>
            <a:pPr algn="ctr"/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l-PL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Chick</a:t>
            </a:r>
          </a:p>
          <a:p>
            <a:pPr algn="ctr"/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l-PL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bunny</a:t>
            </a:r>
            <a:endParaRPr lang="pl-PL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5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28" y="4518906"/>
            <a:ext cx="2121592" cy="206672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983784" y="460690"/>
            <a:ext cx="4691203" cy="528569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665708" y="1875295"/>
            <a:ext cx="33011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Today, I will show you </a:t>
            </a:r>
            <a:r>
              <a:rPr lang="pl-PL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game.</a:t>
            </a:r>
            <a:r>
              <a:rPr lang="pl-PL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(Dziś, pokażę Ci 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nową grę).</a:t>
            </a:r>
            <a:endParaRPr lang="pl-PL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07154">
            <a:off x="8072944" y="706775"/>
            <a:ext cx="3264024" cy="23325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6"/>
          <a:srcRect l="1291" t="5876" r="2289" b="17966"/>
          <a:stretch/>
        </p:blipFill>
        <p:spPr>
          <a:xfrm rot="1668938">
            <a:off x="7636505" y="3577043"/>
            <a:ext cx="3696922" cy="22776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0077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16" y="2643789"/>
            <a:ext cx="2938527" cy="392616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449" y="414193"/>
            <a:ext cx="3302893" cy="3718972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928302" y="1503336"/>
            <a:ext cx="2867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Easter BINGO game !!!</a:t>
            </a:r>
            <a:br>
              <a:rPr lang="pl-PL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(Wielkanocna gra </a:t>
            </a:r>
            <a:br>
              <a:rPr lang="pl-PL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BINGO)!!!</a:t>
            </a:r>
            <a:endParaRPr lang="pl-PL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" t="4068" r="1722" b="23616"/>
          <a:stretch/>
        </p:blipFill>
        <p:spPr>
          <a:xfrm>
            <a:off x="6493790" y="1115876"/>
            <a:ext cx="4974956" cy="49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5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123" y="4777788"/>
            <a:ext cx="1938696" cy="188992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375" y="1827068"/>
            <a:ext cx="3158002" cy="295072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5933" y="2452954"/>
            <a:ext cx="2834886" cy="145097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6"/>
          <a:srcRect l="3629" t="26271" r="4816" b="27966"/>
          <a:stretch/>
        </p:blipFill>
        <p:spPr>
          <a:xfrm rot="16200000">
            <a:off x="69928" y="567568"/>
            <a:ext cx="2830176" cy="263954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26801" r="23592" b="32267"/>
          <a:stretch/>
        </p:blipFill>
        <p:spPr>
          <a:xfrm>
            <a:off x="165243" y="3903928"/>
            <a:ext cx="2448321" cy="2559609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471620" y="728420"/>
            <a:ext cx="55943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Zabawa przeznaczona jest dla 2-4 graczy.</a:t>
            </a:r>
            <a:b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Drukujemy 4 plansze oraz jeden komplet obrazków do rozcięcia, które będziemy losować podczas gry.</a:t>
            </a:r>
            <a:b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812583" y="3903928"/>
            <a:ext cx="5253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zakrywania pól na planszach przygotowujemy małe kolorowe kwadraciki. Równie dobrze sprawdzą się guziki, pompony.</a:t>
            </a:r>
            <a:endParaRPr lang="pl-PL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54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101</Words>
  <Application>Microsoft Office PowerPoint</Application>
  <PresentationFormat>Panoramiczny</PresentationFormat>
  <Paragraphs>20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8" baseType="lpstr">
      <vt:lpstr>Arial</vt:lpstr>
      <vt:lpstr>Berlin Sans FB Demi</vt:lpstr>
      <vt:lpstr>Calibri</vt:lpstr>
      <vt:lpstr>Calibri Light</vt:lpstr>
      <vt:lpstr>Times New Roman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Windows User</dc:creator>
  <cp:lastModifiedBy>Windows User</cp:lastModifiedBy>
  <cp:revision>36</cp:revision>
  <dcterms:created xsi:type="dcterms:W3CDTF">2020-04-14T11:47:28Z</dcterms:created>
  <dcterms:modified xsi:type="dcterms:W3CDTF">2021-04-12T07:08:34Z</dcterms:modified>
</cp:coreProperties>
</file>