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5F457A5-51A8-447B-8919-3AA0E5411949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pl-PL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C010D733-21AA-4483-869D-A34965CDE1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2009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57A5-51A8-447B-8919-3AA0E5411949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D733-21AA-4483-869D-A34965CDE1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4158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57A5-51A8-447B-8919-3AA0E5411949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D733-21AA-4483-869D-A34965CDE1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7219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57A5-51A8-447B-8919-3AA0E5411949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D733-21AA-4483-869D-A34965CDE1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3057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57A5-51A8-447B-8919-3AA0E5411949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D733-21AA-4483-869D-A34965CDE1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1421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57A5-51A8-447B-8919-3AA0E5411949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D733-21AA-4483-869D-A34965CDE1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6362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57A5-51A8-447B-8919-3AA0E5411949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D733-21AA-4483-869D-A34965CDE1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98404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57A5-51A8-447B-8919-3AA0E5411949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D733-21AA-4483-869D-A34965CDE1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7119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57A5-51A8-447B-8919-3AA0E5411949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D733-21AA-4483-869D-A34965CDE1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402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57A5-51A8-447B-8919-3AA0E5411949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D733-21AA-4483-869D-A34965CDE1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696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57A5-51A8-447B-8919-3AA0E5411949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D733-21AA-4483-869D-A34965CDE1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3129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57A5-51A8-447B-8919-3AA0E5411949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D733-21AA-4483-869D-A34965CDE1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467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57A5-51A8-447B-8919-3AA0E5411949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D733-21AA-4483-869D-A34965CDE1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9212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57A5-51A8-447B-8919-3AA0E5411949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D733-21AA-4483-869D-A34965CDE1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286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57A5-51A8-447B-8919-3AA0E5411949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D733-21AA-4483-869D-A34965CDE1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2264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57A5-51A8-447B-8919-3AA0E5411949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D733-21AA-4483-869D-A34965CDE1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9171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57A5-51A8-447B-8919-3AA0E5411949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D733-21AA-4483-869D-A34965CDE1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484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5F457A5-51A8-447B-8919-3AA0E5411949}" type="datetimeFigureOut">
              <a:rPr lang="pl-PL" smtClean="0"/>
              <a:t>18.05.2022</a:t>
            </a:fld>
            <a:endParaRPr lang="pl-PL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010D733-21AA-4483-869D-A34965CDE1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480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acja.orange.pl/strefa-wiedzy/materialy-edukacyjne-dla-rodzicow" TargetMode="External"/><Relationship Id="rId2" Type="http://schemas.openxmlformats.org/officeDocument/2006/relationships/hyperlink" Target="mailto:poradniadws@fdds.p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08F85F-D00D-4BB3-A722-AEE0095A6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6986" y="751352"/>
            <a:ext cx="8825658" cy="2677648"/>
          </a:xfrm>
        </p:spPr>
        <p:txBody>
          <a:bodyPr/>
          <a:lstStyle/>
          <a:p>
            <a:r>
              <a:rPr lang="pl-PL" b="1" dirty="0"/>
              <a:t>BEZPIECZEŃSTWO W SIECI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9F1FE8C-4363-432C-8DF0-3F6DD5C918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08011" y="5487593"/>
            <a:ext cx="8825658" cy="861420"/>
          </a:xfrm>
        </p:spPr>
        <p:txBody>
          <a:bodyPr/>
          <a:lstStyle/>
          <a:p>
            <a:r>
              <a:rPr lang="pl-PL" dirty="0"/>
              <a:t>Mgr Milena </a:t>
            </a:r>
            <a:r>
              <a:rPr lang="pl-PL" dirty="0" err="1"/>
              <a:t>Aderek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58119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4FC135-8C05-414F-9955-44FB1BB43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Co to znaczy być </a:t>
            </a:r>
            <a:r>
              <a:rPr lang="pl-PL" b="1" dirty="0"/>
              <a:t>bezpiecznym w sieci</a:t>
            </a:r>
            <a:r>
              <a:rPr lang="pl-PL" dirty="0"/>
              <a:t>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A0CCB0-4EB5-4129-8E2A-A5A571FBE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Takie korzystanie z Internetu, aby nie szkodzić sobie i innym</a:t>
            </a:r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Największe zagrożenia?</a:t>
            </a:r>
          </a:p>
          <a:p>
            <a:pPr>
              <a:buFontTx/>
              <a:buChar char="-"/>
            </a:pPr>
            <a:r>
              <a:rPr lang="pl-PL" dirty="0"/>
              <a:t>Uzależnienie od </a:t>
            </a:r>
            <a:r>
              <a:rPr lang="pl-PL" dirty="0" err="1"/>
              <a:t>Interentu</a:t>
            </a:r>
            <a:endParaRPr lang="pl-PL" dirty="0"/>
          </a:p>
          <a:p>
            <a:pPr>
              <a:buFontTx/>
              <a:buChar char="-"/>
            </a:pPr>
            <a:r>
              <a:rPr lang="pl-PL" dirty="0"/>
              <a:t>Hejt, cyberprzemoc</a:t>
            </a:r>
          </a:p>
          <a:p>
            <a:pPr>
              <a:buFontTx/>
              <a:buChar char="-"/>
            </a:pPr>
            <a:r>
              <a:rPr lang="pl-PL" dirty="0"/>
              <a:t>Łatwe zawieranie znajomości </a:t>
            </a:r>
          </a:p>
          <a:p>
            <a:pPr>
              <a:buFontTx/>
              <a:buChar char="-"/>
            </a:pPr>
            <a:r>
              <a:rPr lang="pl-PL" dirty="0" err="1"/>
              <a:t>Fakenews</a:t>
            </a:r>
            <a:r>
              <a:rPr lang="pl-PL" dirty="0"/>
              <a:t> i wirusy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46833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219220-193E-403E-99BA-CBF2C69D1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UZALEŻNIENIE OD INTERNETU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9E88A6-391F-4358-9183-44FEBBA06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Nie mamy możliwości „odłączyć” dziecka od Internetu, ono tam prowadzi ważny kawałek swojego życia społecznego</a:t>
            </a:r>
          </a:p>
          <a:p>
            <a:r>
              <a:rPr lang="pl-PL" dirty="0"/>
              <a:t>Możemy zadbać o to, żeby z Internetu korzystało w określonym czasie</a:t>
            </a:r>
          </a:p>
          <a:p>
            <a:r>
              <a:rPr lang="pl-PL" dirty="0"/>
              <a:t>Limity muszą dotyczyć wszystkich członków rodziny. Nie może być tak, że rodzice mogą używać telefonu kiedy chcą a dzieci nie.</a:t>
            </a:r>
          </a:p>
          <a:p>
            <a:r>
              <a:rPr lang="pl-PL" dirty="0"/>
              <a:t>Dobrym pomysłem jest ustalenie, gdzie w domu będzie miejsce na telefon, który wszyscy odkładają w czasie posiłków, w określonych godzinach przeznaczonych na wspólny spacer czy inną formę spędzania czasu</a:t>
            </a:r>
          </a:p>
          <a:p>
            <a:r>
              <a:rPr lang="pl-PL" dirty="0"/>
              <a:t>Zamiast zabraniać użytkowania Internetu, zainteresujmy się co dziecko tam robi, wejdźmy w jego świat!</a:t>
            </a:r>
          </a:p>
        </p:txBody>
      </p:sp>
    </p:spTree>
    <p:extLst>
      <p:ext uri="{BB962C8B-B14F-4D97-AF65-F5344CB8AC3E}">
        <p14:creationId xmlns:p14="http://schemas.microsoft.com/office/powerpoint/2010/main" val="3244986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3ADD93-9606-487D-9041-7D910CE96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HEJT I CYBEPRZEMOC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1C677E-7498-43F8-AE84-1AD8A0619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/>
              <a:t>Cyberprzemoc</a:t>
            </a:r>
            <a:r>
              <a:rPr lang="pl-PL" dirty="0"/>
              <a:t> – jak podaje słownik języka polskiego PWN, jest to wyzywanie, straszenie, nękanie itp. drugiego człowieka przy użyciu Internetu lub telefonu komórkowego</a:t>
            </a:r>
          </a:p>
          <a:p>
            <a:r>
              <a:rPr lang="pl-PL" b="1" dirty="0"/>
              <a:t>Hejt</a:t>
            </a:r>
            <a:r>
              <a:rPr lang="pl-PL" dirty="0"/>
              <a:t> – forma cyberprzemocy, obraźliwy lub agresywny komentarz zamieszczony w Internecie (</a:t>
            </a:r>
            <a:r>
              <a:rPr lang="pl-PL" dirty="0" err="1"/>
              <a:t>sjp</a:t>
            </a:r>
            <a:r>
              <a:rPr lang="pl-PL" dirty="0"/>
              <a:t> PWN)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Przyczyn cyberprzemocy jest wiele, frustracja jest jedną z nich. Zwracajmy uwagę na to, jakie potrzeby mają dzieci, co stoi na drodze realizacji ich celów. Rozmawiajmy z dziećmi, uczmy ich radzenia sobie z trudnymi emocjami, słuchajmy tego co mówią, wychodźmy naprzeciw ich potrzebom, odróżniając je od zachcianek. Bądźmy obecni i uważni!</a:t>
            </a:r>
          </a:p>
        </p:txBody>
      </p:sp>
    </p:spTree>
    <p:extLst>
      <p:ext uri="{BB962C8B-B14F-4D97-AF65-F5344CB8AC3E}">
        <p14:creationId xmlns:p14="http://schemas.microsoft.com/office/powerpoint/2010/main" val="3393000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09A752-A76A-444B-AC6D-D1599FBDC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ŁATWE ZAWIERANIE ZNAJOMOŚCI </a:t>
            </a:r>
            <a:br>
              <a:rPr lang="pl-PL" b="1" dirty="0"/>
            </a:b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C633B9-6E27-4CA0-B8B1-C93F6E76B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Dzieci zawierają i będą zawierały znajomości przez Internet. Nie ma sensu z tym walczyć. Nauczmy je jak robić to bezpiecznie! Przekażmy podstawowe zasady, tj. nie podajemy danych wrażliwych, numerów, adresów, </a:t>
            </a:r>
            <a:r>
              <a:rPr lang="pl-PL" dirty="0" err="1"/>
              <a:t>pinów</a:t>
            </a:r>
            <a:r>
              <a:rPr lang="pl-PL" dirty="0"/>
              <a:t> itp., nie mamy tajemnic w kwestii tego, z kim rozmawiamy w sieci, nie umawiamy się z nikim w odludnych miejscach, zawsze mówimy gdzie idziemy i umawiamy się z kimś na sygnał w razie niebezpieczeństwa, rodzic musi wiedzieć o planowanym spotkaniu nie wysyłamy swoich zdjęć, wszystko co sprawia, że czujemy się niekomfortowo jest tym, co należy powiedzieć zaufanej osobie dorosłej.</a:t>
            </a:r>
          </a:p>
          <a:p>
            <a:r>
              <a:rPr lang="pl-PL" dirty="0"/>
              <a:t>W sieci można być kimś innym niż w życiu realnym. Pamiętajmy o tym i powtarzajmy to dzieciom! W Internecie jest inne życie niż w realu.</a:t>
            </a:r>
          </a:p>
        </p:txBody>
      </p:sp>
    </p:spTree>
    <p:extLst>
      <p:ext uri="{BB962C8B-B14F-4D97-AF65-F5344CB8AC3E}">
        <p14:creationId xmlns:p14="http://schemas.microsoft.com/office/powerpoint/2010/main" val="1850915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0B9B61-1CCF-4803-80CD-A40012380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FAKENEWS I WIRUSY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7FF992-36B6-449A-8378-A3BB3A99A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Internecie jest bardzo dużo informacji przydatnych, ważnych i pomocnych, ale także mnóstwo nieprawdziwych. Korzystajmy z wiarygodnych źródeł, stron. Sprawdzajmy skąd pochodzą informacje, kto jest autorem przekazu. </a:t>
            </a:r>
          </a:p>
          <a:p>
            <a:r>
              <a:rPr lang="pl-PL" dirty="0"/>
              <a:t>Nie klikajmy w linki nieznanego pochodzenia, nie udzielajmy zgód bez dokładnego przeczytania, czego dotyczą! </a:t>
            </a:r>
          </a:p>
        </p:txBody>
      </p:sp>
    </p:spTree>
    <p:extLst>
      <p:ext uri="{BB962C8B-B14F-4D97-AF65-F5344CB8AC3E}">
        <p14:creationId xmlns:p14="http://schemas.microsoft.com/office/powerpoint/2010/main" val="973853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8D0628-25D4-48BE-B48F-FD821127C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Przydatne linki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C2DA67-9809-4C40-AC3A-0667FC48C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Fundacja Dajemy Dzieciom Siłę zakładka Jak pomagamy? -&gt; Poradnia Dziecko w Sieci  (</a:t>
            </a:r>
            <a:r>
              <a:rPr lang="de-DE" dirty="0"/>
              <a:t>tel.: 22 826 88 62</a:t>
            </a:r>
            <a:r>
              <a:rPr lang="pl-PL" dirty="0"/>
              <a:t> </a:t>
            </a:r>
            <a:r>
              <a:rPr lang="de-DE" b="1" u="sng" dirty="0">
                <a:hlinkClick r:id="rId2"/>
              </a:rPr>
              <a:t>poradniadws@fdds.pl</a:t>
            </a:r>
            <a:r>
              <a:rPr lang="pl-PL" dirty="0"/>
              <a:t>)</a:t>
            </a:r>
          </a:p>
          <a:p>
            <a:endParaRPr lang="de-DE" dirty="0"/>
          </a:p>
          <a:p>
            <a:r>
              <a:rPr lang="pl-PL" dirty="0">
                <a:hlinkClick r:id="rId3"/>
              </a:rPr>
              <a:t>https://fundacja.orange.pl/strefa-wiedzy/materialy-edukacyjne-dla-rodzicow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66740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 (sala konferencyjna)">
  <a:themeElements>
    <a:clrScheme name="Jon (sala konferencyjna)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Jon (sala konferencyjna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 (sala konferencyjna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194</TotalTime>
  <Words>484</Words>
  <Application>Microsoft Office PowerPoint</Application>
  <PresentationFormat>Panoramiczny</PresentationFormat>
  <Paragraphs>32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Jon (sala konferencyjna)</vt:lpstr>
      <vt:lpstr>BEZPIECZEŃSTWO W SIECI</vt:lpstr>
      <vt:lpstr>Co to znaczy być bezpiecznym w sieci?</vt:lpstr>
      <vt:lpstr>UZALEŻNIENIE OD INTERNETU</vt:lpstr>
      <vt:lpstr>HEJT I CYBEPRZEMOC</vt:lpstr>
      <vt:lpstr>ŁATWE ZAWIERANIE ZNAJOMOŚCI  </vt:lpstr>
      <vt:lpstr>FAKENEWS I WIRUSY</vt:lpstr>
      <vt:lpstr>Przydatne linki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BEZPIECZEŃSTWO W SIECI</dc:title>
  <dc:creator>Justyna Zimecka</dc:creator>
  <cp:lastModifiedBy>Justyna Zimecka</cp:lastModifiedBy>
  <cp:revision>12</cp:revision>
  <dcterms:created xsi:type="dcterms:W3CDTF">2022-05-12T10:49:41Z</dcterms:created>
  <dcterms:modified xsi:type="dcterms:W3CDTF">2022-05-18T09:52:19Z</dcterms:modified>
</cp:coreProperties>
</file>