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28.jpeg" ContentType="image/jpeg"/>
  <Override PartName="/ppt/media/image1.png" ContentType="image/png"/>
  <Override PartName="/ppt/media/image7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solidFill>
                  <a:schemeClr val="dk1"/>
                </a:solidFill>
                <a:latin typeface="Trebuchet MS"/>
              </a:rPr>
              <a:t>Kliknij, aby przesunąć slajd</a:t>
            </a:r>
            <a:endParaRPr b="0" lang="pl-PL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Kliknij, aby edytować format notatek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&lt;główka&gt;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41DC0AA-FBD0-44A7-8AA7-59EAF62B00BA}" type="slidenum"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l-PL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03F3CAF-60F7-4C20-A008-7DFE140B49A4}" type="slidenum">
              <a:rPr b="0" lang="pl-PL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9250EC-5A3D-497B-B2EE-3D951527CFD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8743E80F-5A2B-4280-9B3B-43E2AFA31D0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F33D0394-5160-46DE-8837-0DD778E883E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9CDFD18-D316-44C1-AA67-8D65A26E4DB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61FC51A-9C55-4A11-A753-E82B33F9594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2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016C6AF-3AED-4B79-A153-396DB3D577D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F514AB2-0A4D-4394-AFBA-B67019B5575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2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2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AAF5DCC-4062-4614-943F-E0894CF8369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47088D3A-72D6-4731-A5CE-068BC9134AA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2813722A-347F-481A-B327-8D11978D38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DF0452B8-F3D8-4B26-AE56-FA679921312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 hidden="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" name="Rectangle 7" hidden="1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" name="Rectangle 8" hidden="1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" name="Oval 9" hidden="1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3866760"/>
            <a:ext cx="9143640" cy="29908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3640" cy="386640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480"/>
            <a:ext cx="9143640" cy="22856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8" name="PlaceHolder 1"/>
          <p:cNvSpPr>
            <a:spLocks noGrp="1"/>
          </p:cNvSpPr>
          <p:nvPr>
            <p:ph type="dt" idx="1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pl-PL" sz="11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pl-PL" sz="11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 </a:t>
            </a:r>
            <a:endParaRPr b="0" lang="pl-PL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ftr" idx="2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sldNum" idx="3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1" lang="pl-PL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E65519BD-DE0C-4760-BF84-34E9C15F6169}" type="slidenum">
              <a:rPr b="1" lang="pl-PL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5160" cy="1792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640080" indent="-457200" defTabSz="91440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pl-PL" sz="5400" spc="-1" strike="noStrike">
                <a:solidFill>
                  <a:srgbClr val="000000"/>
                </a:solidFill>
                <a:latin typeface="Trebuchet MS"/>
              </a:rPr>
              <a:t>Kliknij, aby edytować styl</a:t>
            </a:r>
            <a:endParaRPr b="0" lang="pl-PL" sz="5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Kliknij, aby edytować format tekstu konspektu</a:t>
            </a:r>
            <a:endParaRPr b="0" lang="pl-PL" sz="2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Drugi poziom konspektu</a:t>
            </a:r>
            <a:endParaRPr b="0" lang="pl-PL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Trzeci poziom konspektu</a:t>
            </a:r>
            <a:endParaRPr b="0" lang="pl-PL" sz="16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Czwarty poziom konspektu</a:t>
            </a:r>
            <a:endParaRPr b="0" lang="pl-PL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Piąty poziom konspektu</a:t>
            </a:r>
            <a:endParaRPr b="0" lang="pl-PL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Szósty poziom konspektu</a:t>
            </a:r>
            <a:endParaRPr b="0" lang="pl-PL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Siódmy poziom konspektu</a:t>
            </a:r>
            <a:endParaRPr b="0" lang="pl-PL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6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99" name="Rectangle 7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00" name="Rectangle 8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01" name="Oval 9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9160" y="2209680"/>
            <a:ext cx="3635640" cy="125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marL="228600" indent="-228600" defTabSz="91440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pl-PL" sz="2800" spc="-1" strike="noStrike">
                <a:solidFill>
                  <a:srgbClr val="000000"/>
                </a:solidFill>
                <a:latin typeface="Trebuchet MS"/>
              </a:rPr>
              <a:t>Kliknij, aby edytować styl</a:t>
            </a:r>
            <a:endParaRPr b="0" lang="pl-PL" sz="2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93600" y="731520"/>
            <a:ext cx="4016880" cy="489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28600" indent="-182880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Kliknij, aby edytować style wzorca tekstu</a:t>
            </a:r>
            <a:endParaRPr b="0" lang="pl-PL" sz="2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1" marL="548640" indent="-182880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Drugi poziom</a:t>
            </a:r>
            <a:endParaRPr b="0" lang="pl-PL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2" marL="822960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Trzeci poziom</a:t>
            </a:r>
            <a:endParaRPr b="0" lang="pl-PL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3" marL="1097280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Czwarty poziom</a:t>
            </a:r>
            <a:endParaRPr b="0" lang="pl-PL" sz="16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4" marL="1389960" indent="-182880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Piąty poziom</a:t>
            </a:r>
            <a:endParaRPr b="0" lang="pl-PL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1075680" y="3497760"/>
            <a:ext cx="3388320" cy="2139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Kliknij, aby edytować style wzorca tekstu</a:t>
            </a:r>
            <a:endParaRPr b="0" lang="pl-PL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dt" idx="28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pl-PL" sz="11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pl-PL" sz="11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&lt;data/godzina&gt;</a:t>
            </a:r>
            <a:endParaRPr b="0" lang="pl-PL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ftr" idx="29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6"/>
          <p:cNvSpPr>
            <a:spLocks noGrp="1"/>
          </p:cNvSpPr>
          <p:nvPr>
            <p:ph type="sldNum" idx="30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1" lang="pl-PL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F7387262-3F3D-4B7C-8C5D-02B819A4FF76}" type="slidenum">
              <a:rPr b="1" lang="pl-PL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6" hidden="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09" name="Rectangle 7" hidden="1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10" name="Rectangle 8" hidden="1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11" name="Oval 9" hidden="1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12" name="Rectangle 7"/>
          <p:cNvSpPr/>
          <p:nvPr/>
        </p:nvSpPr>
        <p:spPr>
          <a:xfrm>
            <a:off x="0" y="3866760"/>
            <a:ext cx="9143640" cy="2990880"/>
          </a:xfrm>
          <a:prstGeom prst="rect">
            <a:avLst/>
          </a:prstGeom>
          <a:gradFill rotWithShape="0">
            <a:gsLst>
              <a:gs pos="0">
                <a:srgbClr val="ffffff">
                  <a:alpha val="92000"/>
                </a:srgbClr>
              </a:gs>
              <a:gs pos="37000">
                <a:srgbClr val="ffffff">
                  <a:alpha val="77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13" name="Rectangle 8"/>
          <p:cNvSpPr/>
          <p:nvPr/>
        </p:nvSpPr>
        <p:spPr>
          <a:xfrm>
            <a:off x="0" y="0"/>
            <a:ext cx="9143640" cy="3866400"/>
          </a:xfrm>
          <a:prstGeom prst="rect">
            <a:avLst/>
          </a:prstGeom>
          <a:gradFill rotWithShape="0">
            <a:gsLst>
              <a:gs pos="0">
                <a:srgbClr val="ffffff">
                  <a:alpha val="90000"/>
                </a:srgbClr>
              </a:gs>
              <a:gs pos="48000">
                <a:srgbClr val="ffffff">
                  <a:alpha val="63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14" name="Rectangle 9"/>
          <p:cNvSpPr/>
          <p:nvPr/>
        </p:nvSpPr>
        <p:spPr>
          <a:xfrm>
            <a:off x="0" y="2652480"/>
            <a:ext cx="9143640" cy="22856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15" name="Oval 10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16" name="PlaceHolder 1"/>
          <p:cNvSpPr>
            <a:spLocks noGrp="1"/>
          </p:cNvSpPr>
          <p:nvPr>
            <p:ph type="body"/>
          </p:nvPr>
        </p:nvSpPr>
        <p:spPr>
          <a:xfrm>
            <a:off x="4475160" y="1143000"/>
            <a:ext cx="4114440" cy="3127320"/>
          </a:xfrm>
          <a:prstGeom prst="rect">
            <a:avLst/>
          </a:prstGeom>
          <a:solidFill>
            <a:schemeClr val="lt2">
              <a:lumMod val="90000"/>
            </a:schemeClr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chemeClr val="dk1"/>
                </a:solidFill>
                <a:latin typeface="Trebuchet MS"/>
              </a:rPr>
              <a:t>Kliknij ikonę, aby dodać obraz</a:t>
            </a:r>
            <a:endParaRPr b="0" lang="pl-PL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78040" y="1010520"/>
            <a:ext cx="3693600" cy="21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Kliknij, aby edytować style wzorca tekstu</a:t>
            </a:r>
            <a:endParaRPr b="0" lang="pl-PL" sz="16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dt" idx="31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pl-PL" sz="11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pl-PL" sz="11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&lt;data/godzina&gt;</a:t>
            </a:r>
            <a:endParaRPr b="0" lang="pl-PL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ftr" idx="32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sldNum" idx="33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1" lang="pl-PL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F32CC6E4-FAAD-4A25-A3CE-C57396491C38}" type="slidenum">
              <a:rPr b="1" lang="pl-PL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title"/>
          </p:nvPr>
        </p:nvSpPr>
        <p:spPr>
          <a:xfrm>
            <a:off x="727200" y="4464360"/>
            <a:ext cx="63831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marL="320040" indent="-320040" defTabSz="91440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pl-PL" sz="4600" spc="-1" strike="noStrike">
                <a:solidFill>
                  <a:srgbClr val="000000"/>
                </a:solidFill>
                <a:latin typeface="Trebuchet MS"/>
              </a:rPr>
              <a:t>Kliknij, aby edytować styl</a:t>
            </a:r>
            <a:endParaRPr b="0" lang="pl-PL" sz="4600" spc="-1" strike="noStrike">
              <a:solidFill>
                <a:schemeClr val="dk1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7" name="Rectangle 8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8" name="Oval 9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20040" indent="-320040" algn="r" defTabSz="91440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pl-PL" sz="4600" spc="-1" strike="noStrike">
                <a:solidFill>
                  <a:srgbClr val="000000"/>
                </a:solidFill>
                <a:latin typeface="Trebuchet MS"/>
              </a:rPr>
              <a:t>Kliknij, aby edytować styl</a:t>
            </a:r>
            <a:endParaRPr b="0" lang="pl-PL" sz="4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905120" y="731520"/>
            <a:ext cx="6400440" cy="347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182880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Kliknij, aby edytować style wzorca tekstu</a:t>
            </a:r>
            <a:endParaRPr b="0" lang="pl-PL" sz="2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1" marL="548640" indent="-182880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Drugi poziom</a:t>
            </a:r>
            <a:endParaRPr b="0" lang="pl-PL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2" marL="822960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Trzeci poziom</a:t>
            </a:r>
            <a:endParaRPr b="0" lang="pl-PL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3" marL="1097280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Czwarty poziom</a:t>
            </a:r>
            <a:endParaRPr b="0" lang="pl-PL" sz="16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4" marL="1389960" indent="-182880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Piąty poziom</a:t>
            </a:r>
            <a:endParaRPr b="0" lang="pl-PL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4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pl-PL" sz="11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pl-PL" sz="11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&lt;data/godzina&gt;</a:t>
            </a:r>
            <a:endParaRPr b="0" lang="pl-PL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5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sldNum" idx="6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1" lang="pl-PL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CD7F0DA2-E8E0-4DA8-B381-8EA6081A7EAF}" type="slidenum">
              <a:rPr b="1" lang="pl-PL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5" name="Rectangle 7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6" name="Rectangle 8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7" name="Oval 9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153800" y="376560"/>
            <a:ext cx="2057040" cy="523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20040" indent="-320040" defTabSz="91440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pl-PL" sz="4600" spc="-1" strike="noStrike">
                <a:solidFill>
                  <a:srgbClr val="000000"/>
                </a:solidFill>
                <a:latin typeface="Trebuchet MS"/>
              </a:rPr>
              <a:t>Kliknij, aby edytować styl</a:t>
            </a:r>
            <a:endParaRPr b="0" lang="pl-PL" sz="4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324240" y="731520"/>
            <a:ext cx="4829040" cy="489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182880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Kliknij, aby edytować style wzorca tekstu</a:t>
            </a:r>
            <a:endParaRPr b="0" lang="pl-PL" sz="2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1" marL="548640" indent="-182880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Drugi poziom</a:t>
            </a:r>
            <a:endParaRPr b="0" lang="pl-PL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2" marL="822960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Trzeci poziom</a:t>
            </a:r>
            <a:endParaRPr b="0" lang="pl-PL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3" marL="1097280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Czwarty poziom</a:t>
            </a:r>
            <a:endParaRPr b="0" lang="pl-PL" sz="16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4" marL="1389960" indent="-182880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Piąty poziom</a:t>
            </a:r>
            <a:endParaRPr b="0" lang="pl-PL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dt" idx="7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pl-PL" sz="11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pl-PL" sz="11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&lt;data/godzina&gt;</a:t>
            </a:r>
            <a:endParaRPr b="0" lang="pl-PL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ftr" idx="8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sldNum" idx="9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1" lang="pl-PL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6F897787-E396-4030-9DF5-B88FE9005DA0}" type="slidenum">
              <a:rPr b="1" lang="pl-PL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4" name="Rectangle 7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5" name="Rectangle 8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6" name="Oval 9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7" name="PlaceHolder 1"/>
          <p:cNvSpPr>
            <a:spLocks noGrp="1"/>
          </p:cNvSpPr>
          <p:nvPr>
            <p:ph type="dt" idx="10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pl-PL" sz="11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pl-PL" sz="11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&lt;data/godzina&gt;</a:t>
            </a:r>
            <a:endParaRPr b="0" lang="pl-PL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ftr" idx="11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sldNum" idx="12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1" lang="pl-PL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4B84D83B-A62E-4460-92B7-F4D87807CDC0}" type="slidenum">
              <a:rPr b="1" lang="pl-PL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20040" indent="-320040" algn="r" defTabSz="91440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pl-PL" sz="4600" spc="-1" strike="noStrike">
                <a:solidFill>
                  <a:srgbClr val="000000"/>
                </a:solidFill>
                <a:latin typeface="Trebuchet MS"/>
              </a:rPr>
              <a:t>Kliknij, aby edytować styl</a:t>
            </a:r>
            <a:endParaRPr b="0" lang="pl-PL" sz="4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182880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Kliknij, aby edytować style wzorca tekstu</a:t>
            </a:r>
            <a:endParaRPr b="0" lang="pl-PL" sz="2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1" marL="548640" indent="-182880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Drugi poziom</a:t>
            </a:r>
            <a:endParaRPr b="0" lang="pl-PL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2" marL="822960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Trzeci poziom</a:t>
            </a:r>
            <a:endParaRPr b="0" lang="pl-PL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3" marL="1097280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Czwarty poziom</a:t>
            </a:r>
            <a:endParaRPr b="0" lang="pl-PL" sz="16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4" marL="1389960" indent="-182880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Piąty poziom</a:t>
            </a:r>
            <a:endParaRPr b="0" lang="pl-PL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5" name="Rectangle 7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6" name="Rectangle 8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7" name="Oval 9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0" y="3866760"/>
            <a:ext cx="9143640" cy="2990880"/>
          </a:xfrm>
          <a:prstGeom prst="rect">
            <a:avLst/>
          </a:prstGeom>
          <a:gradFill rotWithShape="0">
            <a:gsLst>
              <a:gs pos="0">
                <a:srgbClr val="ffffff">
                  <a:alpha val="92000"/>
                </a:srgbClr>
              </a:gs>
              <a:gs pos="37000">
                <a:srgbClr val="ffffff">
                  <a:alpha val="77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9" name="Rectangle 7"/>
          <p:cNvSpPr/>
          <p:nvPr/>
        </p:nvSpPr>
        <p:spPr>
          <a:xfrm>
            <a:off x="0" y="0"/>
            <a:ext cx="9143640" cy="3866400"/>
          </a:xfrm>
          <a:prstGeom prst="rect">
            <a:avLst/>
          </a:prstGeom>
          <a:gradFill rotWithShape="0">
            <a:gsLst>
              <a:gs pos="0">
                <a:srgbClr val="ffffff">
                  <a:alpha val="90000"/>
                </a:srgbClr>
              </a:gs>
              <a:gs pos="48000">
                <a:srgbClr val="ffffff">
                  <a:alpha val="63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0" name="Rectangle 8"/>
          <p:cNvSpPr/>
          <p:nvPr/>
        </p:nvSpPr>
        <p:spPr>
          <a:xfrm>
            <a:off x="0" y="2652480"/>
            <a:ext cx="9143640" cy="22856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1" name="Oval 9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033280" y="2172600"/>
            <a:ext cx="5966280" cy="242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marL="320040" indent="-320040" algn="r" defTabSz="91440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pl-PL" sz="4600" spc="-1" strike="noStrike">
                <a:solidFill>
                  <a:srgbClr val="000000"/>
                </a:solidFill>
                <a:latin typeface="Trebuchet MS"/>
              </a:rPr>
              <a:t>Kliknij, aby edytować styl</a:t>
            </a:r>
            <a:endParaRPr b="0" lang="pl-PL" sz="4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2022480" y="4607640"/>
            <a:ext cx="5970240" cy="83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r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chemeClr val="dk2"/>
                </a:solidFill>
                <a:latin typeface="Trebuchet MS"/>
              </a:rPr>
              <a:t>Kliknij, aby edytować style wzorca tekstu</a:t>
            </a:r>
            <a:endParaRPr b="0" lang="pl-PL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dt" idx="13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pl-PL" sz="11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pl-PL" sz="11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&lt;data/godzina&gt;</a:t>
            </a:r>
            <a:endParaRPr b="0" lang="pl-PL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ftr" idx="14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sldNum" idx="15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1" lang="pl-PL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642CA0E9-E0FE-409E-99BA-05A2240A9EBC}" type="slidenum">
              <a:rPr b="1" lang="pl-PL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6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8" name="Rectangle 7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9" name="Rectangle 8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0" name="Oval 9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dt" idx="16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pl-PL" sz="11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pl-PL" sz="11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&lt;data/godzina&gt;</a:t>
            </a:r>
            <a:endParaRPr b="0" lang="pl-PL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ftr" idx="17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sldNum" idx="18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1" lang="pl-PL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31C82A0D-92C2-4EDD-8DC4-088FA61A8DCF}" type="slidenum">
              <a:rPr b="1" lang="pl-PL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20040" indent="-320040" algn="r" defTabSz="91440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pl-PL" sz="4600" spc="-1" strike="noStrike">
                <a:solidFill>
                  <a:srgbClr val="000000"/>
                </a:solidFill>
                <a:latin typeface="Trebuchet MS"/>
              </a:rPr>
              <a:t>Kliknij, aby edytować styl</a:t>
            </a:r>
            <a:endParaRPr b="0" lang="pl-PL" sz="4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1143000" y="731520"/>
            <a:ext cx="3346200" cy="347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182880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Kliknij, aby edytować style wzorca tekstu</a:t>
            </a:r>
            <a:endParaRPr b="0" lang="pl-PL" sz="2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1" marL="548640" indent="-182880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Drugi poziom</a:t>
            </a:r>
            <a:endParaRPr b="0" lang="pl-PL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2" marL="822960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Trzeci poziom</a:t>
            </a:r>
            <a:endParaRPr b="0" lang="pl-PL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3" marL="1097280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Czwarty poziom</a:t>
            </a:r>
            <a:endParaRPr b="0" lang="pl-PL" sz="16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4" marL="1389960" indent="-182880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Piąty poziom</a:t>
            </a:r>
            <a:endParaRPr b="0" lang="pl-PL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body"/>
          </p:nvPr>
        </p:nvSpPr>
        <p:spPr>
          <a:xfrm>
            <a:off x="4645080" y="731520"/>
            <a:ext cx="3346200" cy="347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182880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2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Kliknij, aby edytować style wzorca tekstu</a:t>
            </a:r>
            <a:endParaRPr b="0" lang="pl-PL" sz="22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1" marL="548640" indent="-182880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Drugi poziom</a:t>
            </a:r>
            <a:endParaRPr b="0" lang="pl-PL" sz="20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2" marL="822960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Trzeci poziom</a:t>
            </a:r>
            <a:endParaRPr b="0" lang="pl-PL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3" marL="1097280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Czwarty poziom</a:t>
            </a:r>
            <a:endParaRPr b="0" lang="pl-PL" sz="16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4" marL="1389960" indent="-182880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Piąty poziom</a:t>
            </a:r>
            <a:endParaRPr b="0" lang="pl-PL" sz="14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71" name="Rectangle 7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72" name="Rectangle 8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73" name="Oval 9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 type="body"/>
          </p:nvPr>
        </p:nvSpPr>
        <p:spPr>
          <a:xfrm>
            <a:off x="1143000" y="731520"/>
            <a:ext cx="334620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Kliknij, aby edytować style wzorca tekstu</a:t>
            </a:r>
            <a:endParaRPr b="0" lang="pl-PL" sz="24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156320" y="1400400"/>
            <a:ext cx="334620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Kliknij, aby edytować style wzorca tekstu</a:t>
            </a:r>
            <a:endParaRPr b="0" lang="pl-PL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1" marL="548640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Drugi poziom</a:t>
            </a:r>
            <a:endParaRPr b="0" lang="pl-PL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2" marL="822960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Trzeci poziom</a:t>
            </a:r>
            <a:endParaRPr b="0" lang="pl-PL" sz="16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3" marL="1097280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Czwarty poziom</a:t>
            </a:r>
            <a:endParaRPr b="0" lang="pl-PL" sz="16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4" marL="1389960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Piąty poziom</a:t>
            </a:r>
            <a:endParaRPr b="0" lang="pl-PL" sz="16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47240" y="731520"/>
            <a:ext cx="334620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Kliknij, aby edytować style wzorca tekstu</a:t>
            </a:r>
            <a:endParaRPr b="0" lang="pl-PL" sz="24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45080" y="1398960"/>
            <a:ext cx="334620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Kliknij, aby edytować style wzorca tekstu</a:t>
            </a:r>
            <a:endParaRPr b="0" lang="pl-PL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1" marL="548640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Drugi poziom</a:t>
            </a:r>
            <a:endParaRPr b="0" lang="pl-PL" sz="18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2" marL="822960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Trzeci poziom</a:t>
            </a:r>
            <a:endParaRPr b="0" lang="pl-PL" sz="16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3" marL="1097280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Czwarty poziom</a:t>
            </a:r>
            <a:endParaRPr b="0" lang="pl-PL" sz="16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  <a:p>
            <a:pPr lvl="4" marL="1389960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Piąty poziom</a:t>
            </a:r>
            <a:endParaRPr b="0" lang="pl-PL" sz="16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dt" idx="19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pl-PL" sz="11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pl-PL" sz="11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&lt;data/godzina&gt;</a:t>
            </a:r>
            <a:endParaRPr b="0" lang="pl-PL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ftr" idx="20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sldNum" idx="21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1" lang="pl-PL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9345EB83-883A-4BDE-A8C1-1457645836CE}" type="slidenum">
              <a:rPr b="1" lang="pl-PL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8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20040" indent="-320040" algn="r" defTabSz="91440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pl-PL" sz="4600" spc="-1" strike="noStrike">
                <a:solidFill>
                  <a:srgbClr val="000000"/>
                </a:solidFill>
                <a:latin typeface="Trebuchet MS"/>
              </a:rPr>
              <a:t>Kliknij, aby edytować styl</a:t>
            </a:r>
            <a:endParaRPr b="0" lang="pl-PL" sz="4600" spc="-1" strike="noStrike">
              <a:solidFill>
                <a:schemeClr val="dk1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83" name="Rectangle 7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84" name="Rectangle 8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85" name="Oval 9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20040" indent="-320040" algn="r" defTabSz="91440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pl-PL" sz="4600" spc="-1" strike="noStrike">
                <a:solidFill>
                  <a:srgbClr val="000000"/>
                </a:solidFill>
                <a:latin typeface="Trebuchet MS"/>
              </a:rPr>
              <a:t>Kliknij, aby edytować styl</a:t>
            </a:r>
            <a:endParaRPr b="0" lang="pl-PL" sz="4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dt" idx="22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pl-PL" sz="11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pl-PL" sz="11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&lt;data/godzina&gt;</a:t>
            </a:r>
            <a:endParaRPr b="0" lang="pl-PL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ftr" idx="23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sldNum" idx="24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1" lang="pl-PL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37AAA84E-4654-4479-83E1-3E2C31899DCC}" type="slidenum">
              <a:rPr b="1" lang="pl-PL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6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92" name="Rectangle 7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93" name="Rectangle 8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94" name="Oval 9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dt" idx="25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pl-PL" sz="11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pl-PL" sz="11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&lt;data/godzina&gt;</a:t>
            </a:r>
            <a:endParaRPr b="0" lang="pl-PL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ftr" idx="26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sldNum" idx="27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1" lang="pl-PL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38E5E5F3-5116-47EF-9664-F763C287B43A}" type="slidenum">
              <a:rPr b="1" lang="pl-PL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1403640" y="4221000"/>
            <a:ext cx="6400440" cy="244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ctr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tabLst>
                <a:tab algn="l" pos="0"/>
              </a:tabLst>
            </a:pPr>
            <a:r>
              <a:rPr b="1" lang="pl-PL" sz="2400" spc="-1" strike="noStrike">
                <a:solidFill>
                  <a:schemeClr val="dk1"/>
                </a:solidFill>
                <a:latin typeface="Adobe Caslon Pro Bold"/>
              </a:rPr>
              <a:t>przedstawia 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tabLst>
                <a:tab algn="l" pos="0"/>
              </a:tabLst>
            </a:pPr>
            <a:r>
              <a:rPr b="1" lang="pl-PL" sz="2400" spc="-1" strike="noStrike">
                <a:solidFill>
                  <a:schemeClr val="dk1"/>
                </a:solidFill>
                <a:latin typeface="Adobe Caslon Pro Bold"/>
              </a:rPr>
              <a:t>realizację trzeciego zadania 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tabLst>
                <a:tab algn="l" pos="0"/>
              </a:tabLst>
            </a:pPr>
            <a:r>
              <a:rPr b="1" lang="pl-PL" sz="2400" spc="-1" strike="noStrike">
                <a:solidFill>
                  <a:schemeClr val="accent5">
                    <a:lumMod val="50000"/>
                  </a:schemeClr>
                </a:solidFill>
                <a:latin typeface="Adobe Caslon Pro Bold"/>
              </a:rPr>
              <a:t>„</a:t>
            </a:r>
            <a:r>
              <a:rPr b="1" lang="pl-PL" sz="2400" spc="-1" strike="noStrike">
                <a:solidFill>
                  <a:schemeClr val="accent5">
                    <a:lumMod val="50000"/>
                  </a:schemeClr>
                </a:solidFill>
                <a:latin typeface="Adobe Caslon Pro Bold"/>
              </a:rPr>
              <a:t>Bank dobrych pomysłów 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tabLst>
                <a:tab algn="l" pos="0"/>
              </a:tabLst>
            </a:pPr>
            <a:r>
              <a:rPr b="1" lang="pl-PL" sz="2400" spc="-1" strike="noStrike">
                <a:solidFill>
                  <a:schemeClr val="accent5">
                    <a:lumMod val="50000"/>
                  </a:schemeClr>
                </a:solidFill>
                <a:latin typeface="Adobe Caslon Pro Bold"/>
              </a:rPr>
              <a:t>– </a:t>
            </a:r>
            <a:r>
              <a:rPr b="1" lang="pl-PL" sz="2400" spc="-1" strike="noStrike">
                <a:solidFill>
                  <a:schemeClr val="accent5">
                    <a:lumMod val="50000"/>
                  </a:schemeClr>
                </a:solidFill>
                <a:latin typeface="Adobe Caslon Pro Bold"/>
              </a:rPr>
              <a:t>szkoła na medal”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tabLst>
                <a:tab algn="l" pos="0"/>
              </a:tabLst>
            </a:pPr>
            <a:r>
              <a:rPr b="1" lang="pl-PL" sz="2400" spc="-1" strike="noStrike">
                <a:solidFill>
                  <a:schemeClr val="accent5">
                    <a:lumMod val="50000"/>
                  </a:schemeClr>
                </a:solidFill>
                <a:latin typeface="Adobe Caslon Pro Bold"/>
              </a:rPr>
              <a:t>pt. „Zdrowe odżywianie”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561"/>
              </a:spcBef>
              <a:spcAft>
                <a:spcPts val="300"/>
              </a:spcAft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561"/>
              </a:spcBef>
              <a:spcAft>
                <a:spcPts val="300"/>
              </a:spcAft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561"/>
              </a:spcBef>
              <a:spcAft>
                <a:spcPts val="300"/>
              </a:spcAft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561"/>
              </a:spcBef>
              <a:spcAft>
                <a:spcPts val="300"/>
              </a:spcAft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561"/>
              </a:spcBef>
              <a:spcAft>
                <a:spcPts val="300"/>
              </a:spcAft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561"/>
              </a:spcBef>
              <a:spcAft>
                <a:spcPts val="300"/>
              </a:spcAft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561"/>
              </a:spcBef>
              <a:spcAft>
                <a:spcPts val="300"/>
              </a:spcAft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title"/>
          </p:nvPr>
        </p:nvSpPr>
        <p:spPr>
          <a:xfrm>
            <a:off x="1655640" y="2637000"/>
            <a:ext cx="5688360" cy="185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7407" lnSpcReduction="10000"/>
          </a:bodyPr>
          <a:p>
            <a:pPr marL="182880"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3600" spc="-1" strike="noStrike">
                <a:solidFill>
                  <a:srgbClr val="000000"/>
                </a:solidFill>
                <a:latin typeface="Adobe Caslon Pro"/>
              </a:rPr>
              <a:t>Szkoła Podstawowa  </a:t>
            </a:r>
            <a:br>
              <a:rPr sz="3600"/>
            </a:br>
            <a:r>
              <a:rPr b="1" lang="pl-PL" sz="3600" spc="-1" strike="noStrike">
                <a:solidFill>
                  <a:srgbClr val="000000"/>
                </a:solidFill>
                <a:latin typeface="Adobe Caslon Pro"/>
              </a:rPr>
              <a:t>im. Henryka Sienkiewicza </a:t>
            </a:r>
            <a:br>
              <a:rPr sz="3600"/>
            </a:br>
            <a:r>
              <a:rPr b="1" lang="pl-PL" sz="3600" spc="-1" strike="noStrike">
                <a:solidFill>
                  <a:srgbClr val="000000"/>
                </a:solidFill>
                <a:latin typeface="Adobe Caslon Pro"/>
              </a:rPr>
              <a:t>w Siekierczynie </a:t>
            </a:r>
            <a:endParaRPr b="0" lang="pl-PL" sz="36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130" name="Obraz 5" descr=""/>
          <p:cNvPicPr/>
          <p:nvPr/>
        </p:nvPicPr>
        <p:blipFill>
          <a:blip r:embed="rId1"/>
          <a:stretch/>
        </p:blipFill>
        <p:spPr>
          <a:xfrm>
            <a:off x="360000" y="3960000"/>
            <a:ext cx="1796400" cy="2142000"/>
          </a:xfrm>
          <a:prstGeom prst="rect">
            <a:avLst/>
          </a:prstGeom>
          <a:ln w="76320">
            <a:noFill/>
          </a:ln>
          <a:effectLst>
            <a:glow rad="127080">
              <a:srgbClr val="ffffff"/>
            </a:glow>
            <a:softEdge rad="63360"/>
          </a:effectLst>
        </p:spPr>
      </p:pic>
      <p:pic>
        <p:nvPicPr>
          <p:cNvPr id="131" name="Obraz 6" descr=""/>
          <p:cNvPicPr/>
          <p:nvPr/>
        </p:nvPicPr>
        <p:blipFill>
          <a:blip r:embed="rId2"/>
          <a:stretch/>
        </p:blipFill>
        <p:spPr>
          <a:xfrm>
            <a:off x="1475640" y="260640"/>
            <a:ext cx="6048360" cy="2181240"/>
          </a:xfrm>
          <a:prstGeom prst="rect">
            <a:avLst/>
          </a:prstGeom>
          <a:ln w="0">
            <a:noFill/>
          </a:ln>
          <a:effectLst>
            <a:softEdge rad="63360"/>
          </a:effectLst>
        </p:spPr>
      </p:pic>
    </p:spTree>
  </p:cSld>
  <mc:AlternateContent>
    <mc:Choice Requires="p14">
      <p:transition spd="slow" advTm="6000" p14:dur="2000"/>
    </mc:Choice>
    <mc:Fallback>
      <p:transition spd="slow" advTm="6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788000" y="4653000"/>
            <a:ext cx="3517560" cy="18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Tak kolorową i zdrową włoską kuchnię przedstawiła nam </a:t>
            </a:r>
            <a:br>
              <a:rPr sz="2400"/>
            </a:b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klasa Va </a:t>
            </a:r>
            <a:endParaRPr b="0" lang="pl-PL" sz="24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164" name="Symbol zastępczy zawartości 3" descr=""/>
          <p:cNvPicPr/>
          <p:nvPr/>
        </p:nvPicPr>
        <p:blipFill>
          <a:blip r:embed="rId1"/>
          <a:stretch/>
        </p:blipFill>
        <p:spPr>
          <a:xfrm>
            <a:off x="395640" y="332640"/>
            <a:ext cx="3585600" cy="2952000"/>
          </a:xfrm>
          <a:prstGeom prst="rect">
            <a:avLst/>
          </a:prstGeom>
          <a:ln w="0">
            <a:noFill/>
          </a:ln>
        </p:spPr>
      </p:pic>
      <p:pic>
        <p:nvPicPr>
          <p:cNvPr id="165" name="Obraz 4" descr=""/>
          <p:cNvPicPr/>
          <p:nvPr/>
        </p:nvPicPr>
        <p:blipFill>
          <a:blip r:embed="rId2"/>
          <a:stretch/>
        </p:blipFill>
        <p:spPr>
          <a:xfrm>
            <a:off x="395640" y="3645000"/>
            <a:ext cx="3864240" cy="2898000"/>
          </a:xfrm>
          <a:prstGeom prst="rect">
            <a:avLst/>
          </a:prstGeom>
          <a:ln w="0">
            <a:noFill/>
          </a:ln>
        </p:spPr>
      </p:pic>
      <p:pic>
        <p:nvPicPr>
          <p:cNvPr id="166" name="Obraz 6" descr=""/>
          <p:cNvPicPr/>
          <p:nvPr/>
        </p:nvPicPr>
        <p:blipFill>
          <a:blip r:embed="rId3"/>
          <a:stretch/>
        </p:blipFill>
        <p:spPr>
          <a:xfrm>
            <a:off x="4788000" y="260640"/>
            <a:ext cx="3075480" cy="4028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5000" p14:dur="2000"/>
    </mc:Choice>
    <mc:Fallback>
      <p:transition spd="slow" advTm="5000"/>
    </mc:Fallback>
  </mc:AlternateContent>
  <p:timing>
    <p:tnLst>
      <p:par>
        <p:cTn id="189" dur="indefinite" restart="never" nodeType="tmRoot">
          <p:childTnLst>
            <p:seq>
              <p:cTn id="190" dur="indefinite" nodeType="mainSeq">
                <p:childTnLst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0" y="1196640"/>
            <a:ext cx="2483280" cy="1844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4600" spc="-1" strike="noStrike">
                <a:solidFill>
                  <a:srgbClr val="000000"/>
                </a:solidFill>
                <a:latin typeface="Trebuchet MS"/>
              </a:rPr>
              <a:t>Anglię </a:t>
            </a: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zaprezentowała nam klasa VIIa</a:t>
            </a:r>
            <a:endParaRPr b="0" lang="pl-PL" sz="24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168" name="Symbol zastępczy zawartości 3" descr=""/>
          <p:cNvPicPr/>
          <p:nvPr/>
        </p:nvPicPr>
        <p:blipFill>
          <a:blip r:embed="rId1"/>
          <a:stretch/>
        </p:blipFill>
        <p:spPr>
          <a:xfrm>
            <a:off x="2555640" y="692640"/>
            <a:ext cx="3912840" cy="5217120"/>
          </a:xfrm>
          <a:prstGeom prst="rect">
            <a:avLst/>
          </a:prstGeom>
          <a:ln w="0">
            <a:noFill/>
          </a:ln>
        </p:spPr>
      </p:pic>
      <p:pic>
        <p:nvPicPr>
          <p:cNvPr id="169" name="Obraz 4" descr=""/>
          <p:cNvPicPr/>
          <p:nvPr/>
        </p:nvPicPr>
        <p:blipFill>
          <a:blip r:embed="rId2"/>
          <a:stretch/>
        </p:blipFill>
        <p:spPr>
          <a:xfrm>
            <a:off x="6660360" y="106200"/>
            <a:ext cx="2322000" cy="3096000"/>
          </a:xfrm>
          <a:prstGeom prst="rect">
            <a:avLst/>
          </a:prstGeom>
          <a:ln w="0">
            <a:noFill/>
          </a:ln>
        </p:spPr>
      </p:pic>
      <p:pic>
        <p:nvPicPr>
          <p:cNvPr id="170" name="Obraz 5" descr=""/>
          <p:cNvPicPr/>
          <p:nvPr/>
        </p:nvPicPr>
        <p:blipFill>
          <a:blip r:embed="rId3"/>
          <a:stretch/>
        </p:blipFill>
        <p:spPr>
          <a:xfrm>
            <a:off x="179640" y="3789000"/>
            <a:ext cx="2229480" cy="2780640"/>
          </a:xfrm>
          <a:prstGeom prst="rect">
            <a:avLst/>
          </a:prstGeom>
          <a:ln w="0">
            <a:noFill/>
          </a:ln>
        </p:spPr>
      </p:pic>
      <p:pic>
        <p:nvPicPr>
          <p:cNvPr id="171" name="Obraz 6" descr=""/>
          <p:cNvPicPr/>
          <p:nvPr/>
        </p:nvPicPr>
        <p:blipFill>
          <a:blip r:embed="rId4"/>
          <a:stretch/>
        </p:blipFill>
        <p:spPr>
          <a:xfrm>
            <a:off x="6876360" y="3816000"/>
            <a:ext cx="1872000" cy="275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8000" p14:dur="2000"/>
    </mc:Choice>
    <mc:Fallback>
      <p:transition spd="slow" advTm="8000"/>
    </mc:Fallback>
  </mc:AlternateContent>
  <p:timing>
    <p:tnLst>
      <p:par>
        <p:cTn id="207" dur="indefinite" restart="never" nodeType="tmRoot">
          <p:childTnLst>
            <p:seq>
              <p:cTn id="208" dur="indefinite" nodeType="mainSeq">
                <p:childTnLst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13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318200" y="3645000"/>
            <a:ext cx="4069800" cy="23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000" spc="-1" strike="noStrike">
                <a:solidFill>
                  <a:srgbClr val="000000"/>
                </a:solidFill>
                <a:latin typeface="Trebuchet MS"/>
              </a:rPr>
              <a:t>Klasa VIIIa wzbogaciła naszą wiedzę o niemiecką kuchnię bogatą w „czekoladę”.</a:t>
            </a:r>
            <a:br>
              <a:rPr sz="2000"/>
            </a:br>
            <a:r>
              <a:rPr b="1" lang="pl-PL" sz="2000" spc="-1" strike="noStrike">
                <a:solidFill>
                  <a:srgbClr val="000000"/>
                </a:solidFill>
                <a:latin typeface="Trebuchet MS"/>
              </a:rPr>
              <a:t>Oczywiście dowiedzieliśmy się, że tylko w niewielkich ilościach możemy ją  spożywać, abyśmy byli zdrowi.  </a:t>
            </a:r>
            <a:endParaRPr b="0" lang="pl-PL" sz="20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173" name="Obraz 4" descr=""/>
          <p:cNvPicPr/>
          <p:nvPr/>
        </p:nvPicPr>
        <p:blipFill>
          <a:blip r:embed="rId1"/>
          <a:stretch/>
        </p:blipFill>
        <p:spPr>
          <a:xfrm>
            <a:off x="4284000" y="692640"/>
            <a:ext cx="4104000" cy="2808000"/>
          </a:xfrm>
          <a:prstGeom prst="rect">
            <a:avLst/>
          </a:prstGeom>
          <a:ln w="0">
            <a:noFill/>
          </a:ln>
        </p:spPr>
      </p:pic>
      <p:pic>
        <p:nvPicPr>
          <p:cNvPr id="174" name="Symbol zastępczy zawartości 6" descr=""/>
          <p:cNvPicPr/>
          <p:nvPr/>
        </p:nvPicPr>
        <p:blipFill>
          <a:blip r:embed="rId2"/>
          <a:stretch/>
        </p:blipFill>
        <p:spPr>
          <a:xfrm>
            <a:off x="611640" y="692640"/>
            <a:ext cx="3456000" cy="532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9000" p14:dur="2000"/>
    </mc:Choice>
    <mc:Fallback>
      <p:transition spd="slow" advTm="9000"/>
    </mc:Fallback>
  </mc:AlternateContent>
  <p:timing>
    <p:tnLst>
      <p:par>
        <p:cTn id="226" dur="indefinite" restart="never" nodeType="tmRoot">
          <p:childTnLst>
            <p:seq>
              <p:cTn id="227" dur="indefinite" nodeType="mainSeq">
                <p:childTnLst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187640" y="3052080"/>
            <a:ext cx="3888000" cy="109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Polskie dania zaprezentowała nam klasa IVa</a:t>
            </a:r>
            <a:endParaRPr b="0" lang="pl-PL" sz="24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176" name="Symbol zastępczy zawartości 3" descr=""/>
          <p:cNvPicPr/>
          <p:nvPr/>
        </p:nvPicPr>
        <p:blipFill>
          <a:blip r:embed="rId1"/>
          <a:stretch/>
        </p:blipFill>
        <p:spPr>
          <a:xfrm>
            <a:off x="323640" y="332640"/>
            <a:ext cx="5745600" cy="2736000"/>
          </a:xfrm>
          <a:prstGeom prst="rect">
            <a:avLst/>
          </a:prstGeom>
          <a:ln w="0">
            <a:noFill/>
          </a:ln>
        </p:spPr>
      </p:pic>
      <p:pic>
        <p:nvPicPr>
          <p:cNvPr id="177" name="Obraz 4" descr=""/>
          <p:cNvPicPr/>
          <p:nvPr/>
        </p:nvPicPr>
        <p:blipFill>
          <a:blip r:embed="rId2"/>
          <a:stretch/>
        </p:blipFill>
        <p:spPr>
          <a:xfrm>
            <a:off x="827640" y="4376520"/>
            <a:ext cx="4910040" cy="2160000"/>
          </a:xfrm>
          <a:prstGeom prst="rect">
            <a:avLst/>
          </a:prstGeom>
          <a:ln w="0">
            <a:noFill/>
          </a:ln>
        </p:spPr>
      </p:pic>
      <p:pic>
        <p:nvPicPr>
          <p:cNvPr id="178" name="Obraz 5" descr=""/>
          <p:cNvPicPr/>
          <p:nvPr/>
        </p:nvPicPr>
        <p:blipFill>
          <a:blip r:embed="rId3"/>
          <a:stretch/>
        </p:blipFill>
        <p:spPr>
          <a:xfrm>
            <a:off x="6292080" y="332640"/>
            <a:ext cx="2395080" cy="3897720"/>
          </a:xfrm>
          <a:prstGeom prst="rect">
            <a:avLst/>
          </a:prstGeom>
          <a:ln w="0">
            <a:noFill/>
          </a:ln>
        </p:spPr>
      </p:pic>
      <p:pic>
        <p:nvPicPr>
          <p:cNvPr id="179" name="Obraz 6" descr=""/>
          <p:cNvPicPr/>
          <p:nvPr/>
        </p:nvPicPr>
        <p:blipFill>
          <a:blip r:embed="rId4"/>
          <a:stretch/>
        </p:blipFill>
        <p:spPr>
          <a:xfrm>
            <a:off x="6292080" y="4385880"/>
            <a:ext cx="2395080" cy="215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6000" p14:dur="2000"/>
    </mc:Choice>
    <mc:Fallback>
      <p:transition spd="slow" advTm="6000"/>
    </mc:Fallback>
  </mc:AlternateContent>
  <p:timing>
    <p:tnLst>
      <p:par>
        <p:cTn id="271" dur="indefinite" restart="never" nodeType="tmRoot">
          <p:childTnLst>
            <p:seq>
              <p:cTn id="272" dur="indefinite" nodeType="mainSeq">
                <p:childTnLst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7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8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23640" y="4005000"/>
            <a:ext cx="2664000" cy="244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000000"/>
                </a:solidFill>
                <a:latin typeface="Trebuchet MS"/>
              </a:rPr>
              <a:t>A tak już prezentowały się nasze zdrowe i smaczne dania</a:t>
            </a:r>
            <a:endParaRPr b="0" lang="pl-PL" sz="28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181" name="Symbol zastępczy zawartości 3" descr=""/>
          <p:cNvPicPr/>
          <p:nvPr/>
        </p:nvPicPr>
        <p:blipFill>
          <a:blip r:embed="rId1"/>
          <a:stretch/>
        </p:blipFill>
        <p:spPr>
          <a:xfrm>
            <a:off x="323640" y="332640"/>
            <a:ext cx="2680560" cy="3056760"/>
          </a:xfrm>
          <a:prstGeom prst="rect">
            <a:avLst/>
          </a:prstGeom>
          <a:ln w="0">
            <a:noFill/>
          </a:ln>
        </p:spPr>
      </p:pic>
      <p:pic>
        <p:nvPicPr>
          <p:cNvPr id="182" name="Obraz 4" descr=""/>
          <p:cNvPicPr/>
          <p:nvPr/>
        </p:nvPicPr>
        <p:blipFill>
          <a:blip r:embed="rId2"/>
          <a:stretch/>
        </p:blipFill>
        <p:spPr>
          <a:xfrm>
            <a:off x="6156000" y="4005000"/>
            <a:ext cx="2736000" cy="2717280"/>
          </a:xfrm>
          <a:prstGeom prst="rect">
            <a:avLst/>
          </a:prstGeom>
          <a:ln w="0">
            <a:noFill/>
          </a:ln>
        </p:spPr>
      </p:pic>
      <p:pic>
        <p:nvPicPr>
          <p:cNvPr id="183" name="Obraz 5" descr=""/>
          <p:cNvPicPr/>
          <p:nvPr/>
        </p:nvPicPr>
        <p:blipFill>
          <a:blip r:embed="rId3"/>
          <a:stretch/>
        </p:blipFill>
        <p:spPr>
          <a:xfrm>
            <a:off x="3204000" y="1967760"/>
            <a:ext cx="2718000" cy="3624120"/>
          </a:xfrm>
          <a:prstGeom prst="rect">
            <a:avLst/>
          </a:prstGeom>
          <a:ln w="0">
            <a:noFill/>
          </a:ln>
        </p:spPr>
      </p:pic>
      <p:pic>
        <p:nvPicPr>
          <p:cNvPr id="184" name="Obraz 6" descr=""/>
          <p:cNvPicPr/>
          <p:nvPr/>
        </p:nvPicPr>
        <p:blipFill>
          <a:blip r:embed="rId4"/>
          <a:stretch/>
        </p:blipFill>
        <p:spPr>
          <a:xfrm>
            <a:off x="6156000" y="332640"/>
            <a:ext cx="2736000" cy="302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9000" p14:dur="2000"/>
    </mc:Choice>
    <mc:Fallback>
      <p:transition spd="slow" advTm="9000"/>
    </mc:Fallback>
  </mc:AlternateContent>
  <p:timing>
    <p:tnLst>
      <p:par>
        <p:cTn id="283" dur="indefinite" restart="never" nodeType="tmRoot">
          <p:childTnLst>
            <p:seq>
              <p:cTn id="284" dur="indefinite" nodeType="mainSeq">
                <p:childTnLst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9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1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547640" y="5013000"/>
            <a:ext cx="6306840" cy="151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Każdy z nas miał szansę spróbować europejskich dań…</a:t>
            </a:r>
            <a:br>
              <a:rPr sz="2400"/>
            </a:b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A stoły bardzo szybko opustoszały </a:t>
            </a:r>
            <a:r>
              <a:rPr b="1" lang="pl-PL" sz="2400" spc="-1" strike="noStrike">
                <a:solidFill>
                  <a:srgbClr val="000000"/>
                </a:solidFill>
                <a:latin typeface="Wingdings"/>
              </a:rPr>
              <a:t></a:t>
            </a: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 </a:t>
            </a:r>
            <a:endParaRPr b="0" lang="pl-PL" sz="24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186" name="Symbol zastępczy zawartości 3" descr=""/>
          <p:cNvPicPr/>
          <p:nvPr/>
        </p:nvPicPr>
        <p:blipFill>
          <a:blip r:embed="rId1"/>
          <a:stretch/>
        </p:blipFill>
        <p:spPr>
          <a:xfrm>
            <a:off x="4716000" y="404640"/>
            <a:ext cx="4032000" cy="4320000"/>
          </a:xfrm>
          <a:prstGeom prst="rect">
            <a:avLst/>
          </a:prstGeom>
          <a:ln w="0">
            <a:noFill/>
          </a:ln>
        </p:spPr>
      </p:pic>
      <p:pic>
        <p:nvPicPr>
          <p:cNvPr id="187" name="Obraz 4" descr=""/>
          <p:cNvPicPr/>
          <p:nvPr/>
        </p:nvPicPr>
        <p:blipFill>
          <a:blip r:embed="rId2"/>
          <a:stretch/>
        </p:blipFill>
        <p:spPr>
          <a:xfrm>
            <a:off x="395640" y="404640"/>
            <a:ext cx="4104000" cy="43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7000" p14:dur="2000"/>
    </mc:Choice>
    <mc:Fallback>
      <p:transition spd="slow" advTm="7000"/>
    </mc:Fallback>
  </mc:AlternateContent>
  <p:timing>
    <p:tnLst>
      <p:par>
        <p:cTn id="317" dur="indefinite" restart="never" nodeType="tmRoot">
          <p:childTnLst>
            <p:seq>
              <p:cTn id="318" dur="indefinite" nodeType="mainSeq">
                <p:childTnLst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2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259640" y="48690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Na naszej stronie na facebook’u znajduje się filmik z realizacji tego zadania. </a:t>
            </a:r>
            <a:br>
              <a:rPr sz="2400"/>
            </a:b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Zapraszamy do jego obejrzenia.</a:t>
            </a:r>
            <a:endParaRPr b="0" lang="pl-PL" sz="24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189" name="Symbol zastępczy zawartości 3" descr=""/>
          <p:cNvPicPr/>
          <p:nvPr/>
        </p:nvPicPr>
        <p:blipFill>
          <a:blip r:embed="rId1"/>
          <a:stretch/>
        </p:blipFill>
        <p:spPr>
          <a:xfrm>
            <a:off x="1835640" y="548640"/>
            <a:ext cx="5328360" cy="396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11000" p14:dur="2000"/>
    </mc:Choice>
    <mc:Fallback>
      <p:transition spd="slow" advTm="11000"/>
    </mc:Fallback>
  </mc:AlternateContent>
  <p:timing>
    <p:tnLst>
      <p:par>
        <p:cTn id="327" dur="indefinite" restart="never" nodeType="tmRoot">
          <p:childTnLst>
            <p:seq>
              <p:cTn id="328" dur="indefinite" nodeType="mainSeq">
                <p:childTnLst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36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2699640" y="3645000"/>
            <a:ext cx="6008040" cy="208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000000"/>
                </a:solidFill>
                <a:latin typeface="Trebuchet MS"/>
              </a:rPr>
              <a:t>Naszemu zadaniu przyświecał główny cel: </a:t>
            </a:r>
            <a:br>
              <a:rPr sz="2800"/>
            </a:br>
            <a:r>
              <a:rPr b="1" lang="pl-PL" sz="2800" spc="-1" strike="noStrike">
                <a:solidFill>
                  <a:srgbClr val="000000"/>
                </a:solidFill>
                <a:latin typeface="Trebuchet MS"/>
              </a:rPr>
              <a:t>„ZDROWE JEDZENIE”</a:t>
            </a:r>
            <a:br>
              <a:rPr sz="2800"/>
            </a:br>
            <a:r>
              <a:rPr b="1" lang="pl-PL" sz="2800" spc="-1" strike="noStrike">
                <a:solidFill>
                  <a:srgbClr val="000000"/>
                </a:solidFill>
                <a:latin typeface="Trebuchet MS"/>
              </a:rPr>
              <a:t>w różnych krajach Europy</a:t>
            </a:r>
            <a:endParaRPr b="0" lang="pl-PL" sz="28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133" name="Symbol zastępczy zawartości 3" descr=""/>
          <p:cNvPicPr/>
          <p:nvPr/>
        </p:nvPicPr>
        <p:blipFill>
          <a:blip r:embed="rId1"/>
          <a:stretch/>
        </p:blipFill>
        <p:spPr>
          <a:xfrm>
            <a:off x="611640" y="260640"/>
            <a:ext cx="7848360" cy="2952000"/>
          </a:xfrm>
          <a:prstGeom prst="rect">
            <a:avLst/>
          </a:prstGeom>
          <a:ln w="0">
            <a:noFill/>
          </a:ln>
        </p:spPr>
      </p:pic>
      <p:pic>
        <p:nvPicPr>
          <p:cNvPr id="134" name="Obraz 4" descr=""/>
          <p:cNvPicPr/>
          <p:nvPr/>
        </p:nvPicPr>
        <p:blipFill>
          <a:blip r:embed="rId2"/>
          <a:stretch/>
        </p:blipFill>
        <p:spPr>
          <a:xfrm>
            <a:off x="323640" y="3501000"/>
            <a:ext cx="1965960" cy="28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9000" p14:dur="2000"/>
    </mc:Choice>
    <mc:Fallback>
      <p:transition spd="slow" advTm="9000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99640" y="4372200"/>
            <a:ext cx="7405920" cy="229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3400" spc="-1" strike="noStrike">
                <a:solidFill>
                  <a:srgbClr val="000000"/>
                </a:solidFill>
                <a:latin typeface="Trebuchet MS"/>
              </a:rPr>
              <a:t>W pierwszej kolejności dowiedzieliśmy się co powinniśmy robić i co jeść by cieszyć się zdrowiem</a:t>
            </a:r>
            <a:endParaRPr b="0" lang="pl-PL" sz="34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136" name="Symbol zastępczy zawartości 3" descr=""/>
          <p:cNvPicPr/>
          <p:nvPr/>
        </p:nvPicPr>
        <p:blipFill>
          <a:blip r:embed="rId1"/>
          <a:stretch/>
        </p:blipFill>
        <p:spPr>
          <a:xfrm>
            <a:off x="1691640" y="500760"/>
            <a:ext cx="2952000" cy="3552120"/>
          </a:xfrm>
          <a:prstGeom prst="rect">
            <a:avLst/>
          </a:prstGeom>
          <a:ln w="0">
            <a:noFill/>
          </a:ln>
        </p:spPr>
      </p:pic>
      <p:pic>
        <p:nvPicPr>
          <p:cNvPr id="137" name="Obraz 5" descr=""/>
          <p:cNvPicPr/>
          <p:nvPr/>
        </p:nvPicPr>
        <p:blipFill>
          <a:blip r:embed="rId2"/>
          <a:stretch/>
        </p:blipFill>
        <p:spPr>
          <a:xfrm>
            <a:off x="4716000" y="500760"/>
            <a:ext cx="2952000" cy="3552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10000" p14:dur="2000"/>
    </mc:Choice>
    <mc:Fallback>
      <p:transition spd="slow" advTm="10000"/>
    </mc:Fallback>
  </mc:AlternateContent>
  <p:timing>
    <p:tnLst>
      <p:par>
        <p:cTn id="40" dur="indefinite" restart="never" nodeType="tmRoot">
          <p:childTnLst>
            <p:seq>
              <p:cTn id="41" dur="indefinite" nodeType="mainSeq"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475640" y="4077000"/>
            <a:ext cx="6469920" cy="208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000000"/>
                </a:solidFill>
                <a:latin typeface="Trebuchet MS"/>
              </a:rPr>
              <a:t>We wszystkich klasach odbyły się warsztaty kulinarne, gdzie przygotowywaliśmy zdrowe potrawy z różnych europejskich państw. </a:t>
            </a:r>
            <a:endParaRPr b="0" lang="pl-PL" sz="28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139" name="Symbol zastępczy zawartości 3" descr=""/>
          <p:cNvPicPr/>
          <p:nvPr/>
        </p:nvPicPr>
        <p:blipFill>
          <a:blip r:embed="rId1"/>
          <a:stretch/>
        </p:blipFill>
        <p:spPr>
          <a:xfrm>
            <a:off x="1475640" y="692640"/>
            <a:ext cx="6400440" cy="295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8000" p14:dur="2000"/>
    </mc:Choice>
    <mc:Fallback>
      <p:transition spd="slow" advTm="8000"/>
    </mc:Fallback>
  </mc:AlternateContent>
  <p:timing>
    <p:tnLst>
      <p:par>
        <p:cTn id="66" dur="indefinite" restart="never" nodeType="tmRoot">
          <p:childTnLst>
            <p:seq>
              <p:cTn id="67" dur="indefinite" nodeType="mainSeq"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8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132000" y="548640"/>
            <a:ext cx="3096000" cy="208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Uczniowie klasy Ia przygotowywali </a:t>
            </a:r>
            <a:br>
              <a:rPr sz="2400"/>
            </a:b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dania greckie: zdrową sałatkę grecką i tzaziki</a:t>
            </a:r>
            <a:endParaRPr b="0" lang="pl-PL" sz="24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141" name="Symbol zastępczy zawartości 3" descr=""/>
          <p:cNvPicPr/>
          <p:nvPr/>
        </p:nvPicPr>
        <p:blipFill>
          <a:blip r:embed="rId1"/>
          <a:stretch/>
        </p:blipFill>
        <p:spPr>
          <a:xfrm>
            <a:off x="395640" y="3501000"/>
            <a:ext cx="2592000" cy="3112920"/>
          </a:xfrm>
          <a:prstGeom prst="rect">
            <a:avLst/>
          </a:prstGeom>
          <a:ln w="0">
            <a:noFill/>
          </a:ln>
        </p:spPr>
      </p:pic>
      <p:pic>
        <p:nvPicPr>
          <p:cNvPr id="142" name="Obraz 4" descr=""/>
          <p:cNvPicPr/>
          <p:nvPr/>
        </p:nvPicPr>
        <p:blipFill>
          <a:blip r:embed="rId2"/>
          <a:stretch/>
        </p:blipFill>
        <p:spPr>
          <a:xfrm>
            <a:off x="6372360" y="260640"/>
            <a:ext cx="2520000" cy="3168000"/>
          </a:xfrm>
          <a:prstGeom prst="rect">
            <a:avLst/>
          </a:prstGeom>
          <a:ln w="0">
            <a:noFill/>
          </a:ln>
        </p:spPr>
      </p:pic>
      <p:pic>
        <p:nvPicPr>
          <p:cNvPr id="143" name="Obraz 5" descr=""/>
          <p:cNvPicPr/>
          <p:nvPr/>
        </p:nvPicPr>
        <p:blipFill>
          <a:blip r:embed="rId3"/>
          <a:stretch/>
        </p:blipFill>
        <p:spPr>
          <a:xfrm>
            <a:off x="395640" y="260640"/>
            <a:ext cx="2592000" cy="3168000"/>
          </a:xfrm>
          <a:prstGeom prst="rect">
            <a:avLst/>
          </a:prstGeom>
          <a:ln w="0">
            <a:noFill/>
          </a:ln>
        </p:spPr>
      </p:pic>
      <p:pic>
        <p:nvPicPr>
          <p:cNvPr id="144" name="Obraz 7" descr=""/>
          <p:cNvPicPr/>
          <p:nvPr/>
        </p:nvPicPr>
        <p:blipFill>
          <a:blip r:embed="rId4"/>
          <a:stretch/>
        </p:blipFill>
        <p:spPr>
          <a:xfrm>
            <a:off x="6372360" y="3573000"/>
            <a:ext cx="2448000" cy="3096000"/>
          </a:xfrm>
          <a:prstGeom prst="rect">
            <a:avLst/>
          </a:prstGeom>
          <a:ln w="0">
            <a:noFill/>
          </a:ln>
        </p:spPr>
      </p:pic>
      <p:pic>
        <p:nvPicPr>
          <p:cNvPr id="145" name="Obraz 9" descr=""/>
          <p:cNvPicPr/>
          <p:nvPr/>
        </p:nvPicPr>
        <p:blipFill>
          <a:blip r:embed="rId5"/>
          <a:stretch/>
        </p:blipFill>
        <p:spPr>
          <a:xfrm>
            <a:off x="3132000" y="2853000"/>
            <a:ext cx="3024000" cy="381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6000" p14:dur="2000"/>
    </mc:Choice>
    <mc:Fallback>
      <p:transition spd="slow" advTm="6000"/>
    </mc:Fallback>
  </mc:AlternateContent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297000" y="236520"/>
            <a:ext cx="3986640" cy="276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br>
              <a:rPr sz="2400"/>
            </a:b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Klasa IIa </a:t>
            </a:r>
            <a:br>
              <a:rPr sz="2400"/>
            </a:b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poznawała i smakowała zdrowe warzywa wykorzystywane w kuchni włoskiej </a:t>
            </a:r>
            <a:endParaRPr b="0" lang="pl-PL" sz="24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147" name="Symbol zastępczy zawartości 4" descr=""/>
          <p:cNvPicPr/>
          <p:nvPr/>
        </p:nvPicPr>
        <p:blipFill>
          <a:blip r:embed="rId1"/>
          <a:stretch/>
        </p:blipFill>
        <p:spPr>
          <a:xfrm>
            <a:off x="755640" y="3497400"/>
            <a:ext cx="3960000" cy="2970000"/>
          </a:xfrm>
          <a:prstGeom prst="rect">
            <a:avLst/>
          </a:prstGeom>
          <a:ln w="0">
            <a:noFill/>
          </a:ln>
        </p:spPr>
      </p:pic>
      <p:pic>
        <p:nvPicPr>
          <p:cNvPr id="148" name="Obraz 5" descr=""/>
          <p:cNvPicPr/>
          <p:nvPr/>
        </p:nvPicPr>
        <p:blipFill>
          <a:blip r:embed="rId2"/>
          <a:stretch/>
        </p:blipFill>
        <p:spPr>
          <a:xfrm>
            <a:off x="4813920" y="332640"/>
            <a:ext cx="4032000" cy="3024000"/>
          </a:xfrm>
          <a:prstGeom prst="rect">
            <a:avLst/>
          </a:prstGeom>
          <a:ln w="0">
            <a:noFill/>
          </a:ln>
        </p:spPr>
      </p:pic>
      <p:pic>
        <p:nvPicPr>
          <p:cNvPr id="149" name="Obraz 7" descr=""/>
          <p:cNvPicPr/>
          <p:nvPr/>
        </p:nvPicPr>
        <p:blipFill>
          <a:blip r:embed="rId3"/>
          <a:stretch/>
        </p:blipFill>
        <p:spPr>
          <a:xfrm>
            <a:off x="5292000" y="3645000"/>
            <a:ext cx="3168000" cy="280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7000" p14:dur="2000"/>
    </mc:Choice>
    <mc:Fallback>
      <p:transition spd="slow" advTm="7000"/>
    </mc:Fallback>
  </mc:AlternateContent>
  <p:timing>
    <p:tnLst>
      <p:par>
        <p:cTn id="116" dur="indefinite" restart="never" nodeType="tmRoot">
          <p:childTnLst>
            <p:seq>
              <p:cTn id="117" dur="indefinite" nodeType="mainSeq">
                <p:childTnLst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2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79640" y="3429000"/>
            <a:ext cx="2736000" cy="2396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Niemiecką sałatkę  „kartoffelsalat”</a:t>
            </a:r>
            <a:br>
              <a:rPr sz="2400"/>
            </a:b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zaprezentowali nam uczniowie z klasy IIIa</a:t>
            </a:r>
            <a:endParaRPr b="0" lang="pl-PL" sz="24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151" name="Symbol zastępczy zawartości 3" descr=""/>
          <p:cNvPicPr/>
          <p:nvPr/>
        </p:nvPicPr>
        <p:blipFill>
          <a:blip r:embed="rId1"/>
          <a:stretch/>
        </p:blipFill>
        <p:spPr>
          <a:xfrm>
            <a:off x="611640" y="333720"/>
            <a:ext cx="3403800" cy="2552760"/>
          </a:xfrm>
          <a:prstGeom prst="rect">
            <a:avLst/>
          </a:prstGeom>
          <a:ln w="0">
            <a:noFill/>
          </a:ln>
        </p:spPr>
      </p:pic>
      <p:pic>
        <p:nvPicPr>
          <p:cNvPr id="152" name="Obraz 4" descr=""/>
          <p:cNvPicPr/>
          <p:nvPr/>
        </p:nvPicPr>
        <p:blipFill>
          <a:blip r:embed="rId2"/>
          <a:stretch/>
        </p:blipFill>
        <p:spPr>
          <a:xfrm>
            <a:off x="4572000" y="332640"/>
            <a:ext cx="3600000" cy="2592000"/>
          </a:xfrm>
          <a:prstGeom prst="rect">
            <a:avLst/>
          </a:prstGeom>
          <a:ln w="0">
            <a:noFill/>
          </a:ln>
        </p:spPr>
      </p:pic>
      <p:pic>
        <p:nvPicPr>
          <p:cNvPr id="153" name="Obraz 5" descr=""/>
          <p:cNvPicPr/>
          <p:nvPr/>
        </p:nvPicPr>
        <p:blipFill>
          <a:blip r:embed="rId3"/>
          <a:stretch/>
        </p:blipFill>
        <p:spPr>
          <a:xfrm>
            <a:off x="6084000" y="3213000"/>
            <a:ext cx="2499480" cy="3332520"/>
          </a:xfrm>
          <a:prstGeom prst="rect">
            <a:avLst/>
          </a:prstGeom>
          <a:ln w="0">
            <a:noFill/>
          </a:ln>
        </p:spPr>
      </p:pic>
      <p:pic>
        <p:nvPicPr>
          <p:cNvPr id="154" name="Obraz 6" descr=""/>
          <p:cNvPicPr/>
          <p:nvPr/>
        </p:nvPicPr>
        <p:blipFill>
          <a:blip r:embed="rId4"/>
          <a:stretch/>
        </p:blipFill>
        <p:spPr>
          <a:xfrm>
            <a:off x="2988000" y="3573000"/>
            <a:ext cx="2880000" cy="25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8000" p14:dur="2000"/>
    </mc:Choice>
    <mc:Fallback>
      <p:transition spd="slow" advTm="8000"/>
    </mc:Fallback>
  </mc:AlternateContent>
  <p:timing>
    <p:tnLst>
      <p:par>
        <p:cTn id="128" dur="indefinite" restart="never" nodeType="tmRoot">
          <p:childTnLst>
            <p:seq>
              <p:cTn id="129" dur="indefinite" nodeType="mainSeq">
                <p:childTnLst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34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3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4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251640" y="4725000"/>
            <a:ext cx="3816000" cy="136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Francję na talerzu przedstawiła </a:t>
            </a:r>
            <a:br>
              <a:rPr sz="2400"/>
            </a:b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nam klasa IIIb i Vb</a:t>
            </a:r>
            <a:endParaRPr b="0" lang="pl-PL" sz="24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156" name="Symbol zastępczy zawartości 3" descr=""/>
          <p:cNvPicPr/>
          <p:nvPr/>
        </p:nvPicPr>
        <p:blipFill>
          <a:blip r:embed="rId1"/>
          <a:stretch/>
        </p:blipFill>
        <p:spPr>
          <a:xfrm>
            <a:off x="539640" y="404640"/>
            <a:ext cx="3024000" cy="3672000"/>
          </a:xfrm>
          <a:prstGeom prst="rect">
            <a:avLst/>
          </a:prstGeom>
          <a:ln w="0">
            <a:noFill/>
          </a:ln>
        </p:spPr>
      </p:pic>
      <p:pic>
        <p:nvPicPr>
          <p:cNvPr id="157" name="Obraz 4" descr=""/>
          <p:cNvPicPr/>
          <p:nvPr/>
        </p:nvPicPr>
        <p:blipFill>
          <a:blip r:embed="rId2"/>
          <a:stretch/>
        </p:blipFill>
        <p:spPr>
          <a:xfrm>
            <a:off x="4644000" y="4365000"/>
            <a:ext cx="3312000" cy="2160000"/>
          </a:xfrm>
          <a:prstGeom prst="rect">
            <a:avLst/>
          </a:prstGeom>
          <a:ln w="0">
            <a:noFill/>
          </a:ln>
        </p:spPr>
      </p:pic>
      <p:pic>
        <p:nvPicPr>
          <p:cNvPr id="158" name="Obraz 5" descr=""/>
          <p:cNvPicPr/>
          <p:nvPr/>
        </p:nvPicPr>
        <p:blipFill>
          <a:blip r:embed="rId3"/>
          <a:stretch/>
        </p:blipFill>
        <p:spPr>
          <a:xfrm>
            <a:off x="4644000" y="414360"/>
            <a:ext cx="3312000" cy="366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6000" p14:dur="2000"/>
    </mc:Choice>
    <mc:Fallback>
      <p:transition spd="slow" advTm="6000"/>
    </mc:Fallback>
  </mc:AlternateContent>
  <p:timing>
    <p:tnLst>
      <p:par>
        <p:cTn id="145" dur="indefinite" restart="never" nodeType="tmRoot">
          <p:childTnLst>
            <p:seq>
              <p:cTn id="146" dur="indefinite" nodeType="mainSeq"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788000" y="5556600"/>
            <a:ext cx="2520000" cy="32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1" lang="pl-PL" sz="4600" spc="-1" strike="noStrike">
              <a:solidFill>
                <a:schemeClr val="dk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pic>
        <p:nvPicPr>
          <p:cNvPr id="160" name="Symbol zastępczy zawartości 3" descr=""/>
          <p:cNvPicPr/>
          <p:nvPr/>
        </p:nvPicPr>
        <p:blipFill>
          <a:blip r:embed="rId1"/>
          <a:stretch/>
        </p:blipFill>
        <p:spPr>
          <a:xfrm>
            <a:off x="467640" y="404640"/>
            <a:ext cx="4032000" cy="2448000"/>
          </a:xfrm>
          <a:prstGeom prst="rect">
            <a:avLst/>
          </a:prstGeom>
          <a:ln w="0">
            <a:noFill/>
          </a:ln>
        </p:spPr>
      </p:pic>
      <p:pic>
        <p:nvPicPr>
          <p:cNvPr id="161" name="Obraz 4" descr=""/>
          <p:cNvPicPr/>
          <p:nvPr/>
        </p:nvPicPr>
        <p:blipFill>
          <a:blip r:embed="rId2"/>
          <a:stretch/>
        </p:blipFill>
        <p:spPr>
          <a:xfrm>
            <a:off x="4788000" y="395640"/>
            <a:ext cx="3708000" cy="5688360"/>
          </a:xfrm>
          <a:prstGeom prst="rect">
            <a:avLst/>
          </a:prstGeom>
          <a:ln w="0">
            <a:noFill/>
          </a:ln>
        </p:spPr>
      </p:pic>
      <p:pic>
        <p:nvPicPr>
          <p:cNvPr id="162" name="Obraz 6" descr=""/>
          <p:cNvPicPr/>
          <p:nvPr/>
        </p:nvPicPr>
        <p:blipFill>
          <a:blip r:embed="rId3"/>
          <a:stretch/>
        </p:blipFill>
        <p:spPr>
          <a:xfrm>
            <a:off x="395640" y="3069000"/>
            <a:ext cx="4104000" cy="302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7000" p14:dur="2000"/>
    </mc:Choice>
    <mc:Fallback>
      <p:transition spd="slow" advTm="7000"/>
    </mc:Fallback>
  </mc:AlternateContent>
  <p:timing>
    <p:tnLst>
      <p:par>
        <p:cTn id="163" dur="indefinite" restart="never" nodeType="tmRoot">
          <p:childTnLst>
            <p:seq>
              <p:cTn id="164" dur="indefinite" nodeType="mainSeq">
                <p:childTnLst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Aerodynamiczny">
  <a:themeElements>
    <a:clrScheme name="Aerodynamiczny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Aerodynamiczny">
  <a:themeElements>
    <a:clrScheme name="Aerodynamiczny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Aerodynamiczny">
  <a:themeElements>
    <a:clrScheme name="Aerodynamiczny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erodynamiczny">
  <a:themeElements>
    <a:clrScheme name="Aerodynamiczny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erodynamiczny">
  <a:themeElements>
    <a:clrScheme name="Aerodynamiczny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Aerodynamiczny">
  <a:themeElements>
    <a:clrScheme name="Aerodynamiczny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Aerodynamiczny">
  <a:themeElements>
    <a:clrScheme name="Aerodynamiczny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Aerodynamiczny">
  <a:themeElements>
    <a:clrScheme name="Aerodynamiczny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Aerodynamiczny">
  <a:themeElements>
    <a:clrScheme name="Aerodynamiczny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Aerodynamiczny">
  <a:themeElements>
    <a:clrScheme name="Aerodynamiczny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Aerodynamiczny">
  <a:themeElements>
    <a:clrScheme name="Aerodynamiczny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3063</TotalTime>
  <Application>LibreOffice/24.2.1.2$Windows_X86_64 LibreOffice_project/db4def46b0453cc22e2d0305797cf981b68ef5ac</Application>
  <AppVersion>15.0000</AppVersion>
  <Words>137</Words>
  <Paragraphs>26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2024-04-10T15:07:47Z</dcterms:created>
  <dc:creator>Madzia</dc:creator>
  <dc:description/>
  <dc:language>pl-PL</dc:language>
  <cp:lastModifiedBy/>
  <dcterms:modified xsi:type="dcterms:W3CDTF">2024-04-19T01:28:25Z</dcterms:modified>
  <cp:revision>31</cp:revision>
  <dc:subject/>
  <dc:title>Szkoła na medal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Pokaz na ekranie (4:3)</vt:lpwstr>
  </property>
  <property fmtid="{D5CDD505-2E9C-101B-9397-08002B2CF9AE}" pid="4" name="Slides">
    <vt:r8>16</vt:r8>
  </property>
</Properties>
</file>