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2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7225F-7AB4-4BAA-94D5-E6F8B7184936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4C315-E205-4201-80B1-E9D925EC772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C315-E205-4201-80B1-E9D925EC772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CB62BA-F9D7-42D2-A965-5B31DA684CF9}" type="datetimeFigureOut">
              <a:rPr lang="pl-PL" smtClean="0"/>
              <a:pPr/>
              <a:t>26.11.2020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32DA5F-3D44-4E02-8C5F-552D09CB6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ww.tomaszow-lubelski.pl/upload/images/201409/peter_janusz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szpital-tomaszow.pl/graf/archiw28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189865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DOKTOR JANUSZ PETER – patron Szkoły Podstawowej nr 3 </a:t>
            </a:r>
            <a:br>
              <a:rPr lang="pl-PL" dirty="0" smtClean="0"/>
            </a:br>
            <a:r>
              <a:rPr lang="pl-PL" dirty="0" smtClean="0"/>
              <a:t>w Tomaszowie Lubelskim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4000528" cy="381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sp3.tl24.pl/sp3/zal/2015/10/30/201510131224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459601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242048" cy="2592288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QUIZ WIEDZY </a:t>
            </a:r>
            <a:b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 </a:t>
            </a:r>
            <a:b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PATRONIE SZKOŁY</a:t>
            </a:r>
            <a:endParaRPr lang="pl-PL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933056"/>
            <a:ext cx="6255488" cy="1362075"/>
          </a:xfrm>
        </p:spPr>
        <p:txBody>
          <a:bodyPr/>
          <a:lstStyle/>
          <a:p>
            <a:pPr algn="ctr"/>
            <a:r>
              <a:rPr lang="pl-PL" dirty="0" smtClean="0"/>
              <a:t>Odpowiedź: 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704856" cy="2387859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pl-PL" sz="2800" dirty="0" smtClean="0"/>
              <a:t>W którym roku urodził się Janusz Peter?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1895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1891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1889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6255488" cy="1362075"/>
          </a:xfrm>
        </p:spPr>
        <p:txBody>
          <a:bodyPr/>
          <a:lstStyle/>
          <a:p>
            <a:pPr algn="ctr"/>
            <a:r>
              <a:rPr lang="pl-PL" dirty="0" smtClean="0"/>
              <a:t>Odpowiedź: c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064896" cy="2459867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2. W czym się specjalizował?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stomatologia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pediatria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c</a:t>
            </a:r>
            <a:r>
              <a:rPr lang="pl-PL" sz="2800" smtClean="0"/>
              <a:t>hirurgia</a:t>
            </a:r>
            <a:endParaRPr lang="pl-PL" sz="2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933056"/>
            <a:ext cx="6255488" cy="1362075"/>
          </a:xfrm>
        </p:spPr>
        <p:txBody>
          <a:bodyPr/>
          <a:lstStyle/>
          <a:p>
            <a:pPr algn="ctr"/>
            <a:r>
              <a:rPr lang="pl-PL" dirty="0" smtClean="0"/>
              <a:t>ODPOWIEDŹ: 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632848" cy="2648507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3. Czym interesował się Janusz Peter ?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podróżami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malarstwem i gromadzeniem przedmiotów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800" dirty="0" smtClean="0"/>
              <a:t>zbieraniem znaczków (filatelistyka)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6255488" cy="1362075"/>
          </a:xfrm>
        </p:spPr>
        <p:txBody>
          <a:bodyPr/>
          <a:lstStyle/>
          <a:p>
            <a:pPr algn="ctr"/>
            <a:r>
              <a:rPr lang="pl-PL" dirty="0" smtClean="0"/>
              <a:t>ODPOWIEDŹ: 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8064896" cy="2243843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4. Jaką nazwę nosi muzeum, które założył Janusz Peter?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Muzeum Ziemi Tomaszowskiej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Muzeum Ziemi Lubelskiej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Muzeum Ziemi Zamojskiej</a:t>
            </a:r>
            <a:endParaRPr lang="pl-PL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6255488" cy="1362075"/>
          </a:xfrm>
        </p:spPr>
        <p:txBody>
          <a:bodyPr/>
          <a:lstStyle/>
          <a:p>
            <a:pPr algn="ctr"/>
            <a:r>
              <a:rPr lang="pl-PL" dirty="0" smtClean="0"/>
              <a:t>ODPOWIEDŹ : 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416824" cy="2243843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5. W którym roku Szkoła Podstawowa nr 3 otrzymała imię doktora Janusza Petera?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1997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1998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1999 </a:t>
            </a:r>
            <a:endParaRPr lang="pl-PL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149080"/>
            <a:ext cx="6255488" cy="1362075"/>
          </a:xfrm>
        </p:spPr>
        <p:txBody>
          <a:bodyPr/>
          <a:lstStyle/>
          <a:p>
            <a:pPr algn="ctr"/>
            <a:r>
              <a:rPr lang="pl-PL" dirty="0" smtClean="0"/>
              <a:t>ODPOWIEDŹ: 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7776864" cy="2171835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6. W którym dniu obchodzimy Święto Szkoły?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25 listopada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26 listopada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400" dirty="0" smtClean="0"/>
              <a:t>27 listopada</a:t>
            </a:r>
            <a:endParaRPr lang="pl-PL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1880" y="1628800"/>
            <a:ext cx="5105400" cy="2868168"/>
          </a:xfrm>
        </p:spPr>
        <p:txBody>
          <a:bodyPr/>
          <a:lstStyle/>
          <a:p>
            <a:pPr algn="ctr"/>
            <a:r>
              <a:rPr lang="pl-PL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Dziękujemy </a:t>
            </a:r>
            <a:br>
              <a:rPr lang="pl-PL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pl-PL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ZA UDZIAŁ</a:t>
            </a:r>
            <a:br>
              <a:rPr lang="pl-PL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pl-PL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 quizie</a:t>
            </a:r>
            <a:endParaRPr lang="pl-PL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9912" y="5373216"/>
            <a:ext cx="5114778" cy="1101248"/>
          </a:xfrm>
        </p:spPr>
        <p:txBody>
          <a:bodyPr/>
          <a:lstStyle/>
          <a:p>
            <a:r>
              <a:rPr lang="pl-PL" dirty="0" smtClean="0"/>
              <a:t>Nauczyciele świetlicy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2066" y="571480"/>
            <a:ext cx="3714752" cy="1057284"/>
          </a:xfrm>
        </p:spPr>
        <p:txBody>
          <a:bodyPr/>
          <a:lstStyle/>
          <a:p>
            <a:pPr algn="ctr"/>
            <a:r>
              <a:rPr lang="pl-PL" dirty="0" smtClean="0"/>
              <a:t>Janusz Wincenty Peter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143504" y="2357430"/>
            <a:ext cx="3643314" cy="3357586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dirty="0" smtClean="0"/>
              <a:t>ur. 26 </a:t>
            </a:r>
            <a:r>
              <a:rPr lang="pl-PL" sz="3200" dirty="0" smtClean="0"/>
              <a:t>listopada </a:t>
            </a:r>
            <a:r>
              <a:rPr lang="pl-PL" sz="3200" dirty="0" smtClean="0"/>
              <a:t>1891 </a:t>
            </a:r>
          </a:p>
          <a:p>
            <a:pPr algn="ctr"/>
            <a:r>
              <a:rPr lang="pl-PL" sz="3200" dirty="0" smtClean="0"/>
              <a:t>w </a:t>
            </a:r>
            <a:r>
              <a:rPr lang="pl-PL" sz="3200" dirty="0" err="1" smtClean="0"/>
              <a:t>Skolem</a:t>
            </a:r>
            <a:endParaRPr lang="pl-PL" sz="3200" dirty="0" smtClean="0"/>
          </a:p>
          <a:p>
            <a:pPr algn="ctr"/>
            <a:endParaRPr lang="pl-PL" sz="3200" dirty="0" smtClean="0"/>
          </a:p>
          <a:p>
            <a:pPr algn="ctr"/>
            <a:endParaRPr lang="pl-PL" sz="3200" dirty="0" smtClean="0"/>
          </a:p>
          <a:p>
            <a:pPr algn="ctr"/>
            <a:r>
              <a:rPr lang="pl-PL" sz="3200" dirty="0" smtClean="0"/>
              <a:t>zm. 16 lutego 1963 w Tomaszowie Lubelskim </a:t>
            </a:r>
          </a:p>
          <a:p>
            <a:pPr algn="ctr"/>
            <a:endParaRPr lang="pl-PL" sz="3200" dirty="0" smtClean="0"/>
          </a:p>
          <a:p>
            <a:pPr algn="ctr"/>
            <a:endParaRPr lang="pl-PL" sz="3200" dirty="0" smtClean="0"/>
          </a:p>
          <a:p>
            <a:pPr algn="ctr"/>
            <a:endParaRPr lang="pl-PL" sz="2000" dirty="0"/>
          </a:p>
        </p:txBody>
      </p:sp>
      <p:pic>
        <p:nvPicPr>
          <p:cNvPr id="5" name="Picture 6" descr="Tomaszów Lubelski - Aktualności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4414" y="1142984"/>
            <a:ext cx="3019430" cy="403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571480"/>
            <a:ext cx="77867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Syn Michała i Karoliny z </a:t>
            </a:r>
            <a:r>
              <a:rPr kumimoji="0" lang="pl-PL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Koczerskich</a:t>
            </a: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Ukończył szkołę średnią we Lwowie (1912). </a:t>
            </a:r>
            <a:endParaRPr kumimoji="0" lang="pl-PL" altLang="zh-CN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W r. 1919 wstąpił do Wojska Polskiego, brał udział w III powstaniu </a:t>
            </a: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śląskim</a:t>
            </a: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. Po ukończeniu studiów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w 1923 r. dostał pracę w VI Szpitalu Okręgowym we </a:t>
            </a:r>
            <a:r>
              <a:rPr lang="pl-PL" altLang="zh-CN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NSimSun" pitchFamily="49" charset="-122"/>
                <a:cs typeface="Arial" pitchFamily="34" charset="0"/>
              </a:rPr>
              <a:t>Lwowie</a:t>
            </a: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. Po kilku latach został ordynatorem oddziałów chirurgiczno-ortopedycznego i zakaźnego.</a:t>
            </a:r>
            <a:endParaRPr kumimoji="0" lang="pl-PL" altLang="zh-CN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W 1921 r. poślubił Felicję Reichert, absolwentkę Seminarium Nauczycielskiego we Lwowie.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NSimSun" pitchFamily="49" charset="-122"/>
                <a:cs typeface="Arial" pitchFamily="34" charset="0"/>
              </a:rPr>
              <a:t>Peterowie byli bezdzietnym małżeństwem.</a:t>
            </a:r>
            <a:endParaRPr kumimoji="0" lang="pl-PL" altLang="zh-CN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929618" cy="1143000"/>
          </a:xfrm>
        </p:spPr>
        <p:txBody>
          <a:bodyPr>
            <a:noAutofit/>
          </a:bodyPr>
          <a:lstStyle/>
          <a:p>
            <a:r>
              <a:rPr lang="pl-PL" sz="2800" b="0" dirty="0" smtClean="0">
                <a:solidFill>
                  <a:schemeClr val="tx2">
                    <a:lumMod val="50000"/>
                  </a:schemeClr>
                </a:solidFill>
              </a:rPr>
              <a:t>W 1927 r. objął posadę dyrektora szpitala miejskiego w TOMASZOWIE LUBELSKIM</a:t>
            </a:r>
            <a:r>
              <a:rPr lang="pl-PL" sz="3200" b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pl-PL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Samodzielny Publiczny Zespół Opieki Zdrowotnej w Tomaszowie Lubelskim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2910" y="1714488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amodzielny Publiczny Zespół Opieki Zdrowotnej w Tomaszowie Lubelsk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3429024" cy="2286016"/>
          </a:xfrm>
          <a:prstGeom prst="rect">
            <a:avLst/>
          </a:prstGeom>
          <a:noFill/>
        </p:spPr>
      </p:pic>
      <p:pic>
        <p:nvPicPr>
          <p:cNvPr id="2053" name="Picture 5" descr="Sekcja Informaty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4214842" cy="218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eter Tomaszów Lubelsk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71942"/>
            <a:ext cx="3924127" cy="2528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428604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Był on wybitnym i bardzo wszechstronnym człowiekiem. Zasłynął przede wszystkim jako lekarz, pracownik naukowy i publicysta oraz budowniczy tomaszowskiego szpitala. Dla historyków cenna jest jego działalność jako regionalisty i twórcy Muzeum Ziemi Tomaszowskiej. Po przyjeździe do Tomaszowa J. Peter zaczął gromadzić przedmioty związane 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przeszłością ziemi tomaszowskiej.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0234">
            <a:off x="7094130" y="4258156"/>
            <a:ext cx="1698083" cy="23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500726" cy="5429280"/>
          </a:xfrm>
        </p:spPr>
        <p:txBody>
          <a:bodyPr>
            <a:normAutofit fontScale="90000"/>
          </a:bodyPr>
          <a:lstStyle/>
          <a:p>
            <a:r>
              <a:rPr lang="pl-PL" b="0" cap="none" dirty="0" smtClean="0">
                <a:solidFill>
                  <a:schemeClr val="accent1">
                    <a:lumMod val="50000"/>
                  </a:schemeClr>
                </a:solidFill>
              </a:rPr>
              <a:t>W DNIU 26 LISTOPADA 1997 ROKU, PO TRZYLETNICH PRZYGOTOWANIACH ODBYŁA SIĘ UROCZYSTOŚĆ NADANIA SZKOLE PODSTAWOWEJ NR 3 </a:t>
            </a:r>
            <a:br>
              <a:rPr lang="pl-PL" b="0" cap="non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0" cap="none" dirty="0" smtClean="0">
                <a:solidFill>
                  <a:schemeClr val="accent1">
                    <a:lumMod val="50000"/>
                  </a:schemeClr>
                </a:solidFill>
              </a:rPr>
              <a:t>W TOMASZOWIE LUBELSKIM IMIENIA DOKTORA JANUSZA PETERA.</a:t>
            </a:r>
            <a:endParaRPr lang="pl-PL" b="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30099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p3.tl24.pl/sp3/zal/2019/06/59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6858047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p3.tl24.pl/sp3/zal/2019/06/594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57166"/>
            <a:ext cx="76438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/>
              <a:t>Motto szkoły:</a:t>
            </a:r>
          </a:p>
          <a:p>
            <a:endParaRPr lang="pl-PL" sz="4400" dirty="0" smtClean="0"/>
          </a:p>
          <a:p>
            <a:r>
              <a:rPr lang="pl-PL" sz="4400" dirty="0" smtClean="0"/>
              <a:t>„</a:t>
            </a:r>
            <a:r>
              <a:rPr lang="pl-PL" sz="4400" dirty="0"/>
              <a:t>Naszym celem jest nie tylko rozwijanie umysłów za pomocą nauk i umiejętności, lecz także uszlachetnianie serc i dusz.” </a:t>
            </a:r>
            <a:endParaRPr lang="pl-PL" sz="4400" dirty="0" smtClean="0"/>
          </a:p>
          <a:p>
            <a:endParaRPr lang="pl-PL" sz="4400" dirty="0"/>
          </a:p>
          <a:p>
            <a:pPr algn="r"/>
            <a:r>
              <a:rPr lang="pl-PL" sz="4400" dirty="0" smtClean="0"/>
              <a:t>Stanisław </a:t>
            </a:r>
            <a:r>
              <a:rPr lang="pl-PL" sz="4400" dirty="0"/>
              <a:t>Konarski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256</TotalTime>
  <Words>254</Words>
  <Application>Microsoft Office PowerPoint</Application>
  <PresentationFormat>Pokaz na ekranie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Bogaty</vt:lpstr>
      <vt:lpstr>DOKTOR JANUSZ PETER – patron Szkoły Podstawowej nr 3  w Tomaszowie Lubelskim</vt:lpstr>
      <vt:lpstr>Janusz Wincenty Peter</vt:lpstr>
      <vt:lpstr>Slajd 3</vt:lpstr>
      <vt:lpstr>W 1927 r. objął posadę dyrektora szpitala miejskiego w TOMASZOWIE LUBELSKIM.</vt:lpstr>
      <vt:lpstr>Slajd 5</vt:lpstr>
      <vt:lpstr>W DNIU 26 LISTOPADA 1997 ROKU, PO TRZYLETNICH PRZYGOTOWANIACH ODBYŁA SIĘ UROCZYSTOŚĆ NADANIA SZKOLE PODSTAWOWEJ NR 3  W TOMASZOWIE LUBELSKIM IMIENIA DOKTORA JANUSZA PETERA.</vt:lpstr>
      <vt:lpstr>Slajd 7</vt:lpstr>
      <vt:lpstr>Slajd 8</vt:lpstr>
      <vt:lpstr>Slajd 9</vt:lpstr>
      <vt:lpstr>QUIZ WIEDZY  O  PATRONIE SZKOŁY</vt:lpstr>
      <vt:lpstr>Odpowiedź: b</vt:lpstr>
      <vt:lpstr>Odpowiedź: c</vt:lpstr>
      <vt:lpstr>ODPOWIEDŹ: B</vt:lpstr>
      <vt:lpstr>ODPOWIEDŹ: a</vt:lpstr>
      <vt:lpstr>ODPOWIEDŹ : A</vt:lpstr>
      <vt:lpstr>ODPOWIEDŹ: B</vt:lpstr>
      <vt:lpstr>Dziękujemy  ZA UDZIAŁ w quizie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 JANUSZ PETER – patron Szkoły Podstawowej nr 3 w Tomaszowie Lubelskim</dc:title>
  <dc:creator>Lenovo</dc:creator>
  <cp:lastModifiedBy>Świetlica</cp:lastModifiedBy>
  <cp:revision>30</cp:revision>
  <dcterms:created xsi:type="dcterms:W3CDTF">2020-11-22T18:25:40Z</dcterms:created>
  <dcterms:modified xsi:type="dcterms:W3CDTF">2020-11-26T13:43:31Z</dcterms:modified>
</cp:coreProperties>
</file>