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E57EF-9EBC-4E67-81E0-CAA7A1E86AFE}" v="2" dt="2021-02-17T11:44:52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Mostowik" userId="S::mostowik.katarzyna@tluczan1.onmicrosoft.com::cf02f1c4-1711-43a3-90a7-3636e6583230" providerId="AD" clId="Web-{854E57EF-9EBC-4E67-81E0-CAA7A1E86AFE}"/>
    <pc:docChg chg="modSld">
      <pc:chgData name="Katarzyna Mostowik" userId="S::mostowik.katarzyna@tluczan1.onmicrosoft.com::cf02f1c4-1711-43a3-90a7-3636e6583230" providerId="AD" clId="Web-{854E57EF-9EBC-4E67-81E0-CAA7A1E86AFE}" dt="2021-02-17T11:44:52.697" v="1" actId="1076"/>
      <pc:docMkLst>
        <pc:docMk/>
      </pc:docMkLst>
      <pc:sldChg chg="modSp">
        <pc:chgData name="Katarzyna Mostowik" userId="S::mostowik.katarzyna@tluczan1.onmicrosoft.com::cf02f1c4-1711-43a3-90a7-3636e6583230" providerId="AD" clId="Web-{854E57EF-9EBC-4E67-81E0-CAA7A1E86AFE}" dt="2021-02-17T11:44:52.697" v="1" actId="1076"/>
        <pc:sldMkLst>
          <pc:docMk/>
          <pc:sldMk cId="1748402200" sldId="263"/>
        </pc:sldMkLst>
        <pc:picChg chg="mod">
          <ac:chgData name="Katarzyna Mostowik" userId="S::mostowik.katarzyna@tluczan1.onmicrosoft.com::cf02f1c4-1711-43a3-90a7-3636e6583230" providerId="AD" clId="Web-{854E57EF-9EBC-4E67-81E0-CAA7A1E86AFE}" dt="2021-02-17T11:44:52.697" v="1" actId="1076"/>
          <ac:picMkLst>
            <pc:docMk/>
            <pc:sldMk cId="1748402200" sldId="263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284890-85D2-4D7B-8EF5-15A9C1DB8F42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00644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45028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595805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20059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77809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99859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04069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93413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5384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12103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15815"/>
      </p:ext>
    </p:extLst>
  </p:cSld>
  <p:clrMapOvr>
    <a:masterClrMapping/>
  </p:clrMapOvr>
  <p:transition spd="slow">
    <p:wipe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64C608-40B1-4030-A28D-5B74BC98ADCE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/>
    <p:sndAc>
      <p:stSnd>
        <p:snd r:embed="rId13" name="explode.wav"/>
      </p:stSnd>
    </p:sndAc>
  </p:transition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Dzień bezpiecznego </a:t>
            </a:r>
            <a:r>
              <a:rPr lang="pl-PL" dirty="0" err="1"/>
              <a:t>internetu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573201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6114233" cy="6858000"/>
          </a:xfrm>
        </p:spPr>
      </p:pic>
    </p:spTree>
    <p:extLst>
      <p:ext uri="{BB962C8B-B14F-4D97-AF65-F5344CB8AC3E}">
        <p14:creationId xmlns:p14="http://schemas.microsoft.com/office/powerpoint/2010/main" val="3365855838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0"/>
            <a:ext cx="10668000" cy="6857999"/>
          </a:xfrm>
        </p:spPr>
      </p:pic>
    </p:spTree>
    <p:extLst>
      <p:ext uri="{BB962C8B-B14F-4D97-AF65-F5344CB8AC3E}">
        <p14:creationId xmlns:p14="http://schemas.microsoft.com/office/powerpoint/2010/main" val="3124541836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7" y="0"/>
            <a:ext cx="10941981" cy="6705600"/>
          </a:xfrm>
        </p:spPr>
      </p:pic>
    </p:spTree>
    <p:extLst>
      <p:ext uri="{BB962C8B-B14F-4D97-AF65-F5344CB8AC3E}">
        <p14:creationId xmlns:p14="http://schemas.microsoft.com/office/powerpoint/2010/main" val="147958254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687569"/>
          </a:xfrm>
        </p:spPr>
        <p:txBody>
          <a:bodyPr>
            <a:normAutofit/>
          </a:bodyPr>
          <a:lstStyle/>
          <a:p>
            <a:r>
              <a:rPr lang="pl-PL" dirty="0"/>
              <a:t>Oto koniec mojej pracy !!</a:t>
            </a:r>
            <a:br>
              <a:rPr lang="pl-PL" dirty="0"/>
            </a:br>
            <a:r>
              <a:rPr lang="pl-PL" smtClean="0"/>
              <a:t>DziĘkuję</a:t>
            </a:r>
            <a:r>
              <a:rPr lang="pl-PL" dirty="0" smtClean="0"/>
              <a:t> </a:t>
            </a:r>
            <a:r>
              <a:rPr lang="pl-PL" dirty="0"/>
              <a:t>za uwagę </a:t>
            </a:r>
            <a:br>
              <a:rPr lang="pl-PL" dirty="0"/>
            </a:br>
            <a:r>
              <a:rPr lang="pl-PL" dirty="0"/>
              <a:t>pozdrawiam </a:t>
            </a:r>
            <a:r>
              <a:rPr lang="pl-PL" dirty="0" err="1"/>
              <a:t>zuzia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1069848" y="6172199"/>
            <a:ext cx="10058400" cy="2410691"/>
          </a:xfrm>
        </p:spPr>
        <p:txBody>
          <a:bodyPr/>
          <a:lstStyle/>
          <a:p>
            <a:r>
              <a:rPr lang="pl-PL" dirty="0"/>
              <a:t>po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1" y="3328415"/>
            <a:ext cx="1728787" cy="17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2788"/>
      </p:ext>
    </p:extLst>
  </p:cSld>
  <p:clrMapOvr>
    <a:masterClrMapping/>
  </p:clrMapOvr>
  <p:transition spd="slow">
    <p:wipe/>
    <p:sndAc>
      <p:stSnd>
        <p:snd r:embed="rId2" name="explod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/>
              <a:t>Co to jest </a:t>
            </a:r>
            <a:r>
              <a:rPr lang="pl-PL" sz="6600" b="1" dirty="0" err="1">
                <a:solidFill>
                  <a:srgbClr val="7030A0"/>
                </a:solidFill>
              </a:rPr>
              <a:t>dbi</a:t>
            </a:r>
            <a:r>
              <a:rPr lang="pl-PL" sz="6600" b="1" dirty="0">
                <a:solidFill>
                  <a:srgbClr val="7030A0"/>
                </a:solidFill>
              </a:rPr>
              <a:t> </a:t>
            </a:r>
            <a:r>
              <a:rPr lang="pl-PL" sz="6600" b="1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sz="3600" b="1" dirty="0">
                <a:solidFill>
                  <a:srgbClr val="7030A0"/>
                </a:solidFill>
              </a:rPr>
              <a:t>D</a:t>
            </a:r>
            <a:r>
              <a:rPr lang="pl-PL" sz="3600" b="1" dirty="0"/>
              <a:t>zień </a:t>
            </a:r>
            <a:r>
              <a:rPr lang="pl-PL" sz="3600" b="1" dirty="0">
                <a:solidFill>
                  <a:srgbClr val="7030A0"/>
                </a:solidFill>
              </a:rPr>
              <a:t>B</a:t>
            </a:r>
            <a:r>
              <a:rPr lang="pl-PL" sz="3600" b="1" dirty="0"/>
              <a:t>ezpiecznego </a:t>
            </a:r>
            <a:r>
              <a:rPr lang="pl-PL" sz="3600" b="1" dirty="0">
                <a:solidFill>
                  <a:srgbClr val="7030A0"/>
                </a:solidFill>
              </a:rPr>
              <a:t>I</a:t>
            </a:r>
            <a:r>
              <a:rPr lang="pl-PL" sz="3600" b="1" dirty="0"/>
              <a:t>nternetu obchodzony jest w całej Europie w pierwszej połowie lutego .jest inicjatywą komisji Europejskiej mające na celu zwrócenie uwagi na kwestię bezpiecznego dostępu dzieci i młodzieży do zasobów internetowych w  tym roku DBI będziemy obchodzić 7 lutego.</a:t>
            </a:r>
          </a:p>
        </p:txBody>
      </p:sp>
    </p:spTree>
    <p:extLst>
      <p:ext uri="{BB962C8B-B14F-4D97-AF65-F5344CB8AC3E}">
        <p14:creationId xmlns:p14="http://schemas.microsoft.com/office/powerpoint/2010/main" val="2342894387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31" y="2654300"/>
            <a:ext cx="5476875" cy="32861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7" y="484631"/>
            <a:ext cx="11145180" cy="27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9820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0"/>
            <a:ext cx="5723467" cy="6858000"/>
          </a:xfrm>
        </p:spPr>
      </p:pic>
    </p:spTree>
    <p:extLst>
      <p:ext uri="{BB962C8B-B14F-4D97-AF65-F5344CB8AC3E}">
        <p14:creationId xmlns:p14="http://schemas.microsoft.com/office/powerpoint/2010/main" val="3123247480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5632231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67" y="-304800"/>
            <a:ext cx="7501465" cy="8551333"/>
          </a:xfrm>
        </p:spPr>
      </p:pic>
    </p:spTree>
    <p:extLst>
      <p:ext uri="{BB962C8B-B14F-4D97-AF65-F5344CB8AC3E}">
        <p14:creationId xmlns:p14="http://schemas.microsoft.com/office/powerpoint/2010/main" val="543680105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</p:spPr>
      </p:pic>
    </p:spTree>
    <p:extLst>
      <p:ext uri="{BB962C8B-B14F-4D97-AF65-F5344CB8AC3E}">
        <p14:creationId xmlns:p14="http://schemas.microsoft.com/office/powerpoint/2010/main" val="1150204945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2533"/>
          </a:xfrm>
        </p:spPr>
      </p:pic>
    </p:spTree>
    <p:extLst>
      <p:ext uri="{BB962C8B-B14F-4D97-AF65-F5344CB8AC3E}">
        <p14:creationId xmlns:p14="http://schemas.microsoft.com/office/powerpoint/2010/main" val="1748402200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7" y="0"/>
            <a:ext cx="6790266" cy="6858000"/>
          </a:xfrm>
        </p:spPr>
      </p:pic>
    </p:spTree>
    <p:extLst>
      <p:ext uri="{BB962C8B-B14F-4D97-AF65-F5344CB8AC3E}">
        <p14:creationId xmlns:p14="http://schemas.microsoft.com/office/powerpoint/2010/main" val="1846508812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</TotalTime>
  <Words>56</Words>
  <Application>Microsoft Office PowerPoint</Application>
  <PresentationFormat>Panoramiczny</PresentationFormat>
  <Paragraphs>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Integralny</vt:lpstr>
      <vt:lpstr>Dzień bezpiecznego internetu</vt:lpstr>
      <vt:lpstr>Co to jest dbi ?</vt:lpstr>
      <vt:lpstr>Prezentacja programu PowerPoint</vt:lpstr>
      <vt:lpstr>Zasady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Oto koniec mojej pracy !! DziĘkuję za uwagę  pozdrawiam zuzia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bezpiecznego internetu</dc:title>
  <dc:creator>Basia</dc:creator>
  <cp:lastModifiedBy>Konto Microsoft</cp:lastModifiedBy>
  <cp:revision>12</cp:revision>
  <dcterms:created xsi:type="dcterms:W3CDTF">2021-02-15T16:05:10Z</dcterms:created>
  <dcterms:modified xsi:type="dcterms:W3CDTF">2021-02-17T12:30:37Z</dcterms:modified>
</cp:coreProperties>
</file>