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0" r:id="rId8"/>
    <p:sldId id="263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792868-22A6-44E3-AD68-020EC655C38F}" v="1287" dt="2021-02-16T15:14:28.377"/>
    <p1510:client id="{A5942182-DDC9-4E03-824C-383A5E0AD0F2}" v="15" dt="2021-02-16T15:19:36.290"/>
    <p1510:client id="{A9205CC4-DD0F-4652-A164-15B32D9D1468}" v="24" dt="2021-02-16T15:17:38.394"/>
    <p1510:client id="{DD39115D-BC19-48ED-95B9-2AA913ED03F3}" v="9" dt="2021-02-16T11:36:24.5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14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95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504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151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575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12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274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472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875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371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88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2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90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39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11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69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47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90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37801" y="726926"/>
            <a:ext cx="9565222" cy="3269341"/>
          </a:xfrm>
        </p:spPr>
        <p:txBody>
          <a:bodyPr>
            <a:normAutofit fontScale="90000"/>
          </a:bodyPr>
          <a:lstStyle/>
          <a:p>
            <a:r>
              <a:rPr lang="pl-PL" sz="7200" b="1" dirty="0">
                <a:solidFill>
                  <a:srgbClr val="002060"/>
                </a:solidFill>
                <a:latin typeface="Georgia"/>
                <a:ea typeface="Microsoft JhengHei"/>
                <a:cs typeface="Calibri Light"/>
              </a:rPr>
              <a:t>BEZPIECZEŃSTWO </a:t>
            </a:r>
            <a:br>
              <a:rPr lang="pl-PL" sz="7200" b="1" dirty="0">
                <a:latin typeface="Georgia"/>
                <a:cs typeface="Calibri Light"/>
              </a:rPr>
            </a:br>
            <a:r>
              <a:rPr lang="pl-PL" sz="7200" b="1" dirty="0">
                <a:solidFill>
                  <a:srgbClr val="002060"/>
                </a:solidFill>
                <a:latin typeface="Georgia"/>
                <a:ea typeface="Microsoft JhengHei"/>
                <a:cs typeface="Calibri Light"/>
              </a:rPr>
              <a:t>W INTERNECIE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41948" y="4551438"/>
            <a:ext cx="7085616" cy="2292048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pl-PL" dirty="0">
              <a:cs typeface="Calibri"/>
            </a:endParaRPr>
          </a:p>
          <a:p>
            <a:pPr algn="r"/>
            <a:r>
              <a:rPr lang="pl-PL" sz="2800" b="1" dirty="0">
                <a:cs typeface="Calibri"/>
              </a:rPr>
              <a:t>Wykonał: Miłosz </a:t>
            </a:r>
            <a:r>
              <a:rPr lang="pl-PL" sz="2800" b="1" dirty="0" err="1">
                <a:cs typeface="Calibri"/>
              </a:rPr>
              <a:t>Handzel</a:t>
            </a:r>
            <a:r>
              <a:rPr lang="pl-PL" sz="2800" b="1" dirty="0">
                <a:cs typeface="Calibri"/>
              </a:rPr>
              <a:t> </a:t>
            </a:r>
            <a:br>
              <a:rPr lang="pl-PL" sz="2800" b="1" dirty="0">
                <a:cs typeface="Calibri"/>
              </a:rPr>
            </a:br>
            <a:r>
              <a:rPr lang="pl-PL" sz="2800" b="1" dirty="0">
                <a:cs typeface="Calibri"/>
              </a:rPr>
              <a:t>kl. V</a:t>
            </a:r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21164E20-6BAC-4A7B-AD47-EB3BAFCC7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b="1" dirty="0">
                <a:solidFill>
                  <a:srgbClr val="002060"/>
                </a:solidFill>
                <a:latin typeface="Georgia"/>
              </a:rPr>
              <a:t>Komputer z Internetem..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9DA6682-4FFA-409D-810F-68CE6B476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000" b="1" dirty="0">
                <a:ea typeface="+mn-lt"/>
                <a:cs typeface="+mn-lt"/>
              </a:rPr>
              <a:t>Komputer z dostępem do Internetu jest jednym </a:t>
            </a:r>
            <a:br>
              <a:rPr lang="pl-PL" sz="3000" b="1" dirty="0">
                <a:ea typeface="+mn-lt"/>
                <a:cs typeface="+mn-lt"/>
              </a:rPr>
            </a:br>
            <a:r>
              <a:rPr lang="pl-PL" sz="3000" b="1" dirty="0">
                <a:ea typeface="+mn-lt"/>
                <a:cs typeface="+mn-lt"/>
              </a:rPr>
              <a:t>z najważniejszych narzędzi służących współczesnemu człowiekowi. </a:t>
            </a:r>
          </a:p>
          <a:p>
            <a:pPr>
              <a:buClr>
                <a:srgbClr val="1287C3"/>
              </a:buClr>
            </a:pPr>
            <a:r>
              <a:rPr lang="pl-PL" sz="3000" b="1" dirty="0">
                <a:ea typeface="+mn-lt"/>
                <a:cs typeface="+mn-lt"/>
              </a:rPr>
              <a:t>Dzięki niemu możemy pracować, uczyć się, mieć kontakt </a:t>
            </a:r>
            <a:br>
              <a:rPr lang="pl-PL" sz="3000" b="1" dirty="0">
                <a:ea typeface="+mn-lt"/>
                <a:cs typeface="+mn-lt"/>
              </a:rPr>
            </a:br>
            <a:r>
              <a:rPr lang="pl-PL" sz="3000" b="1" dirty="0">
                <a:ea typeface="+mn-lt"/>
                <a:cs typeface="+mn-lt"/>
              </a:rPr>
              <a:t>z innymi osobami, grać w gry, a nawet robić zakupy.</a:t>
            </a:r>
            <a:endParaRPr lang="pl-PL" sz="3000" b="1"/>
          </a:p>
        </p:txBody>
      </p:sp>
    </p:spTree>
    <p:extLst>
      <p:ext uri="{BB962C8B-B14F-4D97-AF65-F5344CB8AC3E}">
        <p14:creationId xmlns:p14="http://schemas.microsoft.com/office/powerpoint/2010/main" val="239684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8">
            <a:extLst>
              <a:ext uri="{FF2B5EF4-FFF2-40B4-BE49-F238E27FC236}">
                <a16:creationId xmlns:a16="http://schemas.microsoft.com/office/drawing/2014/main" id="{089D35B1-0ED5-4358-8CAE-A9E49412A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DDEF6545-5A42-469E-8778-86CA01CD46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3B08853F-842C-4D0A-9A89-D05CB3990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A436FB18-2D01-4AAB-AD10-2D1208310F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9EFB8341-7A7B-46E4-AF94-689147AD0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C4D84136-7804-4605-AC9F-238A3665E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4EC6F81C-51C2-4A6F-8B94-562DA67362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pSp>
        <p:nvGrpSpPr>
          <p:cNvPr id="7" name="Group 16">
            <a:extLst>
              <a:ext uri="{FF2B5EF4-FFF2-40B4-BE49-F238E27FC236}">
                <a16:creationId xmlns:a16="http://schemas.microsoft.com/office/drawing/2014/main" id="{DD65B30C-427F-449E-B039-E288E85D8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9F47D947-83F7-46E3-872B-0777122A0A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60C7B45B-6634-46FA-862D-B86F1C3C5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C7504CC0-DD94-4ED9-ADC9-6FE7AEA33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64268326-B6DD-4E00-9788-6C319279A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92C7B3DE-DB23-4AAC-B142-C803C0C0A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1EEF04DC-4E0D-4127-A98D-EA81C3B2DE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84966D2-3C9B-4F47-8231-1DEC33D3BD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066" y="321734"/>
            <a:ext cx="11074201" cy="6214533"/>
          </a:xfrm>
          <a:custGeom>
            <a:avLst/>
            <a:gdLst>
              <a:gd name="connsiteX0" fmla="*/ 815396 w 11074201"/>
              <a:gd name="connsiteY0" fmla="*/ 0 h 6214533"/>
              <a:gd name="connsiteX1" fmla="*/ 11074201 w 11074201"/>
              <a:gd name="connsiteY1" fmla="*/ 0 h 6214533"/>
              <a:gd name="connsiteX2" fmla="*/ 11074201 w 11074201"/>
              <a:gd name="connsiteY2" fmla="*/ 6214533 h 6214533"/>
              <a:gd name="connsiteX3" fmla="*/ 1498193 w 11074201"/>
              <a:gd name="connsiteY3" fmla="*/ 6214533 h 6214533"/>
              <a:gd name="connsiteX4" fmla="*/ 0 w 11074201"/>
              <a:gd name="connsiteY4" fmla="*/ 4992543 h 6214533"/>
              <a:gd name="connsiteX5" fmla="*/ 433971 w 11074201"/>
              <a:gd name="connsiteY5" fmla="*/ 2335405 h 621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074201" h="6214533">
                <a:moveTo>
                  <a:pt x="815396" y="0"/>
                </a:moveTo>
                <a:lnTo>
                  <a:pt x="11074201" y="0"/>
                </a:lnTo>
                <a:lnTo>
                  <a:pt x="11074201" y="6214533"/>
                </a:lnTo>
                <a:lnTo>
                  <a:pt x="1498193" y="6214533"/>
                </a:lnTo>
                <a:lnTo>
                  <a:pt x="0" y="4992543"/>
                </a:lnTo>
                <a:cubicBezTo>
                  <a:pt x="141071" y="4106831"/>
                  <a:pt x="287521" y="3221118"/>
                  <a:pt x="433971" y="2335405"/>
                </a:cubicBezTo>
                <a:close/>
              </a:path>
            </a:pathLst>
          </a:custGeom>
          <a:solidFill>
            <a:srgbClr val="FFFFFF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  <a:tileRect/>
            </a:gra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4" descr="Obraz zawierający tekst&#10;&#10;Opis wygenerowany automatycznie">
            <a:extLst>
              <a:ext uri="{FF2B5EF4-FFF2-40B4-BE49-F238E27FC236}">
                <a16:creationId xmlns:a16="http://schemas.microsoft.com/office/drawing/2014/main" id="{7AD09086-781B-4E3A-B424-3BAAF5DFED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9928" y="1153968"/>
            <a:ext cx="8946872" cy="454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65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479316-6520-4B21-86D9-D036BAC2F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rgbClr val="002060"/>
                </a:solidFill>
                <a:latin typeface="Georgia"/>
                <a:ea typeface="+mj-lt"/>
                <a:cs typeface="+mj-lt"/>
              </a:rPr>
              <a:t>Niebezpieczeństwa, które mogą czekać na dzieci w Internecie :</a:t>
            </a:r>
            <a:endParaRPr lang="pl-PL" dirty="0">
              <a:solidFill>
                <a:srgbClr val="002060"/>
              </a:solidFill>
              <a:latin typeface="Georgia"/>
            </a:endParaRPr>
          </a:p>
        </p:txBody>
      </p:sp>
      <p:pic>
        <p:nvPicPr>
          <p:cNvPr id="4" name="Obraz 4" descr="Obraz zawierający tekst, computer, komputer, mężczyzna&#10;&#10;Opis wygenerowany automatycznie">
            <a:extLst>
              <a:ext uri="{FF2B5EF4-FFF2-40B4-BE49-F238E27FC236}">
                <a16:creationId xmlns:a16="http://schemas.microsoft.com/office/drawing/2014/main" id="{AF315314-CBF6-4F80-B742-8D889FB752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2155" y="3049741"/>
            <a:ext cx="3959211" cy="2434914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20472E-BE49-40D9-80A1-6AB51E193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336" y="2666999"/>
            <a:ext cx="5486687" cy="312420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 sz="2800" b="1" dirty="0">
                <a:latin typeface="Corbel"/>
              </a:rPr>
              <a:t>Niebezpieczne kontakty</a:t>
            </a:r>
          </a:p>
          <a:p>
            <a:pPr>
              <a:buClr>
                <a:srgbClr val="1287C3"/>
              </a:buClr>
            </a:pPr>
            <a:r>
              <a:rPr lang="pl-PL" sz="2800" b="1" dirty="0">
                <a:latin typeface="Corbel"/>
              </a:rPr>
              <a:t>Nieświadome udostępnianie informacji</a:t>
            </a:r>
          </a:p>
          <a:p>
            <a:pPr>
              <a:buClr>
                <a:srgbClr val="1287C3"/>
              </a:buClr>
            </a:pPr>
            <a:r>
              <a:rPr lang="pl-PL" sz="2800" b="1" dirty="0">
                <a:latin typeface="Corbel"/>
              </a:rPr>
              <a:t>Uzależnienia od Internetu, komputera, laptopa lub gier</a:t>
            </a:r>
          </a:p>
          <a:p>
            <a:pPr>
              <a:buClr>
                <a:srgbClr val="1287C3"/>
              </a:buClr>
            </a:pPr>
            <a:r>
              <a:rPr lang="pl-PL" sz="2800" b="1" dirty="0">
                <a:latin typeface="Corbel"/>
              </a:rPr>
              <a:t>Cyberprzemoc</a:t>
            </a:r>
          </a:p>
          <a:p>
            <a:pPr>
              <a:buClr>
                <a:srgbClr val="1287C3"/>
              </a:buClr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25971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AD30037-67ED-4367-9BE0-45787510B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5">
            <a:extLst>
              <a:ext uri="{FF2B5EF4-FFF2-40B4-BE49-F238E27FC236}">
                <a16:creationId xmlns:a16="http://schemas.microsoft.com/office/drawing/2014/main" id="{BCBF1150-CB57-4EBD-89A1-5EB3DE62CE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366" r="29921" b="-1"/>
          <a:stretch/>
        </p:blipFill>
        <p:spPr>
          <a:xfrm>
            <a:off x="6892924" y="10"/>
            <a:ext cx="5299077" cy="6857990"/>
          </a:xfrm>
          <a:custGeom>
            <a:avLst/>
            <a:gdLst/>
            <a:ahLst/>
            <a:cxnLst/>
            <a:rect l="l" t="t" r="r" b="b"/>
            <a:pathLst>
              <a:path w="5299077" h="6858000">
                <a:moveTo>
                  <a:pt x="836871" y="0"/>
                </a:moveTo>
                <a:lnTo>
                  <a:pt x="5299077" y="0"/>
                </a:lnTo>
                <a:lnTo>
                  <a:pt x="5299077" y="6858000"/>
                </a:lnTo>
                <a:lnTo>
                  <a:pt x="1911312" y="6858000"/>
                </a:lnTo>
                <a:lnTo>
                  <a:pt x="0" y="5333999"/>
                </a:lnTo>
                <a:close/>
              </a:path>
            </a:pathLst>
          </a:cu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50841A4E-5BC1-44B4-83CF-D524E8AEA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32760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BF371BCC-8954-44E2-8C4F-29DC18872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CD3505BE-B420-41C5-BE34-3E7652D37A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4B68A05B-A78B-4D59-8CF9-1900731A2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4D57A01-C112-4FF2-B5ED-0B762AAD9C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6CCCCDF1-5D4F-4CA1-8400-DFBB96BB01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0A090B2-5344-43CD-BC70-A6D44F15E8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17BDD76B-1C1B-46AE-B649-4017AC3CC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080" y="685800"/>
            <a:ext cx="5260680" cy="1752599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pl-PL" sz="3700" b="1" dirty="0">
                <a:solidFill>
                  <a:srgbClr val="002060"/>
                </a:solidFill>
                <a:latin typeface="Georgia"/>
                <a:ea typeface="+mj-lt"/>
                <a:cs typeface="+mj-lt"/>
              </a:rPr>
              <a:t>Zasady bezpiecznego korzystania </a:t>
            </a:r>
            <a:br>
              <a:rPr lang="pl-PL" sz="3700" b="1" dirty="0">
                <a:solidFill>
                  <a:srgbClr val="002060"/>
                </a:solidFill>
                <a:latin typeface="Georgia"/>
                <a:ea typeface="+mj-lt"/>
                <a:cs typeface="+mj-lt"/>
              </a:rPr>
            </a:br>
            <a:r>
              <a:rPr lang="pl-PL" sz="3700" b="1" dirty="0">
                <a:solidFill>
                  <a:srgbClr val="002060"/>
                </a:solidFill>
                <a:latin typeface="Georgia"/>
                <a:ea typeface="+mj-lt"/>
                <a:cs typeface="+mj-lt"/>
              </a:rPr>
              <a:t>z Internetu:</a:t>
            </a:r>
            <a:endParaRPr lang="pl-PL" sz="3700" dirty="0">
              <a:solidFill>
                <a:srgbClr val="002060"/>
              </a:solidFill>
              <a:latin typeface="Georgia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162471-F109-43AD-B842-5EE7ED702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66999"/>
            <a:ext cx="5260680" cy="3124201"/>
          </a:xfrm>
        </p:spPr>
        <p:txBody>
          <a:bodyPr>
            <a:normAutofit/>
          </a:bodyPr>
          <a:lstStyle/>
          <a:p>
            <a:r>
              <a:rPr lang="pl-PL" b="1" dirty="0">
                <a:ea typeface="+mn-lt"/>
                <a:cs typeface="+mn-lt"/>
              </a:rPr>
              <a:t>Nie udostępniaj nikomu haseł na pocztę elektroniczną!</a:t>
            </a:r>
          </a:p>
          <a:p>
            <a:pPr>
              <a:buClr>
                <a:srgbClr val="1287C3"/>
              </a:buClr>
            </a:pPr>
            <a:r>
              <a:rPr lang="pl-PL" b="1" dirty="0">
                <a:ea typeface="+mn-lt"/>
                <a:cs typeface="+mn-lt"/>
              </a:rPr>
              <a:t>Nie rozmawiaj z osobami których nie znasz!</a:t>
            </a:r>
          </a:p>
          <a:p>
            <a:pPr>
              <a:buClr>
                <a:srgbClr val="1287C3"/>
              </a:buClr>
            </a:pPr>
            <a:r>
              <a:rPr lang="pl-PL" b="1" dirty="0">
                <a:ea typeface="+mn-lt"/>
                <a:cs typeface="+mn-lt"/>
              </a:rPr>
              <a:t>Nie wchodź na strony dla dorosłych!</a:t>
            </a:r>
          </a:p>
          <a:p>
            <a:pPr>
              <a:buClr>
                <a:srgbClr val="1287C3"/>
              </a:buClr>
            </a:pPr>
            <a:r>
              <a:rPr lang="pl-PL" b="1" dirty="0">
                <a:ea typeface="+mn-lt"/>
                <a:cs typeface="+mn-lt"/>
              </a:rPr>
              <a:t>Korzystaj ze stron które znasz!</a:t>
            </a:r>
            <a:br>
              <a:rPr lang="pl-PL" dirty="0">
                <a:ea typeface="+mn-lt"/>
                <a:cs typeface="+mn-lt"/>
              </a:rPr>
            </a:br>
            <a:endParaRPr lang="pl-PL" sz="20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5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4" descr="Obraz zawierający tekst&#10;&#10;Opis wygenerowany automatycznie">
            <a:extLst>
              <a:ext uri="{FF2B5EF4-FFF2-40B4-BE49-F238E27FC236}">
                <a16:creationId xmlns:a16="http://schemas.microsoft.com/office/drawing/2014/main" id="{A2040BC5-37B0-4021-B61B-FEBC23EF4B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1386" y="-87086"/>
            <a:ext cx="6681247" cy="7826828"/>
          </a:xfrm>
        </p:spPr>
      </p:pic>
    </p:spTree>
    <p:extLst>
      <p:ext uri="{BB962C8B-B14F-4D97-AF65-F5344CB8AC3E}">
        <p14:creationId xmlns:p14="http://schemas.microsoft.com/office/powerpoint/2010/main" val="401581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964780-039D-49E8-BB53-95E733B2F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b="1" dirty="0">
                <a:solidFill>
                  <a:srgbClr val="002060"/>
                </a:solidFill>
                <a:latin typeface="Georgia"/>
              </a:rPr>
              <a:t>Powiedz dorosłemu..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83279B-C7D6-4463-8F6A-91D472932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b="1" dirty="0"/>
              <a:t>Jeżeli w Internecie zetkniesz się z czymś niezrozumiałym, ktoś Cię przestraszy lub </a:t>
            </a:r>
            <a:br>
              <a:rPr lang="pl-PL" sz="3200" b="1" dirty="0"/>
            </a:br>
            <a:r>
              <a:rPr lang="pl-PL" sz="3200" b="1" dirty="0"/>
              <a:t>w jakikolwiek inny sposób będzie Ci dokuczał POWIEDZ DOROSŁEMU !!</a:t>
            </a:r>
          </a:p>
        </p:txBody>
      </p:sp>
    </p:spTree>
    <p:extLst>
      <p:ext uri="{BB962C8B-B14F-4D97-AF65-F5344CB8AC3E}">
        <p14:creationId xmlns:p14="http://schemas.microsoft.com/office/powerpoint/2010/main" val="153309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335238-443B-4489-9064-383C59744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2416627"/>
          </a:xfrm>
        </p:spPr>
        <p:txBody>
          <a:bodyPr>
            <a:normAutofit/>
          </a:bodyPr>
          <a:lstStyle/>
          <a:p>
            <a:r>
              <a:rPr lang="pl-PL" sz="4400" b="1" dirty="0">
                <a:solidFill>
                  <a:srgbClr val="002060"/>
                </a:solidFill>
                <a:latin typeface="Georgia"/>
              </a:rPr>
              <a:t>"Korzystaj z głową- bądź bezpieczny"! </a:t>
            </a: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62044550-00B2-4FD9-B83A-10EE78911D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03660" y="3102428"/>
            <a:ext cx="3184071" cy="21227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470AFFA2-E3DA-4AE5-B5E5-F308FA0FD6E7}"/>
              </a:ext>
            </a:extLst>
          </p:cNvPr>
          <p:cNvSpPr txBox="1"/>
          <p:nvPr/>
        </p:nvSpPr>
        <p:spPr>
          <a:xfrm>
            <a:off x="6825343" y="5736771"/>
            <a:ext cx="432162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pl-PL" sz="2400" b="1" dirty="0"/>
              <a:t>Dziękuję za uwagę :)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349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1916E31BCB7146B54ECFE0A61E2F7E" ma:contentTypeVersion="11" ma:contentTypeDescription="Utwórz nowy dokument." ma:contentTypeScope="" ma:versionID="460dc8505c552ea5f31f0f3494793eaf">
  <xsd:schema xmlns:xsd="http://www.w3.org/2001/XMLSchema" xmlns:xs="http://www.w3.org/2001/XMLSchema" xmlns:p="http://schemas.microsoft.com/office/2006/metadata/properties" xmlns:ns2="aff29829-c028-4386-a6b6-f4e9e8f5f707" targetNamespace="http://schemas.microsoft.com/office/2006/metadata/properties" ma:root="true" ma:fieldsID="eea502547ebd5fb78a7a1c1df2b809ae" ns2:_="">
    <xsd:import namespace="aff29829-c028-4386-a6b6-f4e9e8f5f707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f29829-c028-4386-a6b6-f4e9e8f5f707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aff29829-c028-4386-a6b6-f4e9e8f5f707" xsi:nil="true"/>
  </documentManagement>
</p:properties>
</file>

<file path=customXml/itemProps1.xml><?xml version="1.0" encoding="utf-8"?>
<ds:datastoreItem xmlns:ds="http://schemas.openxmlformats.org/officeDocument/2006/customXml" ds:itemID="{DEBFFF5C-387C-4EA7-BB5F-D385C71E2BCF}"/>
</file>

<file path=customXml/itemProps2.xml><?xml version="1.0" encoding="utf-8"?>
<ds:datastoreItem xmlns:ds="http://schemas.openxmlformats.org/officeDocument/2006/customXml" ds:itemID="{4F49357D-2820-4D45-9B5B-10703306A487}"/>
</file>

<file path=customXml/itemProps3.xml><?xml version="1.0" encoding="utf-8"?>
<ds:datastoreItem xmlns:ds="http://schemas.openxmlformats.org/officeDocument/2006/customXml" ds:itemID="{DB8FB2E4-4353-4322-AEF4-2997E7F9E80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Parallax</vt:lpstr>
      <vt:lpstr>BEZPIECZEŃSTWO  W INTERNECIE</vt:lpstr>
      <vt:lpstr>Komputer z Internetem..</vt:lpstr>
      <vt:lpstr>Prezentacja programu PowerPoint</vt:lpstr>
      <vt:lpstr>Niebezpieczeństwa, które mogą czekać na dzieci w Internecie :</vt:lpstr>
      <vt:lpstr>Zasady bezpiecznego korzystania  z Internetu:</vt:lpstr>
      <vt:lpstr>Prezentacja programu PowerPoint</vt:lpstr>
      <vt:lpstr>Powiedz dorosłemu..</vt:lpstr>
      <vt:lpstr>"Korzystaj z głową- bądź bezpieczny"!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214</cp:revision>
  <dcterms:created xsi:type="dcterms:W3CDTF">2021-02-16T11:33:45Z</dcterms:created>
  <dcterms:modified xsi:type="dcterms:W3CDTF">2021-02-16T15:19:42Z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0x010100DE1916E31BCB7146B54ECFE0A61E2F7E</vt:lpwstr>
  </property>
</Properties>
</file>